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</p:sldIdLst>
  <p:sldSz cx="34204275" cy="19442113"/>
  <p:notesSz cx="6858000" cy="9144000"/>
  <p:defaultTextStyle>
    <a:defPPr>
      <a:defRPr lang="pl-PL"/>
    </a:defPPr>
    <a:lvl1pPr marL="0" lvl="0" indent="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532255" lvl="1" indent="-10750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063875" lvl="2" indent="-214947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597400" lvl="3" indent="-322580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129655" lvl="4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24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5" d="100"/>
          <a:sy n="25" d="100"/>
        </p:scale>
        <p:origin x="702" y="30"/>
      </p:cViewPr>
      <p:guideLst>
        <p:guide orient="horz" pos="6124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565321" y="6039658"/>
            <a:ext cx="29073634" cy="416745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5130641" y="11017197"/>
            <a:ext cx="23942993" cy="4968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6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9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30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63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9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2761283" y="2205241"/>
            <a:ext cx="28788598" cy="4703011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6395489" y="2205241"/>
            <a:ext cx="85795723" cy="4703011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701902" y="12493359"/>
            <a:ext cx="29073634" cy="3861420"/>
          </a:xfrm>
        </p:spPr>
        <p:txBody>
          <a:bodyPr anchor="t"/>
          <a:lstStyle>
            <a:lvl1pPr algn="l">
              <a:defRPr sz="134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2701902" y="8240398"/>
            <a:ext cx="29073634" cy="4252961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28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306514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59803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3092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6381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19607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6395489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4257720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8586"/>
            <a:ext cx="30783848" cy="324035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1710214" y="4351974"/>
            <a:ext cx="15112828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1710214" y="6165670"/>
            <a:ext cx="15112828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17375298" y="4351974"/>
            <a:ext cx="15118765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17375298" y="6165670"/>
            <a:ext cx="15118765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6" y="774084"/>
            <a:ext cx="11252971" cy="3294358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3372921" y="774085"/>
            <a:ext cx="19121140" cy="16593305"/>
          </a:xfrm>
        </p:spPr>
        <p:txBody>
          <a:bodyPr/>
          <a:lstStyle>
            <a:lvl1pPr>
              <a:defRPr sz="10700"/>
            </a:lvl1pPr>
            <a:lvl2pPr>
              <a:defRPr sz="9400"/>
            </a:lvl2pPr>
            <a:lvl3pPr>
              <a:defRPr sz="80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10216" y="4068443"/>
            <a:ext cx="11252971" cy="132989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704277" y="13609479"/>
            <a:ext cx="20522565" cy="1606676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704277" y="1737189"/>
            <a:ext cx="20522565" cy="11665268"/>
          </a:xfrm>
        </p:spPr>
        <p:txBody>
          <a:bodyPr vert="horz" wrap="square" lIns="306543" tIns="153272" rIns="306543" bIns="153272" numCol="1" rtlCol="0" anchor="t" anchorCtr="0" compatLnSpc="1">
            <a:normAutofit/>
          </a:bodyPr>
          <a:lstStyle>
            <a:lvl1pPr marL="0" indent="0">
              <a:buNone/>
              <a:defRPr sz="10700"/>
            </a:lvl1pPr>
            <a:lvl2pPr marL="1532890" indent="0">
              <a:buNone/>
              <a:defRPr sz="9400"/>
            </a:lvl2pPr>
            <a:lvl3pPr marL="3065145" indent="0">
              <a:buNone/>
              <a:defRPr sz="8000"/>
            </a:lvl3pPr>
            <a:lvl4pPr marL="4598035" indent="0">
              <a:buNone/>
              <a:defRPr sz="6700"/>
            </a:lvl4pPr>
            <a:lvl5pPr marL="6130925" indent="0">
              <a:buNone/>
              <a:defRPr sz="6700"/>
            </a:lvl5pPr>
            <a:lvl6pPr marL="7663815" indent="0">
              <a:buNone/>
              <a:defRPr sz="6700"/>
            </a:lvl6pPr>
            <a:lvl7pPr marL="9196070" indent="0">
              <a:buNone/>
              <a:defRPr sz="6700"/>
            </a:lvl7pPr>
            <a:lvl8pPr marL="10728960" indent="0">
              <a:buNone/>
              <a:defRPr sz="6700"/>
            </a:lvl8pPr>
            <a:lvl9pPr marL="12261850" indent="0">
              <a:buNone/>
              <a:defRPr sz="6700"/>
            </a:lvl9pPr>
          </a:lstStyle>
          <a:p>
            <a:pPr marL="0" marR="0" lvl="0" indent="0" algn="l" defTabSz="30638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l-PL" sz="10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704277" y="15216155"/>
            <a:ext cx="20522565" cy="22817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>
          <a:xfrm>
            <a:off x="1709738" y="777875"/>
            <a:ext cx="30784800" cy="32416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 anchor="ctr"/>
          <a:lstStyle/>
          <a:p>
            <a:pPr lvl="0"/>
            <a:r>
              <a:rPr dirty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>
          <a:xfrm>
            <a:off x="1709738" y="4537075"/>
            <a:ext cx="30784800" cy="128301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/>
          <a:lstStyle/>
          <a:p>
            <a:pPr lvl="0"/>
            <a:r>
              <a:rPr dirty="0"/>
              <a:t>Kliknij, aby edytować style wzorca tekstu</a:t>
            </a:r>
          </a:p>
          <a:p>
            <a:pPr lvl="1"/>
            <a:r>
              <a:rPr dirty="0"/>
              <a:t>Drugi poziom</a:t>
            </a:r>
          </a:p>
          <a:p>
            <a:pPr lvl="2"/>
            <a:r>
              <a:rPr dirty="0"/>
              <a:t>Trzeci poziom</a:t>
            </a:r>
          </a:p>
          <a:p>
            <a:pPr lvl="3"/>
            <a:r>
              <a:rPr dirty="0"/>
              <a:t>Czwarty poziom</a:t>
            </a:r>
          </a:p>
          <a:p>
            <a:pPr lvl="4"/>
            <a:r>
              <a:rPr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0973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l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20.12.2022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687175" y="18019713"/>
            <a:ext cx="10829925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ctr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2451258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063875" rtl="0" eaLnBrk="0" fontAlgn="base" hangingPunct="0">
        <a:spcBef>
          <a:spcPct val="0"/>
        </a:spcBef>
        <a:spcAft>
          <a:spcPct val="0"/>
        </a:spcAft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2pPr>
      <a:lvl3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3pPr>
      <a:lvl4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4pPr>
      <a:lvl5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49350" indent="-114935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489200" indent="-95758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30955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6448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10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30260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996251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49540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2829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3289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6514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9803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3092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66381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9607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2896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26185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52425" y="15054263"/>
            <a:ext cx="7027863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 lIns="46055" tIns="23028" rIns="46055" bIns="23028">
            <a:spAutoFit/>
          </a:bodyPr>
          <a:lstStyle/>
          <a:p>
            <a:pPr marR="0" algn="ctr" defTabSz="2211070" fontAlgn="auto">
              <a:spcBef>
                <a:spcPct val="500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4000" b="1" kern="1200" cap="none" spc="0" normalizeH="0" baseline="0" noProof="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Wnioski</a:t>
            </a:r>
            <a:endParaRPr kumimoji="0" lang="en-US" sz="4000" b="1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4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404813" y="15954375"/>
            <a:ext cx="9555163" cy="286702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741363" y="3652838"/>
            <a:ext cx="536575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16898938" y="3652838"/>
            <a:ext cx="55372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 pracy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19177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564495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593388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Wyniki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50875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 i metody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323159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Prostokąt 19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oryginalna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6459771" y="4611688"/>
            <a:ext cx="17554574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15028316" cy="6112776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25410292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poglądowa</a:t>
            </a:r>
          </a:p>
        </p:txBody>
      </p:sp>
      <p:sp>
        <p:nvSpPr>
          <p:cNvPr id="21" name="Text Box 10"/>
          <p:cNvSpPr txBox="1"/>
          <p:nvPr/>
        </p:nvSpPr>
        <p:spPr>
          <a:xfrm>
            <a:off x="16459771" y="373159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Rozwinięcie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6459771" y="4611688"/>
            <a:ext cx="17554574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15028316" cy="6112776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25410292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</a:t>
            </a:r>
            <a:r>
              <a:rPr kumimoji="0" lang="pl-PL" sz="15000" b="1" i="0" u="none" strike="noStrike" kern="1200" cap="none" spc="0" normalizeH="0" baseline="0" noProof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kazuistyczna</a:t>
            </a:r>
            <a:endParaRPr kumimoji="0" lang="pl-PL" sz="15000" b="1" i="0" u="none" strike="noStrike" kern="1200" cap="none" spc="0" normalizeH="0" baseline="0" noProof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 Box 10"/>
          <p:cNvSpPr txBox="1"/>
          <p:nvPr/>
        </p:nvSpPr>
        <p:spPr>
          <a:xfrm>
            <a:off x="16459771" y="373159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 przypadku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86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Niestandardowy</PresentationFormat>
  <Paragraphs>160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user</cp:lastModifiedBy>
  <cp:revision>6</cp:revision>
  <dcterms:created xsi:type="dcterms:W3CDTF">2018-06-29T20:39:00Z</dcterms:created>
  <dcterms:modified xsi:type="dcterms:W3CDTF">2022-12-20T13:59:14Z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1033-11.2.0.10308</vt:lpwstr>
  </property>
  <property fmtid="{D5CDD505-2E9C-101B-9397-08002B2CF9AE}" pid="3" name="ICV">
    <vt:lpwstr>64DED4030122407985BA89441552A1DA</vt:lpwstr>
  </property>
</Properties>
</file>