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</p:sldIdLst>
  <p:sldSz cx="34204275" cy="19442113"/>
  <p:notesSz cx="6858000" cy="9144000"/>
  <p:defaultTextStyle>
    <a:defPPr>
      <a:defRPr lang="pl-PL"/>
    </a:defPPr>
    <a:lvl1pPr marL="0" lvl="0" indent="0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532255" lvl="1" indent="-10750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3063875" lvl="2" indent="-214947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4597400" lvl="3" indent="-3225800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6129655" lvl="4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-4300855" algn="l" defTabSz="306387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6000"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24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8" d="100"/>
          <a:sy n="28" d="100"/>
        </p:scale>
        <p:origin x="864" y="53"/>
      </p:cViewPr>
      <p:guideLst>
        <p:guide orient="horz" pos="6124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2565321" y="6039658"/>
            <a:ext cx="29073634" cy="416745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5130641" y="11017197"/>
            <a:ext cx="23942993" cy="4968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3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6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59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309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663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19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728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261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92761283" y="2205241"/>
            <a:ext cx="28788598" cy="47030111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6395489" y="2205241"/>
            <a:ext cx="85795723" cy="4703011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2701902" y="12493359"/>
            <a:ext cx="29073634" cy="3861420"/>
          </a:xfrm>
        </p:spPr>
        <p:txBody>
          <a:bodyPr anchor="t"/>
          <a:lstStyle>
            <a:lvl1pPr algn="l">
              <a:defRPr sz="134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2701902" y="8240398"/>
            <a:ext cx="29073634" cy="4252961"/>
          </a:xfrm>
        </p:spPr>
        <p:txBody>
          <a:bodyPr anchor="b"/>
          <a:lstStyle>
            <a:lvl1pPr marL="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1pPr>
            <a:lvl2pPr marL="15328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3065145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59803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3092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66381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19607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72896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2618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6395489" y="12862399"/>
            <a:ext cx="57292161" cy="36372953"/>
          </a:xfrm>
        </p:spPr>
        <p:txBody>
          <a:bodyPr/>
          <a:lstStyle>
            <a:lvl1pPr>
              <a:defRPr sz="9400"/>
            </a:lvl1pPr>
            <a:lvl2pPr>
              <a:defRPr sz="8000"/>
            </a:lvl2pPr>
            <a:lvl3pPr>
              <a:defRPr sz="67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64257720" y="12862399"/>
            <a:ext cx="57292161" cy="36372953"/>
          </a:xfrm>
        </p:spPr>
        <p:txBody>
          <a:bodyPr/>
          <a:lstStyle>
            <a:lvl1pPr>
              <a:defRPr sz="9400"/>
            </a:lvl1pPr>
            <a:lvl2pPr>
              <a:defRPr sz="8000"/>
            </a:lvl2pPr>
            <a:lvl3pPr>
              <a:defRPr sz="67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4" y="778586"/>
            <a:ext cx="30783848" cy="3240352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1710214" y="4351974"/>
            <a:ext cx="15112828" cy="1813696"/>
          </a:xfrm>
        </p:spPr>
        <p:txBody>
          <a:bodyPr anchor="b"/>
          <a:lstStyle>
            <a:lvl1pPr marL="0" indent="0">
              <a:buNone/>
              <a:defRPr sz="8000" b="1"/>
            </a:lvl1pPr>
            <a:lvl2pPr marL="1532890" indent="0">
              <a:buNone/>
              <a:defRPr sz="6700" b="1"/>
            </a:lvl2pPr>
            <a:lvl3pPr marL="3065145" indent="0">
              <a:buNone/>
              <a:defRPr sz="6000" b="1"/>
            </a:lvl3pPr>
            <a:lvl4pPr marL="4598035" indent="0">
              <a:buNone/>
              <a:defRPr sz="5400" b="1"/>
            </a:lvl4pPr>
            <a:lvl5pPr marL="6130925" indent="0">
              <a:buNone/>
              <a:defRPr sz="5400" b="1"/>
            </a:lvl5pPr>
            <a:lvl6pPr marL="7663815" indent="0">
              <a:buNone/>
              <a:defRPr sz="5400" b="1"/>
            </a:lvl6pPr>
            <a:lvl7pPr marL="9196070" indent="0">
              <a:buNone/>
              <a:defRPr sz="5400" b="1"/>
            </a:lvl7pPr>
            <a:lvl8pPr marL="10728960" indent="0">
              <a:buNone/>
              <a:defRPr sz="5400" b="1"/>
            </a:lvl8pPr>
            <a:lvl9pPr marL="12261850" indent="0">
              <a:buNone/>
              <a:defRPr sz="5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1710214" y="6165670"/>
            <a:ext cx="15112828" cy="11201719"/>
          </a:xfrm>
        </p:spPr>
        <p:txBody>
          <a:bodyPr/>
          <a:lstStyle>
            <a:lvl1pPr>
              <a:defRPr sz="8000"/>
            </a:lvl1pPr>
            <a:lvl2pPr>
              <a:defRPr sz="67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17375298" y="4351974"/>
            <a:ext cx="15118765" cy="1813696"/>
          </a:xfrm>
        </p:spPr>
        <p:txBody>
          <a:bodyPr anchor="b"/>
          <a:lstStyle>
            <a:lvl1pPr marL="0" indent="0">
              <a:buNone/>
              <a:defRPr sz="8000" b="1"/>
            </a:lvl1pPr>
            <a:lvl2pPr marL="1532890" indent="0">
              <a:buNone/>
              <a:defRPr sz="6700" b="1"/>
            </a:lvl2pPr>
            <a:lvl3pPr marL="3065145" indent="0">
              <a:buNone/>
              <a:defRPr sz="6000" b="1"/>
            </a:lvl3pPr>
            <a:lvl4pPr marL="4598035" indent="0">
              <a:buNone/>
              <a:defRPr sz="5400" b="1"/>
            </a:lvl4pPr>
            <a:lvl5pPr marL="6130925" indent="0">
              <a:buNone/>
              <a:defRPr sz="5400" b="1"/>
            </a:lvl5pPr>
            <a:lvl6pPr marL="7663815" indent="0">
              <a:buNone/>
              <a:defRPr sz="5400" b="1"/>
            </a:lvl6pPr>
            <a:lvl7pPr marL="9196070" indent="0">
              <a:buNone/>
              <a:defRPr sz="5400" b="1"/>
            </a:lvl7pPr>
            <a:lvl8pPr marL="10728960" indent="0">
              <a:buNone/>
              <a:defRPr sz="5400" b="1"/>
            </a:lvl8pPr>
            <a:lvl9pPr marL="12261850" indent="0">
              <a:buNone/>
              <a:defRPr sz="54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17375298" y="6165670"/>
            <a:ext cx="15118765" cy="11201719"/>
          </a:xfrm>
        </p:spPr>
        <p:txBody>
          <a:bodyPr/>
          <a:lstStyle>
            <a:lvl1pPr>
              <a:defRPr sz="8000"/>
            </a:lvl1pPr>
            <a:lvl2pPr>
              <a:defRPr sz="67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10216" y="774084"/>
            <a:ext cx="11252971" cy="3294358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13372921" y="774085"/>
            <a:ext cx="19121140" cy="16593305"/>
          </a:xfrm>
        </p:spPr>
        <p:txBody>
          <a:bodyPr/>
          <a:lstStyle>
            <a:lvl1pPr>
              <a:defRPr sz="10700"/>
            </a:lvl1pPr>
            <a:lvl2pPr>
              <a:defRPr sz="9400"/>
            </a:lvl2pPr>
            <a:lvl3pPr>
              <a:defRPr sz="80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1710216" y="4068443"/>
            <a:ext cx="11252971" cy="13298947"/>
          </a:xfrm>
        </p:spPr>
        <p:txBody>
          <a:bodyPr/>
          <a:lstStyle>
            <a:lvl1pPr marL="0" indent="0">
              <a:buNone/>
              <a:defRPr sz="4700"/>
            </a:lvl1pPr>
            <a:lvl2pPr marL="1532890" indent="0">
              <a:buNone/>
              <a:defRPr sz="4000"/>
            </a:lvl2pPr>
            <a:lvl3pPr marL="3065145" indent="0">
              <a:buNone/>
              <a:defRPr sz="3400"/>
            </a:lvl3pPr>
            <a:lvl4pPr marL="4598035" indent="0">
              <a:buNone/>
              <a:defRPr sz="3000"/>
            </a:lvl4pPr>
            <a:lvl5pPr marL="6130925" indent="0">
              <a:buNone/>
              <a:defRPr sz="3000"/>
            </a:lvl5pPr>
            <a:lvl6pPr marL="7663815" indent="0">
              <a:buNone/>
              <a:defRPr sz="3000"/>
            </a:lvl6pPr>
            <a:lvl7pPr marL="9196070" indent="0">
              <a:buNone/>
              <a:defRPr sz="3000"/>
            </a:lvl7pPr>
            <a:lvl8pPr marL="10728960" indent="0">
              <a:buNone/>
              <a:defRPr sz="3000"/>
            </a:lvl8pPr>
            <a:lvl9pPr marL="12261850" indent="0">
              <a:buNone/>
              <a:defRPr sz="3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6704277" y="13609479"/>
            <a:ext cx="20522565" cy="1606676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704277" y="1737189"/>
            <a:ext cx="20522565" cy="11665268"/>
          </a:xfrm>
        </p:spPr>
        <p:txBody>
          <a:bodyPr vert="horz" wrap="square" lIns="306543" tIns="153272" rIns="306543" bIns="153272" numCol="1" rtlCol="0" anchor="t" anchorCtr="0" compatLnSpc="1">
            <a:normAutofit/>
          </a:bodyPr>
          <a:lstStyle>
            <a:lvl1pPr marL="0" indent="0">
              <a:buNone/>
              <a:defRPr sz="10700"/>
            </a:lvl1pPr>
            <a:lvl2pPr marL="1532890" indent="0">
              <a:buNone/>
              <a:defRPr sz="9400"/>
            </a:lvl2pPr>
            <a:lvl3pPr marL="3065145" indent="0">
              <a:buNone/>
              <a:defRPr sz="8000"/>
            </a:lvl3pPr>
            <a:lvl4pPr marL="4598035" indent="0">
              <a:buNone/>
              <a:defRPr sz="6700"/>
            </a:lvl4pPr>
            <a:lvl5pPr marL="6130925" indent="0">
              <a:buNone/>
              <a:defRPr sz="6700"/>
            </a:lvl5pPr>
            <a:lvl6pPr marL="7663815" indent="0">
              <a:buNone/>
              <a:defRPr sz="6700"/>
            </a:lvl6pPr>
            <a:lvl7pPr marL="9196070" indent="0">
              <a:buNone/>
              <a:defRPr sz="6700"/>
            </a:lvl7pPr>
            <a:lvl8pPr marL="10728960" indent="0">
              <a:buNone/>
              <a:defRPr sz="6700"/>
            </a:lvl8pPr>
            <a:lvl9pPr marL="12261850" indent="0">
              <a:buNone/>
              <a:defRPr sz="6700"/>
            </a:lvl9pPr>
          </a:lstStyle>
          <a:p>
            <a:pPr marL="0" marR="0" lvl="0" indent="0" algn="l" defTabSz="30638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pl-PL" sz="10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6704277" y="15216155"/>
            <a:ext cx="20522565" cy="2281747"/>
          </a:xfrm>
        </p:spPr>
        <p:txBody>
          <a:bodyPr/>
          <a:lstStyle>
            <a:lvl1pPr marL="0" indent="0">
              <a:buNone/>
              <a:defRPr sz="4700"/>
            </a:lvl1pPr>
            <a:lvl2pPr marL="1532890" indent="0">
              <a:buNone/>
              <a:defRPr sz="4000"/>
            </a:lvl2pPr>
            <a:lvl3pPr marL="3065145" indent="0">
              <a:buNone/>
              <a:defRPr sz="3400"/>
            </a:lvl3pPr>
            <a:lvl4pPr marL="4598035" indent="0">
              <a:buNone/>
              <a:defRPr sz="3000"/>
            </a:lvl4pPr>
            <a:lvl5pPr marL="6130925" indent="0">
              <a:buNone/>
              <a:defRPr sz="3000"/>
            </a:lvl5pPr>
            <a:lvl6pPr marL="7663815" indent="0">
              <a:buNone/>
              <a:defRPr sz="3000"/>
            </a:lvl6pPr>
            <a:lvl7pPr marL="9196070" indent="0">
              <a:buNone/>
              <a:defRPr sz="3000"/>
            </a:lvl7pPr>
            <a:lvl8pPr marL="10728960" indent="0">
              <a:buNone/>
              <a:defRPr sz="3000"/>
            </a:lvl8pPr>
            <a:lvl9pPr marL="12261850" indent="0">
              <a:buNone/>
              <a:defRPr sz="3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>
          <a:xfrm>
            <a:off x="1709738" y="777875"/>
            <a:ext cx="30784800" cy="3241675"/>
          </a:xfrm>
          <a:prstGeom prst="rect">
            <a:avLst/>
          </a:prstGeom>
          <a:noFill/>
          <a:ln w="9525">
            <a:noFill/>
          </a:ln>
        </p:spPr>
        <p:txBody>
          <a:bodyPr lIns="306543" tIns="153272" rIns="306543" bIns="153272" anchor="ctr"/>
          <a:lstStyle/>
          <a:p>
            <a:pPr lvl="0"/>
            <a:r>
              <a:rPr dirty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>
          <a:xfrm>
            <a:off x="1709738" y="4537075"/>
            <a:ext cx="30784800" cy="12830175"/>
          </a:xfrm>
          <a:prstGeom prst="rect">
            <a:avLst/>
          </a:prstGeom>
          <a:noFill/>
          <a:ln w="9525">
            <a:noFill/>
          </a:ln>
        </p:spPr>
        <p:txBody>
          <a:bodyPr lIns="306543" tIns="153272" rIns="306543" bIns="153272"/>
          <a:lstStyle/>
          <a:p>
            <a:pPr lvl="0"/>
            <a:r>
              <a:rPr dirty="0"/>
              <a:t>Kliknij, aby edytować style wzorca tekstu</a:t>
            </a:r>
          </a:p>
          <a:p>
            <a:pPr lvl="1"/>
            <a:r>
              <a:rPr dirty="0"/>
              <a:t>Drugi poziom</a:t>
            </a:r>
          </a:p>
          <a:p>
            <a:pPr lvl="2"/>
            <a:r>
              <a:rPr dirty="0"/>
              <a:t>Trzeci poziom</a:t>
            </a:r>
          </a:p>
          <a:p>
            <a:pPr lvl="3"/>
            <a:r>
              <a:rPr dirty="0"/>
              <a:t>Czwarty poziom</a:t>
            </a:r>
          </a:p>
          <a:p>
            <a:pPr lvl="4"/>
            <a:r>
              <a:rPr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709738" y="18019713"/>
            <a:ext cx="7981950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l" defTabSz="3065145" fontAlgn="auto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18E0450-B303-4C71-AF43-3547A591400B}" type="datetimeFigureOut"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11.09.2023</a:t>
            </a:fld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1687175" y="18019713"/>
            <a:ext cx="10829925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ctr" defTabSz="3065145" fontAlgn="auto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24512588" y="18019713"/>
            <a:ext cx="7981950" cy="1035050"/>
          </a:xfrm>
          <a:prstGeom prst="rect">
            <a:avLst/>
          </a:prstGeom>
        </p:spPr>
        <p:txBody>
          <a:bodyPr vert="horz" lIns="306543" tIns="153272" rIns="306543" bIns="153272" rtlCol="0" anchor="ctr"/>
          <a:lstStyle>
            <a:lvl1pPr algn="r">
              <a:defRPr sz="4000">
                <a:solidFill>
                  <a:srgbClr val="FFFFFF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pl-PL" dirty="0">
                <a:latin typeface="Calibri" panose="020F0502020204030204" pitchFamily="34" charset="0"/>
              </a:rPr>
              <a:t>‹#›</a:t>
            </a:fld>
            <a:endParaRPr lang="pl-PL" dirty="0">
              <a:latin typeface="Calibri" panose="020F050202020403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3063875" rtl="0" eaLnBrk="0" fontAlgn="base" hangingPunct="0">
        <a:spcBef>
          <a:spcPct val="0"/>
        </a:spcBef>
        <a:spcAft>
          <a:spcPct val="0"/>
        </a:spcAft>
        <a:defRPr sz="1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2pPr>
      <a:lvl3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3pPr>
      <a:lvl4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4pPr>
      <a:lvl5pPr algn="ctr" defTabSz="3063875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3063875" rtl="0" fontAlgn="base">
        <a:spcBef>
          <a:spcPct val="0"/>
        </a:spcBef>
        <a:spcAft>
          <a:spcPct val="0"/>
        </a:spcAft>
        <a:defRPr sz="1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149350" indent="-1149350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1pPr>
      <a:lvl2pPr marL="2489200" indent="-957580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3830955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5364480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896100" indent="-765175" algn="l" defTabSz="30638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430260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996251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49540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3028295" indent="-766445" algn="l" defTabSz="30651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3289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6514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9803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13092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663815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19607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72896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261850" algn="l" defTabSz="306514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0" y="447675"/>
            <a:ext cx="34137600" cy="2670175"/>
          </a:xfrm>
          <a:prstGeom prst="roundRect">
            <a:avLst>
              <a:gd name="adj" fmla="val 1087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46055" tIns="23028" rIns="46055" bIns="23028" anchor="ctr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algn="ctr"/>
            <a:r>
              <a:rPr sz="4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ateriał</a:t>
            </a:r>
            <a:endParaRPr lang="en-US" altLang="x-none" sz="43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352425" y="15054263"/>
            <a:ext cx="7027863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  <a:effectLst/>
        </p:spPr>
        <p:txBody>
          <a:bodyPr lIns="46055" tIns="23028" rIns="46055" bIns="23028">
            <a:spAutoFit/>
          </a:bodyPr>
          <a:lstStyle/>
          <a:p>
            <a:pPr marR="0" algn="ctr" defTabSz="2211070" fontAlgn="auto">
              <a:spcBef>
                <a:spcPct val="5000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4000" b="1" kern="1200" cap="none" spc="0" normalizeH="0" baseline="0" noProof="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Wnioski</a:t>
            </a:r>
            <a:endParaRPr kumimoji="0" lang="en-US" sz="4000" b="1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4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404813" y="15954375"/>
            <a:ext cx="9555163" cy="2867025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L="171450" marR="0" indent="-17145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en-US" sz="995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Text Box 42"/>
          <p:cNvSpPr txBox="1">
            <a:spLocks noChangeArrowheads="1"/>
          </p:cNvSpPr>
          <p:nvPr/>
        </p:nvSpPr>
        <p:spPr bwMode="auto">
          <a:xfrm>
            <a:off x="741363" y="3652838"/>
            <a:ext cx="536575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42"/>
          <p:cNvSpPr txBox="1">
            <a:spLocks noChangeArrowheads="1"/>
          </p:cNvSpPr>
          <p:nvPr/>
        </p:nvSpPr>
        <p:spPr bwMode="auto">
          <a:xfrm>
            <a:off x="16898938" y="3652838"/>
            <a:ext cx="55372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2209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Cel pracy</a:t>
            </a:r>
            <a:endParaRPr kumimoji="0" lang="en-US" altLang="cs-CZ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201613" y="4611688"/>
            <a:ext cx="16028988" cy="1902392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6684625" y="4570413"/>
            <a:ext cx="17100550" cy="19177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307975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307975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307975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Text Box 39"/>
          <p:cNvSpPr txBox="1">
            <a:spLocks noChangeArrowheads="1"/>
          </p:cNvSpPr>
          <p:nvPr/>
        </p:nvSpPr>
        <p:spPr bwMode="auto">
          <a:xfrm>
            <a:off x="201613" y="8232775"/>
            <a:ext cx="9758363" cy="5644955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0593388" y="7310438"/>
            <a:ext cx="76454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>
            <a:lvl1pPr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2209800"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2209800" eaLnBrk="0" fontAlgn="base" hangingPunct="0">
              <a:spcBef>
                <a:spcPct val="0"/>
              </a:spcBef>
              <a:spcAft>
                <a:spcPct val="0"/>
              </a:spcAft>
              <a:defRPr sz="5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22098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Wyniki</a:t>
            </a:r>
            <a:endParaRPr kumimoji="0" lang="en-US" altLang="cs-CZ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650875" y="7310438"/>
            <a:ext cx="7645400" cy="661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Materiał i metody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39"/>
          <p:cNvSpPr txBox="1">
            <a:spLocks noChangeArrowheads="1"/>
          </p:cNvSpPr>
          <p:nvPr/>
        </p:nvSpPr>
        <p:spPr bwMode="auto">
          <a:xfrm>
            <a:off x="10255250" y="8150225"/>
            <a:ext cx="23529925" cy="10323159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3200" kern="1200" cap="none" spc="0" normalizeH="0" baseline="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" name="Prostokąt 19"/>
          <p:cNvSpPr/>
          <p:nvPr/>
        </p:nvSpPr>
        <p:spPr>
          <a:xfrm rot="20763573">
            <a:off x="1964451" y="8383654"/>
            <a:ext cx="30194269" cy="240065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150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Praca oryginalna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5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0" y="447675"/>
            <a:ext cx="34137600" cy="2670175"/>
          </a:xfrm>
          <a:prstGeom prst="roundRect">
            <a:avLst>
              <a:gd name="adj" fmla="val 1087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46055" tIns="23028" rIns="46055" bIns="23028" anchor="ctr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7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0" y="3429000"/>
            <a:ext cx="33785175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81" name="Text Box 42"/>
          <p:cNvSpPr txBox="1"/>
          <p:nvPr/>
        </p:nvSpPr>
        <p:spPr>
          <a:xfrm>
            <a:off x="741363" y="3652838"/>
            <a:ext cx="536575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39"/>
          <p:cNvSpPr txBox="1">
            <a:spLocks noChangeArrowheads="1"/>
          </p:cNvSpPr>
          <p:nvPr/>
        </p:nvSpPr>
        <p:spPr bwMode="auto">
          <a:xfrm>
            <a:off x="201613" y="4611688"/>
            <a:ext cx="16028988" cy="1902392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16459771" y="4611688"/>
            <a:ext cx="17554574" cy="107902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3200" b="1" kern="1200" cap="none" spc="0" normalizeH="0" baseline="0" noProof="0">
                <a:latin typeface="+mn-lt"/>
                <a:ea typeface="+mn-ea"/>
                <a:cs typeface="+mn-cs"/>
              </a:rPr>
              <a:t>…</a:t>
            </a: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87" name="Text Box 10"/>
          <p:cNvSpPr txBox="1"/>
          <p:nvPr/>
        </p:nvSpPr>
        <p:spPr>
          <a:xfrm>
            <a:off x="650875" y="731043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</a:t>
            </a:r>
            <a:endParaRPr lang="en-US" altLang="cs-CZ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201613" y="8232775"/>
            <a:ext cx="15028316" cy="6112776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9" name="Text Box 11"/>
          <p:cNvSpPr txBox="1"/>
          <p:nvPr/>
        </p:nvSpPr>
        <p:spPr>
          <a:xfrm>
            <a:off x="352425" y="15054263"/>
            <a:ext cx="7027863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Piśmiennictwo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04813" y="16108363"/>
            <a:ext cx="25410292" cy="2865438"/>
          </a:xfrm>
          <a:prstGeom prst="rect">
            <a:avLst/>
          </a:prstGeom>
          <a:solidFill>
            <a:srgbClr val="EAEAEA"/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171450" marR="0" indent="-17145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en-US" sz="995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Prostokąt 23"/>
          <p:cNvSpPr/>
          <p:nvPr/>
        </p:nvSpPr>
        <p:spPr>
          <a:xfrm rot="20763573">
            <a:off x="1964451" y="8383654"/>
            <a:ext cx="30194269" cy="240065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150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Praca poglądowa</a:t>
            </a:r>
          </a:p>
        </p:txBody>
      </p:sp>
      <p:sp>
        <p:nvSpPr>
          <p:cNvPr id="21" name="Text Box 10"/>
          <p:cNvSpPr txBox="1"/>
          <p:nvPr/>
        </p:nvSpPr>
        <p:spPr>
          <a:xfrm>
            <a:off x="16459771" y="373159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cs-CZ" altLang="cs-CZ" sz="4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Rozwinięcie</a:t>
            </a:r>
            <a:endParaRPr lang="en-US" altLang="cs-CZ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0" y="3429000"/>
            <a:ext cx="34137600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5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0" y="447675"/>
            <a:ext cx="34137600" cy="2670175"/>
          </a:xfrm>
          <a:prstGeom prst="roundRect">
            <a:avLst>
              <a:gd name="adj" fmla="val 1087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lIns="46055" tIns="23028" rIns="46055" bIns="23028" anchor="ctr"/>
          <a:lstStyle/>
          <a:p>
            <a:pPr marL="0" marR="0" lvl="0" indent="0" algn="ctr" defTabSz="2211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7" name="Text Box 14"/>
          <p:cNvSpPr txBox="1"/>
          <p:nvPr/>
        </p:nvSpPr>
        <p:spPr>
          <a:xfrm>
            <a:off x="4175125" y="819150"/>
            <a:ext cx="25447625" cy="2354263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Tytuł pracy</a:t>
            </a:r>
          </a:p>
          <a:p>
            <a:pPr algn="ctr" defTabSz="2209800"/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209800">
              <a:spcBef>
                <a:spcPts val="600"/>
              </a:spcBef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Nazwiska autorów</a:t>
            </a:r>
          </a:p>
          <a:p>
            <a:pPr algn="ctr" defTabSz="2209800">
              <a:spcBef>
                <a:spcPts val="600"/>
              </a:spcBef>
            </a:pP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Afiljacja </a:t>
            </a:r>
            <a:endParaRPr lang="en-US" altLang="cs-CZ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0" y="3429000"/>
            <a:ext cx="33785175" cy="15773400"/>
          </a:xfrm>
          <a:prstGeom prst="roundRect">
            <a:avLst>
              <a:gd name="adj" fmla="val 7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315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81" name="Text Box 42"/>
          <p:cNvSpPr txBox="1"/>
          <p:nvPr/>
        </p:nvSpPr>
        <p:spPr>
          <a:xfrm>
            <a:off x="741363" y="3652838"/>
            <a:ext cx="536575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Wprowadzenie</a:t>
            </a:r>
            <a:endParaRPr lang="en-US" altLang="cs-CZ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39"/>
          <p:cNvSpPr txBox="1">
            <a:spLocks noChangeArrowheads="1"/>
          </p:cNvSpPr>
          <p:nvPr/>
        </p:nvSpPr>
        <p:spPr bwMode="auto">
          <a:xfrm>
            <a:off x="201613" y="4611688"/>
            <a:ext cx="16028988" cy="1902392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16459771" y="4611688"/>
            <a:ext cx="17554574" cy="10790238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pl-PL" sz="3200" b="1" kern="1200" cap="none" spc="0" normalizeH="0" baseline="0" noProof="0">
                <a:latin typeface="+mn-lt"/>
                <a:ea typeface="+mn-ea"/>
                <a:cs typeface="+mn-cs"/>
              </a:rPr>
              <a:t>…</a:t>
            </a: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cs-CZ" sz="3200" b="1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pl-PL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  <a:p>
            <a:pPr marR="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en-US" sz="3200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87" name="Text Box 10"/>
          <p:cNvSpPr txBox="1"/>
          <p:nvPr/>
        </p:nvSpPr>
        <p:spPr>
          <a:xfrm>
            <a:off x="650875" y="731043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altLang="cs-CZ" sz="4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 </a:t>
            </a:r>
            <a:endParaRPr lang="en-US" altLang="cs-CZ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201613" y="8232775"/>
            <a:ext cx="15028316" cy="6112776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9" name="Text Box 11"/>
          <p:cNvSpPr txBox="1"/>
          <p:nvPr/>
        </p:nvSpPr>
        <p:spPr>
          <a:xfrm>
            <a:off x="352425" y="15054263"/>
            <a:ext cx="7027863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pl-PL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04813" y="16108363"/>
            <a:ext cx="25410292" cy="2865438"/>
          </a:xfrm>
          <a:prstGeom prst="rect">
            <a:avLst/>
          </a:prstGeom>
          <a:solidFill>
            <a:srgbClr val="EAEAEA"/>
          </a:solidFill>
          <a:ln w="57150" cmpd="thinThick">
            <a:noFill/>
            <a:miter lim="800000"/>
          </a:ln>
          <a:effectLst/>
        </p:spPr>
        <p:txBody>
          <a:bodyPr wrap="square" lIns="30809" tIns="15405" rIns="30809" bIns="15405">
            <a:spAutoFit/>
          </a:bodyPr>
          <a:lstStyle/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342900" marR="0" indent="-34290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pl-PL" sz="2300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L="171450" marR="0" indent="-171450" defTabSz="307975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endParaRPr kumimoji="0" lang="en-US" sz="995" kern="1200" cap="none" spc="0" normalizeH="0" baseline="0" noProof="0" dirty="0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Prostokąt 23"/>
          <p:cNvSpPr/>
          <p:nvPr/>
        </p:nvSpPr>
        <p:spPr>
          <a:xfrm rot="20763573">
            <a:off x="1964451" y="8383654"/>
            <a:ext cx="30194269" cy="240065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150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Praca kazuistyczna</a:t>
            </a:r>
          </a:p>
        </p:txBody>
      </p:sp>
      <p:sp>
        <p:nvSpPr>
          <p:cNvPr id="21" name="Text Box 10"/>
          <p:cNvSpPr txBox="1"/>
          <p:nvPr/>
        </p:nvSpPr>
        <p:spPr>
          <a:xfrm>
            <a:off x="16459771" y="3731598"/>
            <a:ext cx="7645400" cy="661987"/>
          </a:xfrm>
          <a:prstGeom prst="rect">
            <a:avLst/>
          </a:prstGeom>
          <a:noFill/>
          <a:ln w="9525">
            <a:noFill/>
          </a:ln>
        </p:spPr>
        <p:txBody>
          <a:bodyPr lIns="46055" tIns="23028" rIns="46055" bIns="23028">
            <a:spAutoFit/>
          </a:bodyPr>
          <a:lstStyle/>
          <a:p>
            <a:pPr algn="ctr" defTabSz="2209800">
              <a:spcBef>
                <a:spcPct val="50000"/>
              </a:spcBef>
            </a:pPr>
            <a:r>
              <a:rPr lang="cs-CZ" altLang="cs-CZ" sz="4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Opis przypadku</a:t>
            </a:r>
            <a:endParaRPr lang="en-US" altLang="cs-CZ" sz="4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486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</Words>
  <Application>Microsoft Office PowerPoint</Application>
  <PresentationFormat>Niestandardowy</PresentationFormat>
  <Paragraphs>160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wum</dc:creator>
  <cp:lastModifiedBy>Piotr Jerzy Gurowiec</cp:lastModifiedBy>
  <cp:revision>6</cp:revision>
  <dcterms:created xsi:type="dcterms:W3CDTF">2018-06-29T20:39:00Z</dcterms:created>
  <dcterms:modified xsi:type="dcterms:W3CDTF">2023-09-11T17:57:10Z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1033-11.2.0.10308</vt:lpwstr>
  </property>
  <property fmtid="{D5CDD505-2E9C-101B-9397-08002B2CF9AE}" pid="3" name="ICV">
    <vt:lpwstr>64DED4030122407985BA89441552A1DA</vt:lpwstr>
  </property>
</Properties>
</file>