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71" r:id="rId11"/>
    <p:sldId id="264" r:id="rId12"/>
    <p:sldId id="270" r:id="rId13"/>
    <p:sldId id="265" r:id="rId14"/>
    <p:sldId id="269" r:id="rId15"/>
    <p:sldId id="26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60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zbieta Garwacka-Czachor" userId="7c4afd9c9fc6802c" providerId="LiveId" clId="{0AB8CB5B-0B28-4994-AEB9-F5FEC454939E}"/>
    <pc:docChg chg="undo custSel modSld">
      <pc:chgData name="Elzbieta Garwacka-Czachor" userId="7c4afd9c9fc6802c" providerId="LiveId" clId="{0AB8CB5B-0B28-4994-AEB9-F5FEC454939E}" dt="2023-02-13T21:07:07.962" v="234" actId="20577"/>
      <pc:docMkLst>
        <pc:docMk/>
      </pc:docMkLst>
      <pc:sldChg chg="modSp mod">
        <pc:chgData name="Elzbieta Garwacka-Czachor" userId="7c4afd9c9fc6802c" providerId="LiveId" clId="{0AB8CB5B-0B28-4994-AEB9-F5FEC454939E}" dt="2023-02-13T21:07:07.962" v="234" actId="20577"/>
        <pc:sldMkLst>
          <pc:docMk/>
          <pc:sldMk cId="0" sldId="256"/>
        </pc:sldMkLst>
        <pc:spChg chg="mod">
          <ac:chgData name="Elzbieta Garwacka-Czachor" userId="7c4afd9c9fc6802c" providerId="LiveId" clId="{0AB8CB5B-0B28-4994-AEB9-F5FEC454939E}" dt="2023-02-13T21:07:07.962" v="234" actId="20577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Elzbieta Garwacka-Czachor" userId="7c4afd9c9fc6802c" providerId="LiveId" clId="{0AB8CB5B-0B28-4994-AEB9-F5FEC454939E}" dt="2023-02-08T20:45:31.989" v="150" actId="20577"/>
          <ac:spMkLst>
            <pc:docMk/>
            <pc:sldMk cId="0" sldId="256"/>
            <ac:spMk id="120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49:11.710" v="172" actId="20577"/>
        <pc:sldMkLst>
          <pc:docMk/>
          <pc:sldMk cId="0" sldId="257"/>
        </pc:sldMkLst>
        <pc:spChg chg="mod">
          <ac:chgData name="Elzbieta Garwacka-Czachor" userId="7c4afd9c9fc6802c" providerId="LiveId" clId="{0AB8CB5B-0B28-4994-AEB9-F5FEC454939E}" dt="2023-02-08T20:46:39.236" v="157" actId="20577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Elzbieta Garwacka-Czachor" userId="7c4afd9c9fc6802c" providerId="LiveId" clId="{0AB8CB5B-0B28-4994-AEB9-F5FEC454939E}" dt="2023-02-08T20:49:11.710" v="172" actId="20577"/>
          <ac:spMkLst>
            <pc:docMk/>
            <pc:sldMk cId="0" sldId="257"/>
            <ac:spMk id="124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50:32.138" v="186" actId="790"/>
        <pc:sldMkLst>
          <pc:docMk/>
          <pc:sldMk cId="0" sldId="259"/>
        </pc:sldMkLst>
        <pc:spChg chg="mod">
          <ac:chgData name="Elzbieta Garwacka-Czachor" userId="7c4afd9c9fc6802c" providerId="LiveId" clId="{0AB8CB5B-0B28-4994-AEB9-F5FEC454939E}" dt="2023-02-08T20:50:32.138" v="186" actId="790"/>
          <ac:spMkLst>
            <pc:docMk/>
            <pc:sldMk cId="0" sldId="259"/>
            <ac:spMk id="135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53:09.696" v="192" actId="20577"/>
        <pc:sldMkLst>
          <pc:docMk/>
          <pc:sldMk cId="0" sldId="263"/>
        </pc:sldMkLst>
        <pc:spChg chg="mod">
          <ac:chgData name="Elzbieta Garwacka-Czachor" userId="7c4afd9c9fc6802c" providerId="LiveId" clId="{0AB8CB5B-0B28-4994-AEB9-F5FEC454939E}" dt="2023-02-08T20:53:09.696" v="192" actId="20577"/>
          <ac:spMkLst>
            <pc:docMk/>
            <pc:sldMk cId="0" sldId="263"/>
            <ac:spMk id="150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58:34.393" v="232" actId="14100"/>
        <pc:sldMkLst>
          <pc:docMk/>
          <pc:sldMk cId="0" sldId="267"/>
        </pc:sldMkLst>
        <pc:spChg chg="mod">
          <ac:chgData name="Elzbieta Garwacka-Czachor" userId="7c4afd9c9fc6802c" providerId="LiveId" clId="{0AB8CB5B-0B28-4994-AEB9-F5FEC454939E}" dt="2023-02-08T20:58:34.393" v="232" actId="14100"/>
          <ac:spMkLst>
            <pc:docMk/>
            <pc:sldMk cId="0" sldId="267"/>
            <ac:spMk id="184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55:01.073" v="197" actId="20577"/>
        <pc:sldMkLst>
          <pc:docMk/>
          <pc:sldMk cId="0" sldId="270"/>
        </pc:sldMkLst>
        <pc:spChg chg="mod">
          <ac:chgData name="Elzbieta Garwacka-Czachor" userId="7c4afd9c9fc6802c" providerId="LiveId" clId="{0AB8CB5B-0B28-4994-AEB9-F5FEC454939E}" dt="2023-02-08T20:55:01.073" v="197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Elzbieta Garwacka-Czachor" userId="7c4afd9c9fc6802c" providerId="LiveId" clId="{0AB8CB5B-0B28-4994-AEB9-F5FEC454939E}" dt="2023-02-08T20:53:42.952" v="193" actId="313"/>
        <pc:sldMkLst>
          <pc:docMk/>
          <pc:sldMk cId="0" sldId="271"/>
        </pc:sldMkLst>
        <pc:spChg chg="mod">
          <ac:chgData name="Elzbieta Garwacka-Czachor" userId="7c4afd9c9fc6802c" providerId="LiveId" clId="{0AB8CB5B-0B28-4994-AEB9-F5FEC454939E}" dt="2023-02-08T20:53:42.952" v="193" actId="313"/>
          <ac:spMkLst>
            <pc:docMk/>
            <pc:sldMk cId="0" sldId="2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4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2387600" y="2692400"/>
            <a:ext cx="19621500" cy="3924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485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Wpisz tu cytat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45A7DE"/>
                </a:solidFill>
              </a:defRPr>
            </a:lvl1pPr>
          </a:lstStyle>
          <a:p>
            <a:r>
              <a:t>„Wpisz tu cytat.”</a:t>
            </a:r>
          </a:p>
        </p:txBody>
      </p:sp>
      <p:sp>
        <p:nvSpPr>
          <p:cNvPr id="94" name="Janek Jabłonka"/>
          <p:cNvSpPr txBox="1">
            <a:spLocks noGrp="1"/>
          </p:cNvSpPr>
          <p:nvPr>
            <p:ph type="body" sz="quarter" idx="14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r>
              <a:t>Janek Jabłonka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4667250" y="-231128"/>
            <a:ext cx="17402076" cy="10058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2387600" y="8623300"/>
            <a:ext cx="19621500" cy="2400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1506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2387600" y="4000500"/>
            <a:ext cx="19621500" cy="57150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10530071" y="554566"/>
            <a:ext cx="20258478" cy="11709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711200" y="1981200"/>
            <a:ext cx="14046200" cy="46482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711200" y="6731000"/>
            <a:ext cx="14046200" cy="523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9919689" y="3141992"/>
            <a:ext cx="16395701" cy="94767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2387600" y="3898900"/>
            <a:ext cx="10223500" cy="8039100"/>
          </a:xfrm>
          <a:prstGeom prst="rect">
            <a:avLst/>
          </a:prstGeom>
        </p:spPr>
        <p:txBody>
          <a:bodyPr/>
          <a:lstStyle>
            <a:lvl1pPr marL="673099" indent="-673099">
              <a:spcBef>
                <a:spcPts val="5300"/>
              </a:spcBef>
              <a:buSzPct val="50000"/>
              <a:buBlip>
                <a:blip r:embed="rId2"/>
              </a:buBlip>
              <a:defRPr sz="5000"/>
            </a:lvl1pPr>
            <a:lvl2pPr marL="13462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2pPr>
            <a:lvl3pPr marL="20193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3pPr>
            <a:lvl4pPr marL="26924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4pPr>
            <a:lvl5pPr marL="33655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idx="13"/>
          </p:nvPr>
        </p:nvSpPr>
        <p:spPr>
          <a:xfrm rot="21600000">
            <a:off x="11168731" y="-2006599"/>
            <a:ext cx="14294116" cy="14294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half" idx="14"/>
          </p:nvPr>
        </p:nvSpPr>
        <p:spPr>
          <a:xfrm rot="21600000">
            <a:off x="13285117" y="6292593"/>
            <a:ext cx="13249309" cy="765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15"/>
          </p:nvPr>
        </p:nvSpPr>
        <p:spPr>
          <a:xfrm>
            <a:off x="558800" y="-2946400"/>
            <a:ext cx="15062200" cy="1983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56985" y="13106400"/>
            <a:ext cx="461773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889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778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2667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3556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4445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5334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6223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7112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8001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4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ielonyogrodek.pl/dom-i-balkon/kuchnia-z-ogrodka/12398-dlaczego-warto-jesc-warzywa-i-owoce-8-powodow" TargetMode="External"/><Relationship Id="rId2" Type="http://schemas.openxmlformats.org/officeDocument/2006/relationships/hyperlink" Target="https://madameedith.com/przepis/5-porcji-warzyw-i-owocow-dziennie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medonet.pl/choroby-od-a-do-z/inne-choroby,otylosc,artykul,1577362.html" TargetMode="External"/><Relationship Id="rId4" Type="http://schemas.openxmlformats.org/officeDocument/2006/relationships/hyperlink" Target="https://www.medicover.pl/o-zdrowiu/otylosc-i-nadwaga-rozpoznanie-diagnoza,6599,n,1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pożywaj więcej różnych warzyw i owoców.…"/>
          <p:cNvSpPr txBox="1">
            <a:spLocks noGrp="1"/>
          </p:cNvSpPr>
          <p:nvPr>
            <p:ph type="ctrTitle"/>
          </p:nvPr>
        </p:nvSpPr>
        <p:spPr>
          <a:xfrm>
            <a:off x="3091528" y="-287979"/>
            <a:ext cx="19621501" cy="39243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900"/>
              </a:spcBef>
              <a:defRPr sz="6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1" dirty="0" err="1"/>
              <a:t>Spożywaj</a:t>
            </a:r>
            <a:r>
              <a:rPr b="1" dirty="0"/>
              <a:t> </a:t>
            </a:r>
            <a:r>
              <a:rPr b="1" dirty="0" err="1"/>
              <a:t>więcej</a:t>
            </a:r>
            <a:r>
              <a:rPr b="1" dirty="0"/>
              <a:t> </a:t>
            </a:r>
            <a:r>
              <a:rPr b="1" dirty="0" err="1"/>
              <a:t>różnych</a:t>
            </a:r>
            <a:r>
              <a:rPr b="1" dirty="0"/>
              <a:t> </a:t>
            </a:r>
            <a:r>
              <a:rPr b="1" dirty="0" err="1"/>
              <a:t>warzyw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owoców</a:t>
            </a:r>
            <a:r>
              <a:rPr b="1" dirty="0"/>
              <a:t> </a:t>
            </a:r>
          </a:p>
          <a:p>
            <a:pPr>
              <a:spcBef>
                <a:spcPts val="5900"/>
              </a:spcBef>
              <a:defRPr sz="6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1" dirty="0" err="1"/>
              <a:t>Jedz</a:t>
            </a:r>
            <a:r>
              <a:rPr b="1" dirty="0"/>
              <a:t> co </a:t>
            </a:r>
            <a:r>
              <a:rPr b="1" dirty="0" err="1"/>
              <a:t>najmniej</a:t>
            </a:r>
            <a:r>
              <a:rPr b="1" dirty="0"/>
              <a:t> </a:t>
            </a:r>
            <a:r>
              <a:rPr b="1" dirty="0" err="1"/>
              <a:t>pięć</a:t>
            </a:r>
            <a:r>
              <a:rPr b="1" dirty="0"/>
              <a:t> </a:t>
            </a:r>
            <a:r>
              <a:rPr b="1" dirty="0" err="1"/>
              <a:t>porcji</a:t>
            </a:r>
            <a:r>
              <a:rPr b="1" dirty="0"/>
              <a:t> </a:t>
            </a:r>
            <a:r>
              <a:rPr b="1" dirty="0" err="1"/>
              <a:t>dzienni</a:t>
            </a:r>
            <a:r>
              <a:rPr lang="pl-PL" b="1" dirty="0"/>
              <a:t>e</a:t>
            </a:r>
            <a:endParaRPr b="1" dirty="0"/>
          </a:p>
        </p:txBody>
      </p:sp>
      <p:sp>
        <p:nvSpPr>
          <p:cNvPr id="120" name="Daria Kościewicz…"/>
          <p:cNvSpPr txBox="1">
            <a:spLocks noGrp="1"/>
          </p:cNvSpPr>
          <p:nvPr>
            <p:ph type="subTitle" sz="quarter" idx="1"/>
          </p:nvPr>
        </p:nvSpPr>
        <p:spPr>
          <a:xfrm>
            <a:off x="310680" y="11471317"/>
            <a:ext cx="24073321" cy="179070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Daria </a:t>
            </a:r>
            <a:r>
              <a:rPr dirty="0" err="1"/>
              <a:t>Kościewicz</a:t>
            </a:r>
            <a:r>
              <a:rPr lang="pl-PL" dirty="0"/>
              <a:t> i </a:t>
            </a:r>
            <a:r>
              <a:rPr dirty="0" err="1"/>
              <a:t>Klaudia</a:t>
            </a:r>
            <a:r>
              <a:rPr dirty="0"/>
              <a:t> </a:t>
            </a:r>
            <a:r>
              <a:rPr dirty="0" err="1"/>
              <a:t>Pietrzak</a:t>
            </a:r>
            <a:endParaRPr lang="pl-PL" dirty="0"/>
          </a:p>
          <a:p>
            <a:pPr>
              <a:defRPr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/>
              <a:t>Studenckie Koło Naukowe Polskiego Towarzystwa Pielęgniarskiego przy PWSZ w Głogowie</a:t>
            </a:r>
          </a:p>
          <a:p>
            <a:pPr>
              <a:defRPr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/>
              <a:t>Opiekun Koła: dr n. med. Elżbieta Garwacka-Czachor</a:t>
            </a:r>
            <a:r>
              <a:rPr dirty="0"/>
              <a:t> </a:t>
            </a:r>
          </a:p>
        </p:txBody>
      </p:sp>
      <p:pic>
        <p:nvPicPr>
          <p:cNvPr id="121" name="images.png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816" y="4587372"/>
            <a:ext cx="16392368" cy="593289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86744" y="809329"/>
            <a:ext cx="21674408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6. Prosta zasada 5 porcji warzyw, owoców lub soku codziennie, ułatwi Tobie i całej Twojej rodzinie regularne wzbogacanie diety o naturalne produkty.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sz="4000" dirty="0"/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7. Jedna porcja (200 ml) soku z owoców cytrusowych pokrywa całkowite dzienne zapotrzebowanie na witaminę C. 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sz="4000" dirty="0"/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8. Staraj się urozmaicać swoją dietę warzywami i owocami z różnych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 grup kolorystycznych.</a:t>
            </a:r>
          </a:p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9. Nie traktuj warzyw tylko jako dodatek do głównych dań – niech warzywa będą dla Ciebie często osobnym posiłkiem.</a:t>
            </a:r>
          </a:p>
        </p:txBody>
      </p:sp>
      <p:grpSp>
        <p:nvGrpSpPr>
          <p:cNvPr id="3" name="Graphic 216">
            <a:extLst>
              <a:ext uri="{FF2B5EF4-FFF2-40B4-BE49-F238E27FC236}">
                <a16:creationId xmlns:a16="http://schemas.microsoft.com/office/drawing/2014/main" id="{7FD9A49A-8BB9-4E64-B574-3E6117F9BA37}"/>
              </a:ext>
            </a:extLst>
          </p:cNvPr>
          <p:cNvGrpSpPr/>
          <p:nvPr/>
        </p:nvGrpSpPr>
        <p:grpSpPr>
          <a:xfrm rot="218890">
            <a:off x="1434681" y="10317808"/>
            <a:ext cx="4755143" cy="3794042"/>
            <a:chOff x="5167283" y="2590800"/>
            <a:chExt cx="1855900" cy="1678876"/>
          </a:xfrm>
        </p:grpSpPr>
        <p:sp>
          <p:nvSpPr>
            <p:cNvPr id="4" name="Freeform: Shape 505">
              <a:extLst>
                <a:ext uri="{FF2B5EF4-FFF2-40B4-BE49-F238E27FC236}">
                  <a16:creationId xmlns:a16="http://schemas.microsoft.com/office/drawing/2014/main" id="{792186E9-3C1C-4529-862E-C8F1F1560C99}"/>
                </a:ext>
              </a:extLst>
            </p:cNvPr>
            <p:cNvSpPr/>
            <p:nvPr/>
          </p:nvSpPr>
          <p:spPr>
            <a:xfrm>
              <a:off x="5172067" y="3076726"/>
              <a:ext cx="1836541" cy="424613"/>
            </a:xfrm>
            <a:custGeom>
              <a:avLst/>
              <a:gdLst>
                <a:gd name="connsiteX0" fmla="*/ 1819473 w 1836541"/>
                <a:gd name="connsiteY0" fmla="*/ 214923 h 424613"/>
                <a:gd name="connsiteX1" fmla="*/ 1609256 w 1836541"/>
                <a:gd name="connsiteY1" fmla="*/ 90050 h 424613"/>
                <a:gd name="connsiteX2" fmla="*/ 1177964 w 1836541"/>
                <a:gd name="connsiteY2" fmla="*/ 7564 h 424613"/>
                <a:gd name="connsiteX3" fmla="*/ 603797 w 1836541"/>
                <a:gd name="connsiteY3" fmla="*/ 20518 h 424613"/>
                <a:gd name="connsiteX4" fmla="*/ 338050 w 1836541"/>
                <a:gd name="connsiteY4" fmla="*/ 51569 h 424613"/>
                <a:gd name="connsiteX5" fmla="*/ 126309 w 1836541"/>
                <a:gd name="connsiteY5" fmla="*/ 96337 h 424613"/>
                <a:gd name="connsiteX6" fmla="*/ 53443 w 1836541"/>
                <a:gd name="connsiteY6" fmla="*/ 124816 h 424613"/>
                <a:gd name="connsiteX7" fmla="*/ 9913 w 1836541"/>
                <a:gd name="connsiteY7" fmla="*/ 157963 h 424613"/>
                <a:gd name="connsiteX8" fmla="*/ 41727 w 1836541"/>
                <a:gd name="connsiteY8" fmla="*/ 261500 h 424613"/>
                <a:gd name="connsiteX9" fmla="*/ 198223 w 1836541"/>
                <a:gd name="connsiteY9" fmla="*/ 341129 h 424613"/>
                <a:gd name="connsiteX10" fmla="*/ 391104 w 1836541"/>
                <a:gd name="connsiteY10" fmla="*/ 380658 h 424613"/>
                <a:gd name="connsiteX11" fmla="*/ 464827 w 1836541"/>
                <a:gd name="connsiteY11" fmla="*/ 391707 h 424613"/>
                <a:gd name="connsiteX12" fmla="*/ 844303 w 1836541"/>
                <a:gd name="connsiteY12" fmla="*/ 421425 h 424613"/>
                <a:gd name="connsiteX13" fmla="*/ 1281691 w 1836541"/>
                <a:gd name="connsiteY13" fmla="*/ 420187 h 424613"/>
                <a:gd name="connsiteX14" fmla="*/ 1620305 w 1836541"/>
                <a:gd name="connsiteY14" fmla="*/ 389897 h 424613"/>
                <a:gd name="connsiteX15" fmla="*/ 1781754 w 1836541"/>
                <a:gd name="connsiteY15" fmla="*/ 329604 h 424613"/>
                <a:gd name="connsiteX16" fmla="*/ 1834332 w 1836541"/>
                <a:gd name="connsiteY16" fmla="*/ 275692 h 424613"/>
                <a:gd name="connsiteX17" fmla="*/ 1819473 w 1836541"/>
                <a:gd name="connsiteY17" fmla="*/ 214923 h 424613"/>
                <a:gd name="connsiteX18" fmla="*/ 1797375 w 1836541"/>
                <a:gd name="connsiteY18" fmla="*/ 274645 h 424613"/>
                <a:gd name="connsiteX19" fmla="*/ 1716031 w 1836541"/>
                <a:gd name="connsiteY19" fmla="*/ 325699 h 424613"/>
                <a:gd name="connsiteX20" fmla="*/ 1629925 w 1836541"/>
                <a:gd name="connsiteY20" fmla="*/ 356750 h 424613"/>
                <a:gd name="connsiteX21" fmla="*/ 1508386 w 1836541"/>
                <a:gd name="connsiteY21" fmla="*/ 376753 h 424613"/>
                <a:gd name="connsiteX22" fmla="*/ 1335698 w 1836541"/>
                <a:gd name="connsiteY22" fmla="*/ 390373 h 424613"/>
                <a:gd name="connsiteX23" fmla="*/ 914407 w 1836541"/>
                <a:gd name="connsiteY23" fmla="*/ 397231 h 424613"/>
                <a:gd name="connsiteX24" fmla="*/ 520168 w 1836541"/>
                <a:gd name="connsiteY24" fmla="*/ 375324 h 424613"/>
                <a:gd name="connsiteX25" fmla="*/ 445587 w 1836541"/>
                <a:gd name="connsiteY25" fmla="*/ 365418 h 424613"/>
                <a:gd name="connsiteX26" fmla="*/ 282614 w 1836541"/>
                <a:gd name="connsiteY26" fmla="*/ 335033 h 424613"/>
                <a:gd name="connsiteX27" fmla="*/ 97734 w 1836541"/>
                <a:gd name="connsiteY27" fmla="*/ 263596 h 424613"/>
                <a:gd name="connsiteX28" fmla="*/ 55157 w 1836541"/>
                <a:gd name="connsiteY28" fmla="*/ 197587 h 424613"/>
                <a:gd name="connsiteX29" fmla="*/ 105544 w 1836541"/>
                <a:gd name="connsiteY29" fmla="*/ 143295 h 424613"/>
                <a:gd name="connsiteX30" fmla="*/ 279757 w 1836541"/>
                <a:gd name="connsiteY30" fmla="*/ 91384 h 424613"/>
                <a:gd name="connsiteX31" fmla="*/ 521692 w 1836541"/>
                <a:gd name="connsiteY31" fmla="*/ 57094 h 424613"/>
                <a:gd name="connsiteX32" fmla="*/ 788868 w 1836541"/>
                <a:gd name="connsiteY32" fmla="*/ 34043 h 424613"/>
                <a:gd name="connsiteX33" fmla="*/ 1080714 w 1836541"/>
                <a:gd name="connsiteY33" fmla="*/ 27185 h 424613"/>
                <a:gd name="connsiteX34" fmla="*/ 1546296 w 1836541"/>
                <a:gd name="connsiteY34" fmla="*/ 92241 h 424613"/>
                <a:gd name="connsiteX35" fmla="*/ 1697839 w 1836541"/>
                <a:gd name="connsiteY35" fmla="*/ 141580 h 424613"/>
                <a:gd name="connsiteX36" fmla="*/ 1791469 w 1836541"/>
                <a:gd name="connsiteY36" fmla="*/ 212256 h 424613"/>
                <a:gd name="connsiteX37" fmla="*/ 1797375 w 1836541"/>
                <a:gd name="connsiteY37" fmla="*/ 274645 h 42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36541" h="424613">
                  <a:moveTo>
                    <a:pt x="1819473" y="214923"/>
                  </a:moveTo>
                  <a:cubicBezTo>
                    <a:pt x="1771943" y="144343"/>
                    <a:pt x="1686504" y="115387"/>
                    <a:pt x="1609256" y="90050"/>
                  </a:cubicBezTo>
                  <a:cubicBezTo>
                    <a:pt x="1470001" y="44425"/>
                    <a:pt x="1323792" y="19756"/>
                    <a:pt x="1177964" y="7564"/>
                  </a:cubicBezTo>
                  <a:cubicBezTo>
                    <a:pt x="986321" y="-8438"/>
                    <a:pt x="794869" y="3373"/>
                    <a:pt x="603797" y="20518"/>
                  </a:cubicBezTo>
                  <a:cubicBezTo>
                    <a:pt x="515024" y="28519"/>
                    <a:pt x="426251" y="38044"/>
                    <a:pt x="338050" y="51569"/>
                  </a:cubicBezTo>
                  <a:cubicBezTo>
                    <a:pt x="266898" y="62428"/>
                    <a:pt x="195270" y="75096"/>
                    <a:pt x="126309" y="96337"/>
                  </a:cubicBezTo>
                  <a:cubicBezTo>
                    <a:pt x="101449" y="103957"/>
                    <a:pt x="76588" y="112815"/>
                    <a:pt x="53443" y="124816"/>
                  </a:cubicBezTo>
                  <a:cubicBezTo>
                    <a:pt x="37441" y="133198"/>
                    <a:pt x="20962" y="143390"/>
                    <a:pt x="9913" y="157963"/>
                  </a:cubicBezTo>
                  <a:cubicBezTo>
                    <a:pt x="-16947" y="193111"/>
                    <a:pt x="16581" y="236068"/>
                    <a:pt x="41727" y="261500"/>
                  </a:cubicBezTo>
                  <a:cubicBezTo>
                    <a:pt x="83256" y="303601"/>
                    <a:pt x="142501" y="325032"/>
                    <a:pt x="198223" y="341129"/>
                  </a:cubicBezTo>
                  <a:cubicBezTo>
                    <a:pt x="261278" y="359322"/>
                    <a:pt x="326239" y="370752"/>
                    <a:pt x="391104" y="380658"/>
                  </a:cubicBezTo>
                  <a:cubicBezTo>
                    <a:pt x="415678" y="384373"/>
                    <a:pt x="440253" y="387897"/>
                    <a:pt x="464827" y="391707"/>
                  </a:cubicBezTo>
                  <a:cubicBezTo>
                    <a:pt x="590081" y="411328"/>
                    <a:pt x="717716" y="417424"/>
                    <a:pt x="844303" y="421425"/>
                  </a:cubicBezTo>
                  <a:cubicBezTo>
                    <a:pt x="990036" y="425997"/>
                    <a:pt x="1135959" y="425711"/>
                    <a:pt x="1281691" y="420187"/>
                  </a:cubicBezTo>
                  <a:cubicBezTo>
                    <a:pt x="1394372" y="415900"/>
                    <a:pt x="1509244" y="411233"/>
                    <a:pt x="1620305" y="389897"/>
                  </a:cubicBezTo>
                  <a:cubicBezTo>
                    <a:pt x="1676407" y="379134"/>
                    <a:pt x="1732795" y="358941"/>
                    <a:pt x="1781754" y="329604"/>
                  </a:cubicBezTo>
                  <a:cubicBezTo>
                    <a:pt x="1802709" y="317031"/>
                    <a:pt x="1826521" y="300172"/>
                    <a:pt x="1834332" y="275692"/>
                  </a:cubicBezTo>
                  <a:cubicBezTo>
                    <a:pt x="1840999" y="253880"/>
                    <a:pt x="1831570" y="232925"/>
                    <a:pt x="1819473" y="214923"/>
                  </a:cubicBezTo>
                  <a:close/>
                  <a:moveTo>
                    <a:pt x="1797375" y="274645"/>
                  </a:moveTo>
                  <a:cubicBezTo>
                    <a:pt x="1775753" y="298171"/>
                    <a:pt x="1744892" y="313030"/>
                    <a:pt x="1716031" y="325699"/>
                  </a:cubicBezTo>
                  <a:cubicBezTo>
                    <a:pt x="1688218" y="337891"/>
                    <a:pt x="1659358" y="349225"/>
                    <a:pt x="1629925" y="356750"/>
                  </a:cubicBezTo>
                  <a:cubicBezTo>
                    <a:pt x="1590206" y="366942"/>
                    <a:pt x="1549058" y="372181"/>
                    <a:pt x="1508386" y="376753"/>
                  </a:cubicBezTo>
                  <a:cubicBezTo>
                    <a:pt x="1451046" y="383230"/>
                    <a:pt x="1393324" y="387325"/>
                    <a:pt x="1335698" y="390373"/>
                  </a:cubicBezTo>
                  <a:cubicBezTo>
                    <a:pt x="1195395" y="397898"/>
                    <a:pt x="1054806" y="399613"/>
                    <a:pt x="914407" y="397231"/>
                  </a:cubicBezTo>
                  <a:cubicBezTo>
                    <a:pt x="782867" y="395041"/>
                    <a:pt x="650946" y="389897"/>
                    <a:pt x="520168" y="375324"/>
                  </a:cubicBezTo>
                  <a:cubicBezTo>
                    <a:pt x="495212" y="372562"/>
                    <a:pt x="470352" y="369323"/>
                    <a:pt x="445587" y="365418"/>
                  </a:cubicBezTo>
                  <a:cubicBezTo>
                    <a:pt x="390437" y="356750"/>
                    <a:pt x="336716" y="348749"/>
                    <a:pt x="282614" y="335033"/>
                  </a:cubicBezTo>
                  <a:cubicBezTo>
                    <a:pt x="215558" y="317983"/>
                    <a:pt x="150883" y="299029"/>
                    <a:pt x="97734" y="263596"/>
                  </a:cubicBezTo>
                  <a:cubicBezTo>
                    <a:pt x="66968" y="243022"/>
                    <a:pt x="53252" y="222067"/>
                    <a:pt x="55157" y="197587"/>
                  </a:cubicBezTo>
                  <a:cubicBezTo>
                    <a:pt x="57348" y="170251"/>
                    <a:pt x="77731" y="154915"/>
                    <a:pt x="105544" y="143295"/>
                  </a:cubicBezTo>
                  <a:cubicBezTo>
                    <a:pt x="163075" y="119387"/>
                    <a:pt x="218797" y="102814"/>
                    <a:pt x="279757" y="91384"/>
                  </a:cubicBezTo>
                  <a:cubicBezTo>
                    <a:pt x="359862" y="76334"/>
                    <a:pt x="440729" y="65857"/>
                    <a:pt x="521692" y="57094"/>
                  </a:cubicBezTo>
                  <a:cubicBezTo>
                    <a:pt x="610560" y="47473"/>
                    <a:pt x="699714" y="40139"/>
                    <a:pt x="788868" y="34043"/>
                  </a:cubicBezTo>
                  <a:cubicBezTo>
                    <a:pt x="886118" y="27376"/>
                    <a:pt x="983273" y="23851"/>
                    <a:pt x="1080714" y="27185"/>
                  </a:cubicBezTo>
                  <a:cubicBezTo>
                    <a:pt x="1237400" y="32519"/>
                    <a:pt x="1394563" y="52236"/>
                    <a:pt x="1546296" y="92241"/>
                  </a:cubicBezTo>
                  <a:cubicBezTo>
                    <a:pt x="1597636" y="105766"/>
                    <a:pt x="1648594" y="121673"/>
                    <a:pt x="1697839" y="141580"/>
                  </a:cubicBezTo>
                  <a:cubicBezTo>
                    <a:pt x="1727842" y="153772"/>
                    <a:pt x="1771657" y="180633"/>
                    <a:pt x="1791469" y="212256"/>
                  </a:cubicBezTo>
                  <a:cubicBezTo>
                    <a:pt x="1802899" y="230639"/>
                    <a:pt x="1811472" y="259309"/>
                    <a:pt x="1797375" y="2746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" name="Graphic 216">
              <a:extLst>
                <a:ext uri="{FF2B5EF4-FFF2-40B4-BE49-F238E27FC236}">
                  <a16:creationId xmlns:a16="http://schemas.microsoft.com/office/drawing/2014/main" id="{BC66FB42-9F8A-4264-9DB6-09DF1AD63492}"/>
                </a:ext>
              </a:extLst>
            </p:cNvPr>
            <p:cNvGrpSpPr/>
            <p:nvPr/>
          </p:nvGrpSpPr>
          <p:grpSpPr>
            <a:xfrm>
              <a:off x="5167283" y="3074742"/>
              <a:ext cx="1855900" cy="1194934"/>
              <a:chOff x="5167283" y="3074742"/>
              <a:chExt cx="1855900" cy="1194934"/>
            </a:xfrm>
          </p:grpSpPr>
          <p:sp>
            <p:nvSpPr>
              <p:cNvPr id="157" name="Freeform: Shape 658">
                <a:extLst>
                  <a:ext uri="{FF2B5EF4-FFF2-40B4-BE49-F238E27FC236}">
                    <a16:creationId xmlns:a16="http://schemas.microsoft.com/office/drawing/2014/main" id="{93D3656D-191E-423B-AC84-D1A900FA1903}"/>
                  </a:ext>
                </a:extLst>
              </p:cNvPr>
              <p:cNvSpPr/>
              <p:nvPr/>
            </p:nvSpPr>
            <p:spPr>
              <a:xfrm>
                <a:off x="5375338" y="3913251"/>
                <a:ext cx="1398841" cy="356425"/>
              </a:xfrm>
              <a:custGeom>
                <a:avLst/>
                <a:gdLst>
                  <a:gd name="connsiteX0" fmla="*/ 1398842 w 1398841"/>
                  <a:gd name="connsiteY0" fmla="*/ 178213 h 356425"/>
                  <a:gd name="connsiteX1" fmla="*/ 699421 w 1398841"/>
                  <a:gd name="connsiteY1" fmla="*/ 356426 h 356425"/>
                  <a:gd name="connsiteX2" fmla="*/ 0 w 1398841"/>
                  <a:gd name="connsiteY2" fmla="*/ 178213 h 356425"/>
                  <a:gd name="connsiteX3" fmla="*/ 699421 w 1398841"/>
                  <a:gd name="connsiteY3" fmla="*/ 0 h 356425"/>
                  <a:gd name="connsiteX4" fmla="*/ 1398842 w 1398841"/>
                  <a:gd name="connsiteY4" fmla="*/ 178213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841" h="356425">
                    <a:moveTo>
                      <a:pt x="1398842" y="178213"/>
                    </a:moveTo>
                    <a:cubicBezTo>
                      <a:pt x="1398842" y="276637"/>
                      <a:pt x="1085700" y="356426"/>
                      <a:pt x="699421" y="356426"/>
                    </a:cubicBezTo>
                    <a:cubicBezTo>
                      <a:pt x="313141" y="356426"/>
                      <a:pt x="0" y="276637"/>
                      <a:pt x="0" y="178213"/>
                    </a:cubicBezTo>
                    <a:cubicBezTo>
                      <a:pt x="0" y="79789"/>
                      <a:pt x="313141" y="0"/>
                      <a:pt x="699421" y="0"/>
                    </a:cubicBezTo>
                    <a:cubicBezTo>
                      <a:pt x="1085700" y="0"/>
                      <a:pt x="1398842" y="79789"/>
                      <a:pt x="1398842" y="178213"/>
                    </a:cubicBezTo>
                    <a:close/>
                  </a:path>
                </a:pathLst>
              </a:custGeom>
              <a:solidFill>
                <a:srgbClr val="9E956A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8" name="Freeform: Shape 659">
                <a:extLst>
                  <a:ext uri="{FF2B5EF4-FFF2-40B4-BE49-F238E27FC236}">
                    <a16:creationId xmlns:a16="http://schemas.microsoft.com/office/drawing/2014/main" id="{687E4A4C-9D8A-45FF-8905-B4230F5976DE}"/>
                  </a:ext>
                </a:extLst>
              </p:cNvPr>
              <p:cNvSpPr/>
              <p:nvPr/>
            </p:nvSpPr>
            <p:spPr>
              <a:xfrm>
                <a:off x="5800819" y="3987260"/>
                <a:ext cx="523494" cy="168782"/>
              </a:xfrm>
              <a:custGeom>
                <a:avLst/>
                <a:gdLst>
                  <a:gd name="connsiteX0" fmla="*/ 523494 w 523494"/>
                  <a:gd name="connsiteY0" fmla="*/ 84392 h 168782"/>
                  <a:gd name="connsiteX1" fmla="*/ 261747 w 523494"/>
                  <a:gd name="connsiteY1" fmla="*/ 168783 h 168782"/>
                  <a:gd name="connsiteX2" fmla="*/ 0 w 523494"/>
                  <a:gd name="connsiteY2" fmla="*/ 84392 h 168782"/>
                  <a:gd name="connsiteX3" fmla="*/ 261747 w 523494"/>
                  <a:gd name="connsiteY3" fmla="*/ 0 h 168782"/>
                  <a:gd name="connsiteX4" fmla="*/ 523494 w 523494"/>
                  <a:gd name="connsiteY4" fmla="*/ 84392 h 16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168782">
                    <a:moveTo>
                      <a:pt x="523494" y="84392"/>
                    </a:moveTo>
                    <a:cubicBezTo>
                      <a:pt x="523494" y="131000"/>
                      <a:pt x="406306" y="168783"/>
                      <a:pt x="261747" y="168783"/>
                    </a:cubicBezTo>
                    <a:cubicBezTo>
                      <a:pt x="117188" y="168783"/>
                      <a:pt x="0" y="131000"/>
                      <a:pt x="0" y="84392"/>
                    </a:cubicBezTo>
                    <a:cubicBezTo>
                      <a:pt x="0" y="37783"/>
                      <a:pt x="117188" y="0"/>
                      <a:pt x="261747" y="0"/>
                    </a:cubicBezTo>
                    <a:cubicBezTo>
                      <a:pt x="406306" y="0"/>
                      <a:pt x="523494" y="37783"/>
                      <a:pt x="523494" y="84392"/>
                    </a:cubicBezTo>
                    <a:close/>
                  </a:path>
                </a:pathLst>
              </a:custGeom>
              <a:solidFill>
                <a:srgbClr val="5D7F5E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660">
                <a:extLst>
                  <a:ext uri="{FF2B5EF4-FFF2-40B4-BE49-F238E27FC236}">
                    <a16:creationId xmlns:a16="http://schemas.microsoft.com/office/drawing/2014/main" id="{D07BB079-93A1-40DE-A7C3-88C88AAE1ADD}"/>
                  </a:ext>
                </a:extLst>
              </p:cNvPr>
              <p:cNvSpPr/>
              <p:nvPr/>
            </p:nvSpPr>
            <p:spPr>
              <a:xfrm>
                <a:off x="5167283" y="3074742"/>
                <a:ext cx="1855900" cy="1135094"/>
              </a:xfrm>
              <a:custGeom>
                <a:avLst/>
                <a:gdLst>
                  <a:gd name="connsiteX0" fmla="*/ 1831305 w 1855900"/>
                  <a:gd name="connsiteY0" fmla="*/ 198524 h 1135094"/>
                  <a:gd name="connsiteX1" fmla="*/ 1743484 w 1855900"/>
                  <a:gd name="connsiteY1" fmla="*/ 142803 h 1135094"/>
                  <a:gd name="connsiteX2" fmla="*/ 1463640 w 1855900"/>
                  <a:gd name="connsiteY2" fmla="*/ 56411 h 1135094"/>
                  <a:gd name="connsiteX3" fmla="*/ 1167317 w 1855900"/>
                  <a:gd name="connsiteY3" fmla="*/ 5262 h 1135094"/>
                  <a:gd name="connsiteX4" fmla="*/ 615915 w 1855900"/>
                  <a:gd name="connsiteY4" fmla="*/ 23073 h 1135094"/>
                  <a:gd name="connsiteX5" fmla="*/ 265776 w 1855900"/>
                  <a:gd name="connsiteY5" fmla="*/ 69270 h 1135094"/>
                  <a:gd name="connsiteX6" fmla="*/ 79753 w 1855900"/>
                  <a:gd name="connsiteY6" fmla="*/ 119181 h 1135094"/>
                  <a:gd name="connsiteX7" fmla="*/ 7934 w 1855900"/>
                  <a:gd name="connsiteY7" fmla="*/ 160614 h 1135094"/>
                  <a:gd name="connsiteX8" fmla="*/ 6124 w 1855900"/>
                  <a:gd name="connsiteY8" fmla="*/ 242910 h 1135094"/>
                  <a:gd name="connsiteX9" fmla="*/ 50511 w 1855900"/>
                  <a:gd name="connsiteY9" fmla="*/ 424076 h 1135094"/>
                  <a:gd name="connsiteX10" fmla="*/ 305590 w 1855900"/>
                  <a:gd name="connsiteY10" fmla="*/ 886229 h 1135094"/>
                  <a:gd name="connsiteX11" fmla="*/ 598103 w 1855900"/>
                  <a:gd name="connsiteY11" fmla="*/ 1076919 h 1135094"/>
                  <a:gd name="connsiteX12" fmla="*/ 922048 w 1855900"/>
                  <a:gd name="connsiteY12" fmla="*/ 1134736 h 1135094"/>
                  <a:gd name="connsiteX13" fmla="*/ 1489357 w 1855900"/>
                  <a:gd name="connsiteY13" fmla="*/ 927282 h 1135094"/>
                  <a:gd name="connsiteX14" fmla="*/ 1685287 w 1855900"/>
                  <a:gd name="connsiteY14" fmla="*/ 729257 h 1135094"/>
                  <a:gd name="connsiteX15" fmla="*/ 1817875 w 1855900"/>
                  <a:gd name="connsiteY15" fmla="*/ 475797 h 1135094"/>
                  <a:gd name="connsiteX16" fmla="*/ 1852260 w 1855900"/>
                  <a:gd name="connsiteY16" fmla="*/ 311681 h 1135094"/>
                  <a:gd name="connsiteX17" fmla="*/ 1831305 w 1855900"/>
                  <a:gd name="connsiteY17" fmla="*/ 198524 h 1135094"/>
                  <a:gd name="connsiteX18" fmla="*/ 1559461 w 1855900"/>
                  <a:gd name="connsiteY18" fmla="*/ 811553 h 1135094"/>
                  <a:gd name="connsiteX19" fmla="*/ 1340005 w 1855900"/>
                  <a:gd name="connsiteY19" fmla="*/ 977859 h 1135094"/>
                  <a:gd name="connsiteX20" fmla="*/ 1059780 w 1855900"/>
                  <a:gd name="connsiteY20" fmla="*/ 1089397 h 1135094"/>
                  <a:gd name="connsiteX21" fmla="*/ 748217 w 1855900"/>
                  <a:gd name="connsiteY21" fmla="*/ 1103589 h 1135094"/>
                  <a:gd name="connsiteX22" fmla="*/ 447322 w 1855900"/>
                  <a:gd name="connsiteY22" fmla="*/ 982717 h 1135094"/>
                  <a:gd name="connsiteX23" fmla="*/ 244440 w 1855900"/>
                  <a:gd name="connsiteY23" fmla="*/ 776596 h 1135094"/>
                  <a:gd name="connsiteX24" fmla="*/ 125663 w 1855900"/>
                  <a:gd name="connsiteY24" fmla="*/ 541805 h 1135094"/>
                  <a:gd name="connsiteX25" fmla="*/ 38414 w 1855900"/>
                  <a:gd name="connsiteY25" fmla="*/ 209382 h 1135094"/>
                  <a:gd name="connsiteX26" fmla="*/ 36985 w 1855900"/>
                  <a:gd name="connsiteY26" fmla="*/ 199191 h 1135094"/>
                  <a:gd name="connsiteX27" fmla="*/ 36985 w 1855900"/>
                  <a:gd name="connsiteY27" fmla="*/ 198810 h 1135094"/>
                  <a:gd name="connsiteX28" fmla="*/ 38700 w 1855900"/>
                  <a:gd name="connsiteY28" fmla="*/ 193095 h 1135094"/>
                  <a:gd name="connsiteX29" fmla="*/ 71466 w 1855900"/>
                  <a:gd name="connsiteY29" fmla="*/ 162900 h 1135094"/>
                  <a:gd name="connsiteX30" fmla="*/ 187766 w 1855900"/>
                  <a:gd name="connsiteY30" fmla="*/ 117561 h 1135094"/>
                  <a:gd name="connsiteX31" fmla="*/ 440464 w 1855900"/>
                  <a:gd name="connsiteY31" fmla="*/ 68698 h 1135094"/>
                  <a:gd name="connsiteX32" fmla="*/ 814416 w 1855900"/>
                  <a:gd name="connsiteY32" fmla="*/ 31932 h 1135094"/>
                  <a:gd name="connsiteX33" fmla="*/ 1083783 w 1855900"/>
                  <a:gd name="connsiteY33" fmla="*/ 23073 h 1135094"/>
                  <a:gd name="connsiteX34" fmla="*/ 1384678 w 1855900"/>
                  <a:gd name="connsiteY34" fmla="*/ 54315 h 1135094"/>
                  <a:gd name="connsiteX35" fmla="*/ 1592037 w 1855900"/>
                  <a:gd name="connsiteY35" fmla="*/ 104988 h 1135094"/>
                  <a:gd name="connsiteX36" fmla="*/ 1725196 w 1855900"/>
                  <a:gd name="connsiteY36" fmla="*/ 148518 h 1135094"/>
                  <a:gd name="connsiteX37" fmla="*/ 1748057 w 1855900"/>
                  <a:gd name="connsiteY37" fmla="*/ 158043 h 1135094"/>
                  <a:gd name="connsiteX38" fmla="*/ 1758724 w 1855900"/>
                  <a:gd name="connsiteY38" fmla="*/ 163091 h 1135094"/>
                  <a:gd name="connsiteX39" fmla="*/ 1764820 w 1855900"/>
                  <a:gd name="connsiteY39" fmla="*/ 166139 h 1135094"/>
                  <a:gd name="connsiteX40" fmla="*/ 1767297 w 1855900"/>
                  <a:gd name="connsiteY40" fmla="*/ 167377 h 1135094"/>
                  <a:gd name="connsiteX41" fmla="*/ 1769011 w 1855900"/>
                  <a:gd name="connsiteY41" fmla="*/ 168330 h 1135094"/>
                  <a:gd name="connsiteX42" fmla="*/ 1777679 w 1855900"/>
                  <a:gd name="connsiteY42" fmla="*/ 173378 h 1135094"/>
                  <a:gd name="connsiteX43" fmla="*/ 1778536 w 1855900"/>
                  <a:gd name="connsiteY43" fmla="*/ 173854 h 1135094"/>
                  <a:gd name="connsiteX44" fmla="*/ 1779394 w 1855900"/>
                  <a:gd name="connsiteY44" fmla="*/ 174426 h 1135094"/>
                  <a:gd name="connsiteX45" fmla="*/ 1783680 w 1855900"/>
                  <a:gd name="connsiteY45" fmla="*/ 177474 h 1135094"/>
                  <a:gd name="connsiteX46" fmla="*/ 1784728 w 1855900"/>
                  <a:gd name="connsiteY46" fmla="*/ 178236 h 1135094"/>
                  <a:gd name="connsiteX47" fmla="*/ 1785204 w 1855900"/>
                  <a:gd name="connsiteY47" fmla="*/ 178617 h 1135094"/>
                  <a:gd name="connsiteX48" fmla="*/ 1788157 w 1855900"/>
                  <a:gd name="connsiteY48" fmla="*/ 181093 h 1135094"/>
                  <a:gd name="connsiteX49" fmla="*/ 1792824 w 1855900"/>
                  <a:gd name="connsiteY49" fmla="*/ 185856 h 1135094"/>
                  <a:gd name="connsiteX50" fmla="*/ 1799682 w 1855900"/>
                  <a:gd name="connsiteY50" fmla="*/ 290250 h 1135094"/>
                  <a:gd name="connsiteX51" fmla="*/ 1799491 w 1855900"/>
                  <a:gd name="connsiteY51" fmla="*/ 291774 h 1135094"/>
                  <a:gd name="connsiteX52" fmla="*/ 1718148 w 1855900"/>
                  <a:gd name="connsiteY52" fmla="*/ 584191 h 1135094"/>
                  <a:gd name="connsiteX53" fmla="*/ 1559461 w 1855900"/>
                  <a:gd name="connsiteY53" fmla="*/ 811553 h 113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55900" h="1135094">
                    <a:moveTo>
                      <a:pt x="1831305" y="198524"/>
                    </a:moveTo>
                    <a:cubicBezTo>
                      <a:pt x="1809778" y="171854"/>
                      <a:pt x="1774060" y="156233"/>
                      <a:pt x="1743484" y="142803"/>
                    </a:cubicBezTo>
                    <a:cubicBezTo>
                      <a:pt x="1654330" y="103560"/>
                      <a:pt x="1558033" y="79271"/>
                      <a:pt x="1463640" y="56411"/>
                    </a:cubicBezTo>
                    <a:cubicBezTo>
                      <a:pt x="1365818" y="32694"/>
                      <a:pt x="1267901" y="12501"/>
                      <a:pt x="1167317" y="5262"/>
                    </a:cubicBezTo>
                    <a:cubicBezTo>
                      <a:pt x="983961" y="-7978"/>
                      <a:pt x="798509" y="5928"/>
                      <a:pt x="615915" y="23073"/>
                    </a:cubicBezTo>
                    <a:cubicBezTo>
                      <a:pt x="498757" y="34122"/>
                      <a:pt x="381409" y="46981"/>
                      <a:pt x="265776" y="69270"/>
                    </a:cubicBezTo>
                    <a:cubicBezTo>
                      <a:pt x="202911" y="81366"/>
                      <a:pt x="139379" y="95463"/>
                      <a:pt x="79753" y="119181"/>
                    </a:cubicBezTo>
                    <a:cubicBezTo>
                      <a:pt x="54607" y="129182"/>
                      <a:pt x="27365" y="141183"/>
                      <a:pt x="7934" y="160614"/>
                    </a:cubicBezTo>
                    <a:cubicBezTo>
                      <a:pt x="-6925" y="175473"/>
                      <a:pt x="3076" y="226527"/>
                      <a:pt x="6124" y="242910"/>
                    </a:cubicBezTo>
                    <a:cubicBezTo>
                      <a:pt x="17459" y="304061"/>
                      <a:pt x="32413" y="364545"/>
                      <a:pt x="50511" y="424076"/>
                    </a:cubicBezTo>
                    <a:cubicBezTo>
                      <a:pt x="101755" y="592573"/>
                      <a:pt x="180051" y="760023"/>
                      <a:pt x="305590" y="886229"/>
                    </a:cubicBezTo>
                    <a:cubicBezTo>
                      <a:pt x="387696" y="968811"/>
                      <a:pt x="490280" y="1033771"/>
                      <a:pt x="598103" y="1076919"/>
                    </a:cubicBezTo>
                    <a:cubicBezTo>
                      <a:pt x="700783" y="1118068"/>
                      <a:pt x="811368" y="1138070"/>
                      <a:pt x="922048" y="1134736"/>
                    </a:cubicBezTo>
                    <a:cubicBezTo>
                      <a:pt x="1125598" y="1128545"/>
                      <a:pt x="1326861" y="1048249"/>
                      <a:pt x="1489357" y="927282"/>
                    </a:cubicBezTo>
                    <a:cubicBezTo>
                      <a:pt x="1564224" y="871560"/>
                      <a:pt x="1631185" y="805362"/>
                      <a:pt x="1685287" y="729257"/>
                    </a:cubicBezTo>
                    <a:cubicBezTo>
                      <a:pt x="1742246" y="649056"/>
                      <a:pt x="1791586" y="570475"/>
                      <a:pt x="1817875" y="475797"/>
                    </a:cubicBezTo>
                    <a:cubicBezTo>
                      <a:pt x="1831877" y="425314"/>
                      <a:pt x="1846259" y="363783"/>
                      <a:pt x="1852260" y="311681"/>
                    </a:cubicBezTo>
                    <a:cubicBezTo>
                      <a:pt x="1860166" y="245958"/>
                      <a:pt x="1856070" y="229290"/>
                      <a:pt x="1831305" y="198524"/>
                    </a:cubicBezTo>
                    <a:close/>
                    <a:moveTo>
                      <a:pt x="1559461" y="811553"/>
                    </a:moveTo>
                    <a:cubicBezTo>
                      <a:pt x="1494977" y="877466"/>
                      <a:pt x="1420206" y="932616"/>
                      <a:pt x="1340005" y="977859"/>
                    </a:cubicBezTo>
                    <a:cubicBezTo>
                      <a:pt x="1252185" y="1027389"/>
                      <a:pt x="1157983" y="1066347"/>
                      <a:pt x="1059780" y="1089397"/>
                    </a:cubicBezTo>
                    <a:cubicBezTo>
                      <a:pt x="958053" y="1113305"/>
                      <a:pt x="851754" y="1119877"/>
                      <a:pt x="748217" y="1103589"/>
                    </a:cubicBezTo>
                    <a:cubicBezTo>
                      <a:pt x="639918" y="1086635"/>
                      <a:pt x="537619" y="1044820"/>
                      <a:pt x="447322" y="982717"/>
                    </a:cubicBezTo>
                    <a:cubicBezTo>
                      <a:pt x="366455" y="927091"/>
                      <a:pt x="299113" y="857940"/>
                      <a:pt x="244440" y="776596"/>
                    </a:cubicBezTo>
                    <a:cubicBezTo>
                      <a:pt x="195481" y="703635"/>
                      <a:pt x="156905" y="623815"/>
                      <a:pt x="125663" y="541805"/>
                    </a:cubicBezTo>
                    <a:cubicBezTo>
                      <a:pt x="84896" y="435030"/>
                      <a:pt x="54607" y="322730"/>
                      <a:pt x="38414" y="209382"/>
                    </a:cubicBezTo>
                    <a:cubicBezTo>
                      <a:pt x="37938" y="205953"/>
                      <a:pt x="37366" y="202620"/>
                      <a:pt x="36985" y="199191"/>
                    </a:cubicBezTo>
                    <a:cubicBezTo>
                      <a:pt x="36985" y="199000"/>
                      <a:pt x="36985" y="199000"/>
                      <a:pt x="36985" y="198810"/>
                    </a:cubicBezTo>
                    <a:cubicBezTo>
                      <a:pt x="37271" y="196809"/>
                      <a:pt x="37843" y="195000"/>
                      <a:pt x="38700" y="193095"/>
                    </a:cubicBezTo>
                    <a:cubicBezTo>
                      <a:pt x="45177" y="178998"/>
                      <a:pt x="59274" y="170235"/>
                      <a:pt x="71466" y="162900"/>
                    </a:cubicBezTo>
                    <a:cubicBezTo>
                      <a:pt x="107089" y="141564"/>
                      <a:pt x="147952" y="128706"/>
                      <a:pt x="187766" y="117561"/>
                    </a:cubicBezTo>
                    <a:cubicBezTo>
                      <a:pt x="270443" y="94416"/>
                      <a:pt x="355597" y="80319"/>
                      <a:pt x="440464" y="68698"/>
                    </a:cubicBezTo>
                    <a:cubicBezTo>
                      <a:pt x="564480" y="51648"/>
                      <a:pt x="689448" y="40218"/>
                      <a:pt x="814416" y="31932"/>
                    </a:cubicBezTo>
                    <a:cubicBezTo>
                      <a:pt x="904046" y="25931"/>
                      <a:pt x="993962" y="22026"/>
                      <a:pt x="1083783" y="23073"/>
                    </a:cubicBezTo>
                    <a:cubicBezTo>
                      <a:pt x="1186367" y="24216"/>
                      <a:pt x="1284761" y="32979"/>
                      <a:pt x="1384678" y="54315"/>
                    </a:cubicBezTo>
                    <a:cubicBezTo>
                      <a:pt x="1454305" y="69174"/>
                      <a:pt x="1523552" y="85653"/>
                      <a:pt x="1592037" y="104988"/>
                    </a:cubicBezTo>
                    <a:cubicBezTo>
                      <a:pt x="1636995" y="117657"/>
                      <a:pt x="1681762" y="131277"/>
                      <a:pt x="1725196" y="148518"/>
                    </a:cubicBezTo>
                    <a:cubicBezTo>
                      <a:pt x="1732816" y="151566"/>
                      <a:pt x="1743484" y="156042"/>
                      <a:pt x="1748057" y="158043"/>
                    </a:cubicBezTo>
                    <a:cubicBezTo>
                      <a:pt x="1751676" y="159662"/>
                      <a:pt x="1755200" y="161376"/>
                      <a:pt x="1758724" y="163091"/>
                    </a:cubicBezTo>
                    <a:cubicBezTo>
                      <a:pt x="1760725" y="164043"/>
                      <a:pt x="1762725" y="165091"/>
                      <a:pt x="1764820" y="166139"/>
                    </a:cubicBezTo>
                    <a:cubicBezTo>
                      <a:pt x="1765678" y="166520"/>
                      <a:pt x="1766440" y="166996"/>
                      <a:pt x="1767297" y="167377"/>
                    </a:cubicBezTo>
                    <a:cubicBezTo>
                      <a:pt x="1767487" y="167472"/>
                      <a:pt x="1767964" y="167758"/>
                      <a:pt x="1769011" y="168330"/>
                    </a:cubicBezTo>
                    <a:cubicBezTo>
                      <a:pt x="1771869" y="169949"/>
                      <a:pt x="1774822" y="171663"/>
                      <a:pt x="1777679" y="173378"/>
                    </a:cubicBezTo>
                    <a:cubicBezTo>
                      <a:pt x="1778060" y="173664"/>
                      <a:pt x="1778251" y="173759"/>
                      <a:pt x="1778536" y="173854"/>
                    </a:cubicBezTo>
                    <a:cubicBezTo>
                      <a:pt x="1778822" y="174045"/>
                      <a:pt x="1779013" y="174140"/>
                      <a:pt x="1779394" y="174426"/>
                    </a:cubicBezTo>
                    <a:cubicBezTo>
                      <a:pt x="1780823" y="175378"/>
                      <a:pt x="1782251" y="176426"/>
                      <a:pt x="1783680" y="177474"/>
                    </a:cubicBezTo>
                    <a:cubicBezTo>
                      <a:pt x="1784156" y="177855"/>
                      <a:pt x="1784537" y="178045"/>
                      <a:pt x="1784728" y="178236"/>
                    </a:cubicBezTo>
                    <a:cubicBezTo>
                      <a:pt x="1784918" y="178331"/>
                      <a:pt x="1785013" y="178426"/>
                      <a:pt x="1785204" y="178617"/>
                    </a:cubicBezTo>
                    <a:cubicBezTo>
                      <a:pt x="1786157" y="179474"/>
                      <a:pt x="1787204" y="180236"/>
                      <a:pt x="1788157" y="181093"/>
                    </a:cubicBezTo>
                    <a:cubicBezTo>
                      <a:pt x="1791205" y="183665"/>
                      <a:pt x="1790252" y="182617"/>
                      <a:pt x="1792824" y="185856"/>
                    </a:cubicBezTo>
                    <a:cubicBezTo>
                      <a:pt x="1816160" y="215002"/>
                      <a:pt x="1819113" y="258150"/>
                      <a:pt x="1799682" y="290250"/>
                    </a:cubicBezTo>
                    <a:cubicBezTo>
                      <a:pt x="1799396" y="290726"/>
                      <a:pt x="1799396" y="291202"/>
                      <a:pt x="1799491" y="291774"/>
                    </a:cubicBezTo>
                    <a:cubicBezTo>
                      <a:pt x="1787680" y="392739"/>
                      <a:pt x="1761773" y="492084"/>
                      <a:pt x="1718148" y="584191"/>
                    </a:cubicBezTo>
                    <a:cubicBezTo>
                      <a:pt x="1678333" y="668392"/>
                      <a:pt x="1624422" y="745164"/>
                      <a:pt x="1559461" y="811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661">
                <a:extLst>
                  <a:ext uri="{FF2B5EF4-FFF2-40B4-BE49-F238E27FC236}">
                    <a16:creationId xmlns:a16="http://schemas.microsoft.com/office/drawing/2014/main" id="{FA01901D-255E-437E-B9F5-114D35189F93}"/>
                  </a:ext>
                </a:extLst>
              </p:cNvPr>
              <p:cNvSpPr/>
              <p:nvPr/>
            </p:nvSpPr>
            <p:spPr>
              <a:xfrm>
                <a:off x="5183885" y="3089338"/>
                <a:ext cx="1813940" cy="409743"/>
              </a:xfrm>
              <a:custGeom>
                <a:avLst/>
                <a:gdLst>
                  <a:gd name="connsiteX0" fmla="*/ 1415034 w 1813940"/>
                  <a:gd name="connsiteY0" fmla="*/ 394811 h 409743"/>
                  <a:gd name="connsiteX1" fmla="*/ 1799939 w 1813940"/>
                  <a:gd name="connsiteY1" fmla="*/ 265747 h 409743"/>
                  <a:gd name="connsiteX2" fmla="*/ 1813941 w 1813940"/>
                  <a:gd name="connsiteY2" fmla="*/ 232315 h 409743"/>
                  <a:gd name="connsiteX3" fmla="*/ 1795844 w 1813940"/>
                  <a:gd name="connsiteY3" fmla="*/ 178213 h 409743"/>
                  <a:gd name="connsiteX4" fmla="*/ 977360 w 1813940"/>
                  <a:gd name="connsiteY4" fmla="*/ 0 h 409743"/>
                  <a:gd name="connsiteX5" fmla="*/ 0 w 1813940"/>
                  <a:gd name="connsiteY5" fmla="*/ 175165 h 409743"/>
                  <a:gd name="connsiteX6" fmla="*/ 1619 w 1813940"/>
                  <a:gd name="connsiteY6" fmla="*/ 187262 h 409743"/>
                  <a:gd name="connsiteX7" fmla="*/ 194310 w 1813940"/>
                  <a:gd name="connsiteY7" fmla="*/ 318421 h 409743"/>
                  <a:gd name="connsiteX8" fmla="*/ 1415034 w 1813940"/>
                  <a:gd name="connsiteY8" fmla="*/ 394811 h 40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3940" h="409743">
                    <a:moveTo>
                      <a:pt x="1415034" y="394811"/>
                    </a:moveTo>
                    <a:cubicBezTo>
                      <a:pt x="1664494" y="370332"/>
                      <a:pt x="1761935" y="315087"/>
                      <a:pt x="1799939" y="265747"/>
                    </a:cubicBezTo>
                    <a:lnTo>
                      <a:pt x="1813941" y="232315"/>
                    </a:lnTo>
                    <a:lnTo>
                      <a:pt x="1795844" y="178213"/>
                    </a:lnTo>
                    <a:cubicBezTo>
                      <a:pt x="1593247" y="1143"/>
                      <a:pt x="977360" y="0"/>
                      <a:pt x="977360" y="0"/>
                    </a:cubicBezTo>
                    <a:cubicBezTo>
                      <a:pt x="48101" y="16478"/>
                      <a:pt x="0" y="175165"/>
                      <a:pt x="0" y="175165"/>
                    </a:cubicBezTo>
                    <a:cubicBezTo>
                      <a:pt x="0" y="175165"/>
                      <a:pt x="476" y="179451"/>
                      <a:pt x="1619" y="187262"/>
                    </a:cubicBezTo>
                    <a:cubicBezTo>
                      <a:pt x="39053" y="242792"/>
                      <a:pt x="98870" y="295370"/>
                      <a:pt x="194310" y="318421"/>
                    </a:cubicBezTo>
                    <a:cubicBezTo>
                      <a:pt x="437960" y="377190"/>
                      <a:pt x="966026" y="438817"/>
                      <a:pt x="1415034" y="394811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" name="Graphic 216">
              <a:extLst>
                <a:ext uri="{FF2B5EF4-FFF2-40B4-BE49-F238E27FC236}">
                  <a16:creationId xmlns:a16="http://schemas.microsoft.com/office/drawing/2014/main" id="{070B86CB-0B77-4812-9FE6-C76B924E1B8D}"/>
                </a:ext>
              </a:extLst>
            </p:cNvPr>
            <p:cNvGrpSpPr/>
            <p:nvPr/>
          </p:nvGrpSpPr>
          <p:grpSpPr>
            <a:xfrm>
              <a:off x="5204769" y="2590800"/>
              <a:ext cx="1751970" cy="1537081"/>
              <a:chOff x="5204769" y="2590800"/>
              <a:chExt cx="1751970" cy="1537081"/>
            </a:xfrm>
          </p:grpSpPr>
          <p:grpSp>
            <p:nvGrpSpPr>
              <p:cNvPr id="12" name="Graphic 216">
                <a:extLst>
                  <a:ext uri="{FF2B5EF4-FFF2-40B4-BE49-F238E27FC236}">
                    <a16:creationId xmlns:a16="http://schemas.microsoft.com/office/drawing/2014/main" id="{3DC1E616-8062-470A-9BBA-494916250DD0}"/>
                  </a:ext>
                </a:extLst>
              </p:cNvPr>
              <p:cNvGrpSpPr/>
              <p:nvPr/>
            </p:nvGrpSpPr>
            <p:grpSpPr>
              <a:xfrm>
                <a:off x="5795091" y="3733418"/>
                <a:ext cx="498837" cy="293978"/>
                <a:chOff x="5795091" y="3733418"/>
                <a:chExt cx="498837" cy="293978"/>
              </a:xfrm>
            </p:grpSpPr>
            <p:sp>
              <p:nvSpPr>
                <p:cNvPr id="151" name="Freeform: Shape 652">
                  <a:extLst>
                    <a:ext uri="{FF2B5EF4-FFF2-40B4-BE49-F238E27FC236}">
                      <a16:creationId xmlns:a16="http://schemas.microsoft.com/office/drawing/2014/main" id="{5FB32D9A-FB38-4FF4-98C5-54DB4776ED83}"/>
                    </a:ext>
                  </a:extLst>
                </p:cNvPr>
                <p:cNvSpPr/>
                <p:nvPr/>
              </p:nvSpPr>
              <p:spPr>
                <a:xfrm>
                  <a:off x="5795091" y="3733418"/>
                  <a:ext cx="498837" cy="293978"/>
                </a:xfrm>
                <a:custGeom>
                  <a:avLst/>
                  <a:gdLst>
                    <a:gd name="connsiteX0" fmla="*/ 394 w 498837"/>
                    <a:gd name="connsiteY0" fmla="*/ 60293 h 293978"/>
                    <a:gd name="connsiteX1" fmla="*/ 498838 w 498837"/>
                    <a:gd name="connsiteY1" fmla="*/ 0 h 293978"/>
                    <a:gd name="connsiteX2" fmla="*/ 350343 w 498837"/>
                    <a:gd name="connsiteY2" fmla="*/ 276987 h 293978"/>
                    <a:gd name="connsiteX3" fmla="*/ 62116 w 498837"/>
                    <a:gd name="connsiteY3" fmla="*/ 220027 h 293978"/>
                    <a:gd name="connsiteX4" fmla="*/ 394 w 498837"/>
                    <a:gd name="connsiteY4" fmla="*/ 60293 h 293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837" h="293978">
                      <a:moveTo>
                        <a:pt x="394" y="60293"/>
                      </a:moveTo>
                      <a:cubicBezTo>
                        <a:pt x="3538" y="61627"/>
                        <a:pt x="498838" y="0"/>
                        <a:pt x="498838" y="0"/>
                      </a:cubicBezTo>
                      <a:cubicBezTo>
                        <a:pt x="498838" y="0"/>
                        <a:pt x="474263" y="222885"/>
                        <a:pt x="350343" y="276987"/>
                      </a:cubicBezTo>
                      <a:cubicBezTo>
                        <a:pt x="226518" y="331089"/>
                        <a:pt x="84310" y="240506"/>
                        <a:pt x="62116" y="220027"/>
                      </a:cubicBezTo>
                      <a:cubicBezTo>
                        <a:pt x="-8845" y="154591"/>
                        <a:pt x="394" y="60293"/>
                        <a:pt x="394" y="60293"/>
                      </a:cubicBezTo>
                      <a:close/>
                    </a:path>
                  </a:pathLst>
                </a:custGeom>
                <a:solidFill>
                  <a:srgbClr val="8419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52" name="Graphic 216">
                  <a:extLst>
                    <a:ext uri="{FF2B5EF4-FFF2-40B4-BE49-F238E27FC236}">
                      <a16:creationId xmlns:a16="http://schemas.microsoft.com/office/drawing/2014/main" id="{EABCB330-9377-4FCC-9F60-EE78B74B5453}"/>
                    </a:ext>
                  </a:extLst>
                </p:cNvPr>
                <p:cNvGrpSpPr/>
                <p:nvPr/>
              </p:nvGrpSpPr>
              <p:grpSpPr>
                <a:xfrm>
                  <a:off x="5827299" y="3737610"/>
                  <a:ext cx="431958" cy="252909"/>
                  <a:chOff x="5827299" y="3737610"/>
                  <a:chExt cx="431958" cy="252909"/>
                </a:xfrm>
                <a:solidFill>
                  <a:srgbClr val="F5AFD4"/>
                </a:solidFill>
              </p:grpSpPr>
              <p:sp>
                <p:nvSpPr>
                  <p:cNvPr id="153" name="Freeform: Shape 654">
                    <a:extLst>
                      <a:ext uri="{FF2B5EF4-FFF2-40B4-BE49-F238E27FC236}">
                        <a16:creationId xmlns:a16="http://schemas.microsoft.com/office/drawing/2014/main" id="{69FFE8FC-23B8-48BF-B447-2670DF14AA11}"/>
                      </a:ext>
                    </a:extLst>
                  </p:cNvPr>
                  <p:cNvSpPr/>
                  <p:nvPr/>
                </p:nvSpPr>
                <p:spPr>
                  <a:xfrm>
                    <a:off x="5827299" y="3737610"/>
                    <a:ext cx="431958" cy="252909"/>
                  </a:xfrm>
                  <a:custGeom>
                    <a:avLst/>
                    <a:gdLst>
                      <a:gd name="connsiteX0" fmla="*/ 431959 w 431958"/>
                      <a:gd name="connsiteY0" fmla="*/ 0 h 252909"/>
                      <a:gd name="connsiteX1" fmla="*/ 420719 w 431958"/>
                      <a:gd name="connsiteY1" fmla="*/ 1429 h 252909"/>
                      <a:gd name="connsiteX2" fmla="*/ 339090 w 431958"/>
                      <a:gd name="connsiteY2" fmla="*/ 176498 h 252909"/>
                      <a:gd name="connsiteX3" fmla="*/ 157925 w 431958"/>
                      <a:gd name="connsiteY3" fmla="*/ 209740 h 252909"/>
                      <a:gd name="connsiteX4" fmla="*/ 122587 w 431958"/>
                      <a:gd name="connsiteY4" fmla="*/ 192786 h 252909"/>
                      <a:gd name="connsiteX5" fmla="*/ 10763 w 431958"/>
                      <a:gd name="connsiteY5" fmla="*/ 51530 h 252909"/>
                      <a:gd name="connsiteX6" fmla="*/ 0 w 431958"/>
                      <a:gd name="connsiteY6" fmla="*/ 52769 h 252909"/>
                      <a:gd name="connsiteX7" fmla="*/ 118205 w 431958"/>
                      <a:gd name="connsiteY7" fmla="*/ 202216 h 252909"/>
                      <a:gd name="connsiteX8" fmla="*/ 153352 w 431958"/>
                      <a:gd name="connsiteY8" fmla="*/ 219075 h 252909"/>
                      <a:gd name="connsiteX9" fmla="*/ 347853 w 431958"/>
                      <a:gd name="connsiteY9" fmla="*/ 182118 h 252909"/>
                      <a:gd name="connsiteX10" fmla="*/ 402907 w 431958"/>
                      <a:gd name="connsiteY10" fmla="*/ 78486 h 252909"/>
                      <a:gd name="connsiteX11" fmla="*/ 431959 w 431958"/>
                      <a:gd name="connsiteY11" fmla="*/ 0 h 25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31958" h="252909">
                        <a:moveTo>
                          <a:pt x="431959" y="0"/>
                        </a:moveTo>
                        <a:cubicBezTo>
                          <a:pt x="428434" y="476"/>
                          <a:pt x="424720" y="857"/>
                          <a:pt x="420719" y="1429"/>
                        </a:cubicBezTo>
                        <a:cubicBezTo>
                          <a:pt x="409099" y="38957"/>
                          <a:pt x="384429" y="105347"/>
                          <a:pt x="339090" y="176498"/>
                        </a:cubicBezTo>
                        <a:cubicBezTo>
                          <a:pt x="279940" y="269462"/>
                          <a:pt x="236601" y="248317"/>
                          <a:pt x="157925" y="209740"/>
                        </a:cubicBezTo>
                        <a:cubicBezTo>
                          <a:pt x="146780" y="204311"/>
                          <a:pt x="135065" y="198501"/>
                          <a:pt x="122587" y="192786"/>
                        </a:cubicBezTo>
                        <a:cubicBezTo>
                          <a:pt x="56102" y="162115"/>
                          <a:pt x="24289" y="92488"/>
                          <a:pt x="10763" y="51530"/>
                        </a:cubicBezTo>
                        <a:cubicBezTo>
                          <a:pt x="6953" y="52006"/>
                          <a:pt x="3334" y="52388"/>
                          <a:pt x="0" y="52769"/>
                        </a:cubicBezTo>
                        <a:cubicBezTo>
                          <a:pt x="13430" y="95060"/>
                          <a:pt x="46292" y="169069"/>
                          <a:pt x="118205" y="202216"/>
                        </a:cubicBezTo>
                        <a:cubicBezTo>
                          <a:pt x="130588" y="207931"/>
                          <a:pt x="142304" y="213646"/>
                          <a:pt x="153352" y="219075"/>
                        </a:cubicBezTo>
                        <a:cubicBezTo>
                          <a:pt x="231838" y="257556"/>
                          <a:pt x="283655" y="282893"/>
                          <a:pt x="347853" y="182118"/>
                        </a:cubicBezTo>
                        <a:cubicBezTo>
                          <a:pt x="371284" y="145256"/>
                          <a:pt x="389287" y="109633"/>
                          <a:pt x="402907" y="78486"/>
                        </a:cubicBezTo>
                        <a:cubicBezTo>
                          <a:pt x="416909" y="46292"/>
                          <a:pt x="426244" y="19050"/>
                          <a:pt x="431959" y="0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655">
                    <a:extLst>
                      <a:ext uri="{FF2B5EF4-FFF2-40B4-BE49-F238E27FC236}">
                        <a16:creationId xmlns:a16="http://schemas.microsoft.com/office/drawing/2014/main" id="{09A724BF-DBB1-45D3-929A-0C71F6780AC5}"/>
                      </a:ext>
                    </a:extLst>
                  </p:cNvPr>
                  <p:cNvSpPr/>
                  <p:nvPr/>
                </p:nvSpPr>
                <p:spPr>
                  <a:xfrm>
                    <a:off x="5892640" y="3743325"/>
                    <a:ext cx="321087" cy="179727"/>
                  </a:xfrm>
                  <a:custGeom>
                    <a:avLst/>
                    <a:gdLst>
                      <a:gd name="connsiteX0" fmla="*/ 109156 w 321087"/>
                      <a:gd name="connsiteY0" fmla="*/ 170593 h 179727"/>
                      <a:gd name="connsiteX1" fmla="*/ 275463 w 321087"/>
                      <a:gd name="connsiteY1" fmla="*/ 105346 h 179727"/>
                      <a:gd name="connsiteX2" fmla="*/ 302323 w 321087"/>
                      <a:gd name="connsiteY2" fmla="*/ 51340 h 179727"/>
                      <a:gd name="connsiteX3" fmla="*/ 321088 w 321087"/>
                      <a:gd name="connsiteY3" fmla="*/ 0 h 179727"/>
                      <a:gd name="connsiteX4" fmla="*/ 309944 w 321087"/>
                      <a:gd name="connsiteY4" fmla="*/ 1429 h 179727"/>
                      <a:gd name="connsiteX5" fmla="*/ 266509 w 321087"/>
                      <a:gd name="connsiteY5" fmla="*/ 100298 h 179727"/>
                      <a:gd name="connsiteX6" fmla="*/ 112395 w 321087"/>
                      <a:gd name="connsiteY6" fmla="*/ 160782 h 179727"/>
                      <a:gd name="connsiteX7" fmla="*/ 10382 w 321087"/>
                      <a:gd name="connsiteY7" fmla="*/ 38195 h 179727"/>
                      <a:gd name="connsiteX8" fmla="*/ 0 w 321087"/>
                      <a:gd name="connsiteY8" fmla="*/ 39433 h 179727"/>
                      <a:gd name="connsiteX9" fmla="*/ 109156 w 321087"/>
                      <a:gd name="connsiteY9" fmla="*/ 170593 h 17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1087" h="179727">
                        <a:moveTo>
                          <a:pt x="109156" y="170593"/>
                        </a:moveTo>
                        <a:cubicBezTo>
                          <a:pt x="207836" y="201359"/>
                          <a:pt x="251269" y="148018"/>
                          <a:pt x="275463" y="105346"/>
                        </a:cubicBezTo>
                        <a:cubicBezTo>
                          <a:pt x="284607" y="89059"/>
                          <a:pt x="294132" y="70104"/>
                          <a:pt x="302323" y="51340"/>
                        </a:cubicBezTo>
                        <a:cubicBezTo>
                          <a:pt x="310229" y="33242"/>
                          <a:pt x="316897" y="15240"/>
                          <a:pt x="321088" y="0"/>
                        </a:cubicBezTo>
                        <a:cubicBezTo>
                          <a:pt x="317468" y="476"/>
                          <a:pt x="313753" y="952"/>
                          <a:pt x="309944" y="1429"/>
                        </a:cubicBezTo>
                        <a:cubicBezTo>
                          <a:pt x="301180" y="31147"/>
                          <a:pt x="282988" y="71057"/>
                          <a:pt x="266509" y="100298"/>
                        </a:cubicBezTo>
                        <a:cubicBezTo>
                          <a:pt x="242316" y="143256"/>
                          <a:pt x="202882" y="188976"/>
                          <a:pt x="112395" y="160782"/>
                        </a:cubicBezTo>
                        <a:cubicBezTo>
                          <a:pt x="63532" y="145542"/>
                          <a:pt x="29242" y="104299"/>
                          <a:pt x="10382" y="38195"/>
                        </a:cubicBezTo>
                        <a:cubicBezTo>
                          <a:pt x="6858" y="38576"/>
                          <a:pt x="3429" y="39052"/>
                          <a:pt x="0" y="39433"/>
                        </a:cubicBezTo>
                        <a:cubicBezTo>
                          <a:pt x="19621" y="110014"/>
                          <a:pt x="56293" y="154114"/>
                          <a:pt x="109156" y="170593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5" name="Freeform: Shape 656">
                    <a:extLst>
                      <a:ext uri="{FF2B5EF4-FFF2-40B4-BE49-F238E27FC236}">
                        <a16:creationId xmlns:a16="http://schemas.microsoft.com/office/drawing/2014/main" id="{19A5B265-1E00-423F-A669-88CB77575D5C}"/>
                      </a:ext>
                    </a:extLst>
                  </p:cNvPr>
                  <p:cNvSpPr/>
                  <p:nvPr/>
                </p:nvSpPr>
                <p:spPr>
                  <a:xfrm>
                    <a:off x="5986557" y="3755993"/>
                    <a:ext cx="124967" cy="60294"/>
                  </a:xfrm>
                  <a:custGeom>
                    <a:avLst/>
                    <a:gdLst>
                      <a:gd name="connsiteX0" fmla="*/ 48101 w 124967"/>
                      <a:gd name="connsiteY0" fmla="*/ 59055 h 60294"/>
                      <a:gd name="connsiteX1" fmla="*/ 118110 w 124967"/>
                      <a:gd name="connsiteY1" fmla="*/ 21336 h 60294"/>
                      <a:gd name="connsiteX2" fmla="*/ 124968 w 124967"/>
                      <a:gd name="connsiteY2" fmla="*/ 0 h 60294"/>
                      <a:gd name="connsiteX3" fmla="*/ 113919 w 124967"/>
                      <a:gd name="connsiteY3" fmla="*/ 1333 h 60294"/>
                      <a:gd name="connsiteX4" fmla="*/ 49816 w 124967"/>
                      <a:gd name="connsiteY4" fmla="*/ 48863 h 60294"/>
                      <a:gd name="connsiteX5" fmla="*/ 10954 w 124967"/>
                      <a:gd name="connsiteY5" fmla="*/ 14002 h 60294"/>
                      <a:gd name="connsiteX6" fmla="*/ 0 w 124967"/>
                      <a:gd name="connsiteY6" fmla="*/ 15335 h 60294"/>
                      <a:gd name="connsiteX7" fmla="*/ 48101 w 124967"/>
                      <a:gd name="connsiteY7" fmla="*/ 59055 h 6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4967" h="60294">
                        <a:moveTo>
                          <a:pt x="48101" y="59055"/>
                        </a:moveTo>
                        <a:cubicBezTo>
                          <a:pt x="81534" y="64484"/>
                          <a:pt x="104680" y="52102"/>
                          <a:pt x="118110" y="21336"/>
                        </a:cubicBezTo>
                        <a:cubicBezTo>
                          <a:pt x="120872" y="15050"/>
                          <a:pt x="123063" y="7810"/>
                          <a:pt x="124968" y="0"/>
                        </a:cubicBezTo>
                        <a:cubicBezTo>
                          <a:pt x="121253" y="476"/>
                          <a:pt x="117634" y="952"/>
                          <a:pt x="113919" y="1333"/>
                        </a:cubicBezTo>
                        <a:cubicBezTo>
                          <a:pt x="103537" y="38862"/>
                          <a:pt x="83058" y="54197"/>
                          <a:pt x="49816" y="48863"/>
                        </a:cubicBezTo>
                        <a:cubicBezTo>
                          <a:pt x="32004" y="46006"/>
                          <a:pt x="19431" y="30480"/>
                          <a:pt x="10954" y="14002"/>
                        </a:cubicBezTo>
                        <a:cubicBezTo>
                          <a:pt x="7239" y="14478"/>
                          <a:pt x="3619" y="14859"/>
                          <a:pt x="0" y="15335"/>
                        </a:cubicBezTo>
                        <a:cubicBezTo>
                          <a:pt x="9525" y="35242"/>
                          <a:pt x="24860" y="55245"/>
                          <a:pt x="48101" y="59055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6" name="Freeform: Shape 657">
                    <a:extLst>
                      <a:ext uri="{FF2B5EF4-FFF2-40B4-BE49-F238E27FC236}">
                        <a16:creationId xmlns:a16="http://schemas.microsoft.com/office/drawing/2014/main" id="{F5D0D209-AD9F-4890-9883-7F5D7EB226A5}"/>
                      </a:ext>
                    </a:extLst>
                  </p:cNvPr>
                  <p:cNvSpPr/>
                  <p:nvPr/>
                </p:nvSpPr>
                <p:spPr>
                  <a:xfrm>
                    <a:off x="5943599" y="3749897"/>
                    <a:ext cx="216979" cy="122372"/>
                  </a:xfrm>
                  <a:custGeom>
                    <a:avLst/>
                    <a:gdLst>
                      <a:gd name="connsiteX0" fmla="*/ 76962 w 216979"/>
                      <a:gd name="connsiteY0" fmla="*/ 120396 h 122372"/>
                      <a:gd name="connsiteX1" fmla="*/ 192881 w 216979"/>
                      <a:gd name="connsiteY1" fmla="*/ 47339 h 122372"/>
                      <a:gd name="connsiteX2" fmla="*/ 210502 w 216979"/>
                      <a:gd name="connsiteY2" fmla="*/ 12478 h 122372"/>
                      <a:gd name="connsiteX3" fmla="*/ 216979 w 216979"/>
                      <a:gd name="connsiteY3" fmla="*/ 0 h 122372"/>
                      <a:gd name="connsiteX4" fmla="*/ 204502 w 216979"/>
                      <a:gd name="connsiteY4" fmla="*/ 1524 h 122372"/>
                      <a:gd name="connsiteX5" fmla="*/ 201359 w 216979"/>
                      <a:gd name="connsiteY5" fmla="*/ 7525 h 122372"/>
                      <a:gd name="connsiteX6" fmla="*/ 183452 w 216979"/>
                      <a:gd name="connsiteY6" fmla="*/ 42958 h 122372"/>
                      <a:gd name="connsiteX7" fmla="*/ 78391 w 216979"/>
                      <a:gd name="connsiteY7" fmla="*/ 110109 h 122372"/>
                      <a:gd name="connsiteX8" fmla="*/ 10477 w 216979"/>
                      <a:gd name="connsiteY8" fmla="*/ 25336 h 122372"/>
                      <a:gd name="connsiteX9" fmla="*/ 0 w 216979"/>
                      <a:gd name="connsiteY9" fmla="*/ 26575 h 122372"/>
                      <a:gd name="connsiteX10" fmla="*/ 76962 w 216979"/>
                      <a:gd name="connsiteY10" fmla="*/ 120396 h 122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979" h="122372">
                        <a:moveTo>
                          <a:pt x="76962" y="120396"/>
                        </a:moveTo>
                        <a:cubicBezTo>
                          <a:pt x="154496" y="130778"/>
                          <a:pt x="168878" y="99346"/>
                          <a:pt x="192881" y="47339"/>
                        </a:cubicBezTo>
                        <a:cubicBezTo>
                          <a:pt x="199263" y="33433"/>
                          <a:pt x="205454" y="21812"/>
                          <a:pt x="210502" y="12478"/>
                        </a:cubicBezTo>
                        <a:cubicBezTo>
                          <a:pt x="212884" y="8001"/>
                          <a:pt x="215075" y="3905"/>
                          <a:pt x="216979" y="0"/>
                        </a:cubicBezTo>
                        <a:cubicBezTo>
                          <a:pt x="212884" y="476"/>
                          <a:pt x="208693" y="1048"/>
                          <a:pt x="204502" y="1524"/>
                        </a:cubicBezTo>
                        <a:cubicBezTo>
                          <a:pt x="203454" y="3429"/>
                          <a:pt x="202502" y="5334"/>
                          <a:pt x="201359" y="7525"/>
                        </a:cubicBezTo>
                        <a:cubicBezTo>
                          <a:pt x="196310" y="16954"/>
                          <a:pt x="189929" y="28765"/>
                          <a:pt x="183452" y="42958"/>
                        </a:cubicBezTo>
                        <a:cubicBezTo>
                          <a:pt x="160020" y="93917"/>
                          <a:pt x="148304" y="119443"/>
                          <a:pt x="78391" y="110109"/>
                        </a:cubicBezTo>
                        <a:cubicBezTo>
                          <a:pt x="34195" y="104204"/>
                          <a:pt x="17145" y="57531"/>
                          <a:pt x="10477" y="25336"/>
                        </a:cubicBezTo>
                        <a:cubicBezTo>
                          <a:pt x="6953" y="25813"/>
                          <a:pt x="3429" y="26194"/>
                          <a:pt x="0" y="26575"/>
                        </a:cubicBezTo>
                        <a:cubicBezTo>
                          <a:pt x="6763" y="61531"/>
                          <a:pt x="25622" y="113538"/>
                          <a:pt x="76962" y="120396"/>
                        </a:cubicBezTo>
                        <a:close/>
                      </a:path>
                    </a:pathLst>
                  </a:custGeom>
                  <a:solidFill>
                    <a:srgbClr val="F5AFD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3" name="Freeform: Shape 514">
                <a:extLst>
                  <a:ext uri="{FF2B5EF4-FFF2-40B4-BE49-F238E27FC236}">
                    <a16:creationId xmlns:a16="http://schemas.microsoft.com/office/drawing/2014/main" id="{CCC3E96E-3367-4258-96AE-67F1A69B8FBA}"/>
                  </a:ext>
                </a:extLst>
              </p:cNvPr>
              <p:cNvSpPr/>
              <p:nvPr/>
            </p:nvSpPr>
            <p:spPr>
              <a:xfrm>
                <a:off x="5572721" y="3807047"/>
                <a:ext cx="191865" cy="177147"/>
              </a:xfrm>
              <a:custGeom>
                <a:avLst/>
                <a:gdLst>
                  <a:gd name="connsiteX0" fmla="*/ 71602 w 191865"/>
                  <a:gd name="connsiteY0" fmla="*/ 175927 h 177147"/>
                  <a:gd name="connsiteX1" fmla="*/ 546 w 191865"/>
                  <a:gd name="connsiteY1" fmla="*/ 106489 h 177147"/>
                  <a:gd name="connsiteX2" fmla="*/ 71602 w 191865"/>
                  <a:gd name="connsiteY2" fmla="*/ 0 h 177147"/>
                  <a:gd name="connsiteX3" fmla="*/ 190950 w 191865"/>
                  <a:gd name="connsiteY3" fmla="*/ 71723 h 177147"/>
                  <a:gd name="connsiteX4" fmla="*/ 71602 w 191865"/>
                  <a:gd name="connsiteY4" fmla="*/ 175927 h 17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65" h="177147">
                    <a:moveTo>
                      <a:pt x="71602" y="175927"/>
                    </a:moveTo>
                    <a:cubicBezTo>
                      <a:pt x="71602" y="175927"/>
                      <a:pt x="5594" y="173641"/>
                      <a:pt x="546" y="106489"/>
                    </a:cubicBezTo>
                    <a:cubicBezTo>
                      <a:pt x="-4503" y="39338"/>
                      <a:pt x="25977" y="0"/>
                      <a:pt x="71602" y="0"/>
                    </a:cubicBezTo>
                    <a:cubicBezTo>
                      <a:pt x="117322" y="0"/>
                      <a:pt x="183711" y="11621"/>
                      <a:pt x="190950" y="71723"/>
                    </a:cubicBezTo>
                    <a:cubicBezTo>
                      <a:pt x="195999" y="113443"/>
                      <a:pt x="183330" y="187547"/>
                      <a:pt x="71602" y="1759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" name="Graphic 216">
                <a:extLst>
                  <a:ext uri="{FF2B5EF4-FFF2-40B4-BE49-F238E27FC236}">
                    <a16:creationId xmlns:a16="http://schemas.microsoft.com/office/drawing/2014/main" id="{0F9B095C-354F-44A3-BA8A-36E976AF9197}"/>
                  </a:ext>
                </a:extLst>
              </p:cNvPr>
              <p:cNvGrpSpPr/>
              <p:nvPr/>
            </p:nvGrpSpPr>
            <p:grpSpPr>
              <a:xfrm>
                <a:off x="5387302" y="2821342"/>
                <a:ext cx="1569436" cy="1234614"/>
                <a:chOff x="5387302" y="2821342"/>
                <a:chExt cx="1569436" cy="1234614"/>
              </a:xfrm>
            </p:grpSpPr>
            <p:grpSp>
              <p:nvGrpSpPr>
                <p:cNvPr id="109" name="Graphic 216">
                  <a:extLst>
                    <a:ext uri="{FF2B5EF4-FFF2-40B4-BE49-F238E27FC236}">
                      <a16:creationId xmlns:a16="http://schemas.microsoft.com/office/drawing/2014/main" id="{E2FA5462-417F-47FF-9A77-731054940273}"/>
                    </a:ext>
                  </a:extLst>
                </p:cNvPr>
                <p:cNvGrpSpPr/>
                <p:nvPr/>
              </p:nvGrpSpPr>
              <p:grpSpPr>
                <a:xfrm>
                  <a:off x="5430478" y="3577642"/>
                  <a:ext cx="567265" cy="328597"/>
                  <a:chOff x="5430478" y="3577642"/>
                  <a:chExt cx="567265" cy="328597"/>
                </a:xfrm>
              </p:grpSpPr>
              <p:sp>
                <p:nvSpPr>
                  <p:cNvPr id="145" name="Freeform: Shape 646">
                    <a:extLst>
                      <a:ext uri="{FF2B5EF4-FFF2-40B4-BE49-F238E27FC236}">
                        <a16:creationId xmlns:a16="http://schemas.microsoft.com/office/drawing/2014/main" id="{BF887293-4528-422E-A9A7-429117AF51A1}"/>
                      </a:ext>
                    </a:extLst>
                  </p:cNvPr>
                  <p:cNvSpPr/>
                  <p:nvPr/>
                </p:nvSpPr>
                <p:spPr>
                  <a:xfrm>
                    <a:off x="5430478" y="3577642"/>
                    <a:ext cx="567265" cy="328597"/>
                  </a:xfrm>
                  <a:custGeom>
                    <a:avLst/>
                    <a:gdLst>
                      <a:gd name="connsiteX0" fmla="*/ 560556 w 567265"/>
                      <a:gd name="connsiteY0" fmla="*/ 149299 h 328597"/>
                      <a:gd name="connsiteX1" fmla="*/ 406537 w 567265"/>
                      <a:gd name="connsiteY1" fmla="*/ 146251 h 328597"/>
                      <a:gd name="connsiteX2" fmla="*/ 312334 w 567265"/>
                      <a:gd name="connsiteY2" fmla="*/ 101008 h 328597"/>
                      <a:gd name="connsiteX3" fmla="*/ 250422 w 567265"/>
                      <a:gd name="connsiteY3" fmla="*/ 69194 h 328597"/>
                      <a:gd name="connsiteX4" fmla="*/ 226133 w 567265"/>
                      <a:gd name="connsiteY4" fmla="*/ 16997 h 328597"/>
                      <a:gd name="connsiteX5" fmla="*/ 193462 w 567265"/>
                      <a:gd name="connsiteY5" fmla="*/ 48811 h 328597"/>
                      <a:gd name="connsiteX6" fmla="*/ 152219 w 567265"/>
                      <a:gd name="connsiteY6" fmla="*/ 43 h 328597"/>
                      <a:gd name="connsiteX7" fmla="*/ 128692 w 567265"/>
                      <a:gd name="connsiteY7" fmla="*/ 33190 h 328597"/>
                      <a:gd name="connsiteX8" fmla="*/ 79543 w 567265"/>
                      <a:gd name="connsiteY8" fmla="*/ 16711 h 328597"/>
                      <a:gd name="connsiteX9" fmla="*/ 78305 w 567265"/>
                      <a:gd name="connsiteY9" fmla="*/ 63479 h 328597"/>
                      <a:gd name="connsiteX10" fmla="*/ 26203 w 567265"/>
                      <a:gd name="connsiteY10" fmla="*/ 63193 h 328597"/>
                      <a:gd name="connsiteX11" fmla="*/ 54112 w 567265"/>
                      <a:gd name="connsiteY11" fmla="*/ 104056 h 328597"/>
                      <a:gd name="connsiteX12" fmla="*/ 772 w 567265"/>
                      <a:gd name="connsiteY12" fmla="*/ 125201 h 328597"/>
                      <a:gd name="connsiteX13" fmla="*/ 49444 w 567265"/>
                      <a:gd name="connsiteY13" fmla="*/ 144727 h 328597"/>
                      <a:gd name="connsiteX14" fmla="*/ 3439 w 567265"/>
                      <a:gd name="connsiteY14" fmla="*/ 193876 h 328597"/>
                      <a:gd name="connsiteX15" fmla="*/ 67542 w 567265"/>
                      <a:gd name="connsiteY15" fmla="*/ 198163 h 328597"/>
                      <a:gd name="connsiteX16" fmla="*/ 43253 w 567265"/>
                      <a:gd name="connsiteY16" fmla="*/ 247502 h 328597"/>
                      <a:gd name="connsiteX17" fmla="*/ 104118 w 567265"/>
                      <a:gd name="connsiteY17" fmla="*/ 243502 h 328597"/>
                      <a:gd name="connsiteX18" fmla="*/ 97736 w 567265"/>
                      <a:gd name="connsiteY18" fmla="*/ 287698 h 328597"/>
                      <a:gd name="connsiteX19" fmla="*/ 153553 w 567265"/>
                      <a:gd name="connsiteY19" fmla="*/ 272267 h 328597"/>
                      <a:gd name="connsiteX20" fmla="*/ 168031 w 567265"/>
                      <a:gd name="connsiteY20" fmla="*/ 316082 h 328597"/>
                      <a:gd name="connsiteX21" fmla="*/ 230229 w 567265"/>
                      <a:gd name="connsiteY21" fmla="*/ 284078 h 328597"/>
                      <a:gd name="connsiteX22" fmla="*/ 230991 w 567265"/>
                      <a:gd name="connsiteY22" fmla="*/ 318654 h 328597"/>
                      <a:gd name="connsiteX23" fmla="*/ 292141 w 567265"/>
                      <a:gd name="connsiteY23" fmla="*/ 292746 h 328597"/>
                      <a:gd name="connsiteX24" fmla="*/ 294618 w 567265"/>
                      <a:gd name="connsiteY24" fmla="*/ 323798 h 328597"/>
                      <a:gd name="connsiteX25" fmla="*/ 388153 w 567265"/>
                      <a:gd name="connsiteY25" fmla="*/ 285793 h 328597"/>
                      <a:gd name="connsiteX26" fmla="*/ 560556 w 567265"/>
                      <a:gd name="connsiteY26" fmla="*/ 149299 h 328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67265" h="328597">
                        <a:moveTo>
                          <a:pt x="560556" y="149299"/>
                        </a:moveTo>
                        <a:cubicBezTo>
                          <a:pt x="560556" y="149299"/>
                          <a:pt x="456924" y="194162"/>
                          <a:pt x="406537" y="146251"/>
                        </a:cubicBezTo>
                        <a:cubicBezTo>
                          <a:pt x="356149" y="98245"/>
                          <a:pt x="341671" y="58717"/>
                          <a:pt x="312334" y="101008"/>
                        </a:cubicBezTo>
                        <a:cubicBezTo>
                          <a:pt x="312334" y="101008"/>
                          <a:pt x="298714" y="14616"/>
                          <a:pt x="250422" y="69194"/>
                        </a:cubicBezTo>
                        <a:cubicBezTo>
                          <a:pt x="250422" y="69194"/>
                          <a:pt x="261185" y="21474"/>
                          <a:pt x="226133" y="16997"/>
                        </a:cubicBezTo>
                        <a:cubicBezTo>
                          <a:pt x="195463" y="13092"/>
                          <a:pt x="193462" y="48811"/>
                          <a:pt x="193462" y="48811"/>
                        </a:cubicBezTo>
                        <a:cubicBezTo>
                          <a:pt x="193462" y="48811"/>
                          <a:pt x="188986" y="-1672"/>
                          <a:pt x="152219" y="43"/>
                        </a:cubicBezTo>
                        <a:cubicBezTo>
                          <a:pt x="118405" y="1567"/>
                          <a:pt x="128692" y="33190"/>
                          <a:pt x="128692" y="33190"/>
                        </a:cubicBezTo>
                        <a:cubicBezTo>
                          <a:pt x="128692" y="33190"/>
                          <a:pt x="103356" y="-10721"/>
                          <a:pt x="79543" y="16711"/>
                        </a:cubicBezTo>
                        <a:cubicBezTo>
                          <a:pt x="55636" y="44143"/>
                          <a:pt x="78305" y="63479"/>
                          <a:pt x="78305" y="63479"/>
                        </a:cubicBezTo>
                        <a:cubicBezTo>
                          <a:pt x="78305" y="63479"/>
                          <a:pt x="42872" y="28713"/>
                          <a:pt x="26203" y="63193"/>
                        </a:cubicBezTo>
                        <a:cubicBezTo>
                          <a:pt x="9535" y="97674"/>
                          <a:pt x="54112" y="104056"/>
                          <a:pt x="54112" y="104056"/>
                        </a:cubicBezTo>
                        <a:cubicBezTo>
                          <a:pt x="54112" y="104056"/>
                          <a:pt x="3153" y="88911"/>
                          <a:pt x="772" y="125201"/>
                        </a:cubicBezTo>
                        <a:cubicBezTo>
                          <a:pt x="-1610" y="161491"/>
                          <a:pt x="49444" y="144727"/>
                          <a:pt x="49444" y="144727"/>
                        </a:cubicBezTo>
                        <a:cubicBezTo>
                          <a:pt x="49444" y="144727"/>
                          <a:pt x="-15421" y="158824"/>
                          <a:pt x="3439" y="193876"/>
                        </a:cubicBezTo>
                        <a:cubicBezTo>
                          <a:pt x="22393" y="229024"/>
                          <a:pt x="67542" y="198163"/>
                          <a:pt x="67542" y="198163"/>
                        </a:cubicBezTo>
                        <a:cubicBezTo>
                          <a:pt x="67542" y="198163"/>
                          <a:pt x="18583" y="221499"/>
                          <a:pt x="43253" y="247502"/>
                        </a:cubicBezTo>
                        <a:cubicBezTo>
                          <a:pt x="68018" y="273506"/>
                          <a:pt x="104118" y="243502"/>
                          <a:pt x="104118" y="243502"/>
                        </a:cubicBezTo>
                        <a:cubicBezTo>
                          <a:pt x="104118" y="243502"/>
                          <a:pt x="69447" y="264266"/>
                          <a:pt x="97736" y="287698"/>
                        </a:cubicBezTo>
                        <a:cubicBezTo>
                          <a:pt x="126025" y="311034"/>
                          <a:pt x="153553" y="272267"/>
                          <a:pt x="153553" y="272267"/>
                        </a:cubicBezTo>
                        <a:cubicBezTo>
                          <a:pt x="153553" y="272267"/>
                          <a:pt x="139837" y="311606"/>
                          <a:pt x="168031" y="316082"/>
                        </a:cubicBezTo>
                        <a:cubicBezTo>
                          <a:pt x="196129" y="320654"/>
                          <a:pt x="230229" y="284078"/>
                          <a:pt x="230229" y="284078"/>
                        </a:cubicBezTo>
                        <a:cubicBezTo>
                          <a:pt x="230229" y="284078"/>
                          <a:pt x="213846" y="301033"/>
                          <a:pt x="230991" y="318654"/>
                        </a:cubicBezTo>
                        <a:cubicBezTo>
                          <a:pt x="248041" y="336275"/>
                          <a:pt x="292141" y="292746"/>
                          <a:pt x="292141" y="292746"/>
                        </a:cubicBezTo>
                        <a:cubicBezTo>
                          <a:pt x="292141" y="292746"/>
                          <a:pt x="267186" y="307510"/>
                          <a:pt x="294618" y="323798"/>
                        </a:cubicBezTo>
                        <a:cubicBezTo>
                          <a:pt x="322145" y="340181"/>
                          <a:pt x="351006" y="311415"/>
                          <a:pt x="388153" y="285793"/>
                        </a:cubicBezTo>
                        <a:cubicBezTo>
                          <a:pt x="423682" y="261218"/>
                          <a:pt x="603990" y="174922"/>
                          <a:pt x="560556" y="149299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6" name="Graphic 216">
                    <a:extLst>
                      <a:ext uri="{FF2B5EF4-FFF2-40B4-BE49-F238E27FC236}">
                        <a16:creationId xmlns:a16="http://schemas.microsoft.com/office/drawing/2014/main" id="{581F0AEB-04EF-48C6-96AE-435B61FC8012}"/>
                      </a:ext>
                    </a:extLst>
                  </p:cNvPr>
                  <p:cNvGrpSpPr/>
                  <p:nvPr/>
                </p:nvGrpSpPr>
                <p:grpSpPr>
                  <a:xfrm>
                    <a:off x="5507873" y="3646039"/>
                    <a:ext cx="483870" cy="200824"/>
                    <a:chOff x="5507873" y="3646039"/>
                    <a:chExt cx="483870" cy="200824"/>
                  </a:xfrm>
                  <a:solidFill>
                    <a:srgbClr val="9DCE6E"/>
                  </a:solidFill>
                </p:grpSpPr>
                <p:sp>
                  <p:nvSpPr>
                    <p:cNvPr id="147" name="Freeform: Shape 648">
                      <a:extLst>
                        <a:ext uri="{FF2B5EF4-FFF2-40B4-BE49-F238E27FC236}">
                          <a16:creationId xmlns:a16="http://schemas.microsoft.com/office/drawing/2014/main" id="{0554892E-8E9A-43A0-B1A5-31E283E9D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7873" y="3702035"/>
                      <a:ext cx="483870" cy="79290"/>
                    </a:xfrm>
                    <a:custGeom>
                      <a:avLst/>
                      <a:gdLst>
                        <a:gd name="connsiteX0" fmla="*/ 1862 w 483870"/>
                        <a:gd name="connsiteY0" fmla="*/ 6523 h 79290"/>
                        <a:gd name="connsiteX1" fmla="*/ 116257 w 483870"/>
                        <a:gd name="connsiteY1" fmla="*/ 47004 h 79290"/>
                        <a:gd name="connsiteX2" fmla="*/ 353334 w 483870"/>
                        <a:gd name="connsiteY2" fmla="*/ 78056 h 79290"/>
                        <a:gd name="connsiteX3" fmla="*/ 482112 w 483870"/>
                        <a:gd name="connsiteY3" fmla="*/ 42909 h 79290"/>
                        <a:gd name="connsiteX4" fmla="*/ 478493 w 483870"/>
                        <a:gd name="connsiteY4" fmla="*/ 36717 h 79290"/>
                        <a:gd name="connsiteX5" fmla="*/ 239320 w 483870"/>
                        <a:gd name="connsiteY5" fmla="*/ 66245 h 79290"/>
                        <a:gd name="connsiteX6" fmla="*/ 44343 w 483870"/>
                        <a:gd name="connsiteY6" fmla="*/ 15858 h 79290"/>
                        <a:gd name="connsiteX7" fmla="*/ 5481 w 483870"/>
                        <a:gd name="connsiteY7" fmla="*/ 332 h 79290"/>
                        <a:gd name="connsiteX8" fmla="*/ 1862 w 483870"/>
                        <a:gd name="connsiteY8" fmla="*/ 6523 h 79290"/>
                        <a:gd name="connsiteX9" fmla="*/ 1862 w 483870"/>
                        <a:gd name="connsiteY9" fmla="*/ 6523 h 79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83870" h="79290">
                          <a:moveTo>
                            <a:pt x="1862" y="6523"/>
                          </a:moveTo>
                          <a:cubicBezTo>
                            <a:pt x="38724" y="23001"/>
                            <a:pt x="77490" y="35860"/>
                            <a:pt x="116257" y="47004"/>
                          </a:cubicBezTo>
                          <a:cubicBezTo>
                            <a:pt x="192648" y="69007"/>
                            <a:pt x="273515" y="83771"/>
                            <a:pt x="353334" y="78056"/>
                          </a:cubicBezTo>
                          <a:cubicBezTo>
                            <a:pt x="398102" y="74817"/>
                            <a:pt x="442488" y="64530"/>
                            <a:pt x="482112" y="42909"/>
                          </a:cubicBezTo>
                          <a:cubicBezTo>
                            <a:pt x="486113" y="40718"/>
                            <a:pt x="482589" y="34527"/>
                            <a:pt x="478493" y="36717"/>
                          </a:cubicBezTo>
                          <a:cubicBezTo>
                            <a:pt x="406198" y="76151"/>
                            <a:pt x="319044" y="77198"/>
                            <a:pt x="239320" y="66245"/>
                          </a:cubicBezTo>
                          <a:cubicBezTo>
                            <a:pt x="172740" y="57101"/>
                            <a:pt x="107208" y="39194"/>
                            <a:pt x="44343" y="15858"/>
                          </a:cubicBezTo>
                          <a:cubicBezTo>
                            <a:pt x="31294" y="11000"/>
                            <a:pt x="18150" y="6047"/>
                            <a:pt x="5481" y="332"/>
                          </a:cubicBezTo>
                          <a:cubicBezTo>
                            <a:pt x="1290" y="-1478"/>
                            <a:pt x="-2329" y="4618"/>
                            <a:pt x="1862" y="6523"/>
                          </a:cubicBezTo>
                          <a:lnTo>
                            <a:pt x="1862" y="6523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8" name="Freeform: Shape 649">
                      <a:extLst>
                        <a:ext uri="{FF2B5EF4-FFF2-40B4-BE49-F238E27FC236}">
                          <a16:creationId xmlns:a16="http://schemas.microsoft.com/office/drawing/2014/main" id="{AB32D494-975D-4090-AD63-3EE7A5CFD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7996" y="3646039"/>
                      <a:ext cx="112589" cy="160839"/>
                    </a:xfrm>
                    <a:custGeom>
                      <a:avLst/>
                      <a:gdLst>
                        <a:gd name="connsiteX0" fmla="*/ 5359 w 112589"/>
                        <a:gd name="connsiteY0" fmla="*/ 160341 h 160839"/>
                        <a:gd name="connsiteX1" fmla="*/ 110801 w 112589"/>
                        <a:gd name="connsiteY1" fmla="*/ 100238 h 160839"/>
                        <a:gd name="connsiteX2" fmla="*/ 112420 w 112589"/>
                        <a:gd name="connsiteY2" fmla="*/ 96237 h 160839"/>
                        <a:gd name="connsiteX3" fmla="*/ 75939 w 112589"/>
                        <a:gd name="connsiteY3" fmla="*/ 2416 h 160839"/>
                        <a:gd name="connsiteX4" fmla="*/ 69081 w 112589"/>
                        <a:gd name="connsiteY4" fmla="*/ 4321 h 160839"/>
                        <a:gd name="connsiteX5" fmla="*/ 105562 w 112589"/>
                        <a:gd name="connsiteY5" fmla="*/ 98142 h 160839"/>
                        <a:gd name="connsiteX6" fmla="*/ 107181 w 112589"/>
                        <a:gd name="connsiteY6" fmla="*/ 94142 h 160839"/>
                        <a:gd name="connsiteX7" fmla="*/ 1739 w 112589"/>
                        <a:gd name="connsiteY7" fmla="*/ 154245 h 160839"/>
                        <a:gd name="connsiteX8" fmla="*/ 5359 w 112589"/>
                        <a:gd name="connsiteY8" fmla="*/ 160341 h 160839"/>
                        <a:gd name="connsiteX9" fmla="*/ 5359 w 112589"/>
                        <a:gd name="connsiteY9" fmla="*/ 160341 h 160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2589" h="160839">
                          <a:moveTo>
                            <a:pt x="5359" y="160341"/>
                          </a:moveTo>
                          <a:cubicBezTo>
                            <a:pt x="40506" y="140338"/>
                            <a:pt x="75653" y="120336"/>
                            <a:pt x="110801" y="100238"/>
                          </a:cubicBezTo>
                          <a:cubicBezTo>
                            <a:pt x="112039" y="99476"/>
                            <a:pt x="112991" y="97666"/>
                            <a:pt x="112420" y="96237"/>
                          </a:cubicBezTo>
                          <a:cubicBezTo>
                            <a:pt x="100323" y="64995"/>
                            <a:pt x="88131" y="33753"/>
                            <a:pt x="75939" y="2416"/>
                          </a:cubicBezTo>
                          <a:cubicBezTo>
                            <a:pt x="74320" y="-1870"/>
                            <a:pt x="67367" y="35"/>
                            <a:pt x="69081" y="4321"/>
                          </a:cubicBezTo>
                          <a:cubicBezTo>
                            <a:pt x="81273" y="35563"/>
                            <a:pt x="93370" y="66805"/>
                            <a:pt x="105562" y="98142"/>
                          </a:cubicBezTo>
                          <a:cubicBezTo>
                            <a:pt x="106133" y="96809"/>
                            <a:pt x="106610" y="95475"/>
                            <a:pt x="107181" y="94142"/>
                          </a:cubicBezTo>
                          <a:cubicBezTo>
                            <a:pt x="72034" y="114144"/>
                            <a:pt x="36887" y="134147"/>
                            <a:pt x="1739" y="154245"/>
                          </a:cubicBezTo>
                          <a:cubicBezTo>
                            <a:pt x="-2261" y="156435"/>
                            <a:pt x="1358" y="162627"/>
                            <a:pt x="5359" y="160341"/>
                          </a:cubicBezTo>
                          <a:lnTo>
                            <a:pt x="5359" y="16034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9" name="Freeform: Shape 650">
                      <a:extLst>
                        <a:ext uri="{FF2B5EF4-FFF2-40B4-BE49-F238E27FC236}">
                          <a16:creationId xmlns:a16="http://schemas.microsoft.com/office/drawing/2014/main" id="{B2176C84-AC7E-49EE-BBC8-663D73FA0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4806" y="3695447"/>
                      <a:ext cx="90840" cy="137249"/>
                    </a:xfrm>
                    <a:custGeom>
                      <a:avLst/>
                      <a:gdLst>
                        <a:gd name="connsiteX0" fmla="*/ 5136 w 90840"/>
                        <a:gd name="connsiteY0" fmla="*/ 136555 h 137249"/>
                        <a:gd name="connsiteX1" fmla="*/ 89051 w 90840"/>
                        <a:gd name="connsiteY1" fmla="*/ 75595 h 137249"/>
                        <a:gd name="connsiteX2" fmla="*/ 90671 w 90840"/>
                        <a:gd name="connsiteY2" fmla="*/ 71595 h 137249"/>
                        <a:gd name="connsiteX3" fmla="*/ 66572 w 90840"/>
                        <a:gd name="connsiteY3" fmla="*/ 2443 h 137249"/>
                        <a:gd name="connsiteX4" fmla="*/ 59714 w 90840"/>
                        <a:gd name="connsiteY4" fmla="*/ 4348 h 137249"/>
                        <a:gd name="connsiteX5" fmla="*/ 83813 w 90840"/>
                        <a:gd name="connsiteY5" fmla="*/ 73500 h 137249"/>
                        <a:gd name="connsiteX6" fmla="*/ 85432 w 90840"/>
                        <a:gd name="connsiteY6" fmla="*/ 69499 h 137249"/>
                        <a:gd name="connsiteX7" fmla="*/ 1517 w 90840"/>
                        <a:gd name="connsiteY7" fmla="*/ 130459 h 137249"/>
                        <a:gd name="connsiteX8" fmla="*/ 5136 w 90840"/>
                        <a:gd name="connsiteY8" fmla="*/ 136555 h 137249"/>
                        <a:gd name="connsiteX9" fmla="*/ 5136 w 90840"/>
                        <a:gd name="connsiteY9" fmla="*/ 136555 h 137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840" h="137249">
                          <a:moveTo>
                            <a:pt x="5136" y="136555"/>
                          </a:moveTo>
                          <a:cubicBezTo>
                            <a:pt x="33140" y="116267"/>
                            <a:pt x="61048" y="95979"/>
                            <a:pt x="89051" y="75595"/>
                          </a:cubicBezTo>
                          <a:cubicBezTo>
                            <a:pt x="90290" y="74738"/>
                            <a:pt x="91242" y="73119"/>
                            <a:pt x="90671" y="71595"/>
                          </a:cubicBezTo>
                          <a:cubicBezTo>
                            <a:pt x="82670" y="48544"/>
                            <a:pt x="74573" y="25494"/>
                            <a:pt x="66572" y="2443"/>
                          </a:cubicBezTo>
                          <a:cubicBezTo>
                            <a:pt x="65048" y="-1843"/>
                            <a:pt x="58190" y="-33"/>
                            <a:pt x="59714" y="4348"/>
                          </a:cubicBezTo>
                          <a:cubicBezTo>
                            <a:pt x="67715" y="27399"/>
                            <a:pt x="75812" y="50449"/>
                            <a:pt x="83813" y="73500"/>
                          </a:cubicBezTo>
                          <a:cubicBezTo>
                            <a:pt x="84384" y="72166"/>
                            <a:pt x="84860" y="70833"/>
                            <a:pt x="85432" y="69499"/>
                          </a:cubicBezTo>
                          <a:cubicBezTo>
                            <a:pt x="57428" y="89787"/>
                            <a:pt x="29520" y="110076"/>
                            <a:pt x="1517" y="130459"/>
                          </a:cubicBezTo>
                          <a:cubicBezTo>
                            <a:pt x="-2103" y="133126"/>
                            <a:pt x="1421" y="139317"/>
                            <a:pt x="5136" y="136555"/>
                          </a:cubicBezTo>
                          <a:lnTo>
                            <a:pt x="5136" y="136555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0" name="Freeform: Shape 651">
                      <a:extLst>
                        <a:ext uri="{FF2B5EF4-FFF2-40B4-BE49-F238E27FC236}">
                          <a16:creationId xmlns:a16="http://schemas.microsoft.com/office/drawing/2014/main" id="{0B44CD16-2236-40DB-B2ED-E15F8BFB2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7681" y="3731824"/>
                      <a:ext cx="64964" cy="115039"/>
                    </a:xfrm>
                    <a:custGeom>
                      <a:avLst/>
                      <a:gdLst>
                        <a:gd name="connsiteX0" fmla="*/ 5992 w 64964"/>
                        <a:gd name="connsiteY0" fmla="*/ 113894 h 115039"/>
                        <a:gd name="connsiteX1" fmla="*/ 63904 w 64964"/>
                        <a:gd name="connsiteY1" fmla="*/ 48362 h 115039"/>
                        <a:gd name="connsiteX2" fmla="*/ 64475 w 64964"/>
                        <a:gd name="connsiteY2" fmla="*/ 44076 h 115039"/>
                        <a:gd name="connsiteX3" fmla="*/ 31709 w 64964"/>
                        <a:gd name="connsiteY3" fmla="*/ 1499 h 115039"/>
                        <a:gd name="connsiteX4" fmla="*/ 25518 w 64964"/>
                        <a:gd name="connsiteY4" fmla="*/ 5119 h 115039"/>
                        <a:gd name="connsiteX5" fmla="*/ 58284 w 64964"/>
                        <a:gd name="connsiteY5" fmla="*/ 47696 h 115039"/>
                        <a:gd name="connsiteX6" fmla="*/ 58856 w 64964"/>
                        <a:gd name="connsiteY6" fmla="*/ 43409 h 115039"/>
                        <a:gd name="connsiteX7" fmla="*/ 944 w 64964"/>
                        <a:gd name="connsiteY7" fmla="*/ 108941 h 115039"/>
                        <a:gd name="connsiteX8" fmla="*/ 5992 w 64964"/>
                        <a:gd name="connsiteY8" fmla="*/ 113894 h 115039"/>
                        <a:gd name="connsiteX9" fmla="*/ 5992 w 64964"/>
                        <a:gd name="connsiteY9" fmla="*/ 113894 h 115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964" h="115039">
                          <a:moveTo>
                            <a:pt x="5992" y="113894"/>
                          </a:moveTo>
                          <a:cubicBezTo>
                            <a:pt x="25328" y="92082"/>
                            <a:pt x="44663" y="70175"/>
                            <a:pt x="63904" y="48362"/>
                          </a:cubicBezTo>
                          <a:cubicBezTo>
                            <a:pt x="64856" y="47315"/>
                            <a:pt x="65428" y="45314"/>
                            <a:pt x="64475" y="44076"/>
                          </a:cubicBezTo>
                          <a:cubicBezTo>
                            <a:pt x="53522" y="29884"/>
                            <a:pt x="42663" y="15692"/>
                            <a:pt x="31709" y="1499"/>
                          </a:cubicBezTo>
                          <a:cubicBezTo>
                            <a:pt x="28947" y="-2120"/>
                            <a:pt x="22756" y="1499"/>
                            <a:pt x="25518" y="5119"/>
                          </a:cubicBezTo>
                          <a:cubicBezTo>
                            <a:pt x="36472" y="19311"/>
                            <a:pt x="47330" y="33503"/>
                            <a:pt x="58284" y="47696"/>
                          </a:cubicBezTo>
                          <a:cubicBezTo>
                            <a:pt x="58475" y="46267"/>
                            <a:pt x="58665" y="44838"/>
                            <a:pt x="58856" y="43409"/>
                          </a:cubicBezTo>
                          <a:cubicBezTo>
                            <a:pt x="39520" y="65222"/>
                            <a:pt x="20184" y="87129"/>
                            <a:pt x="944" y="108941"/>
                          </a:cubicBezTo>
                          <a:cubicBezTo>
                            <a:pt x="-2104" y="112275"/>
                            <a:pt x="2944" y="117323"/>
                            <a:pt x="5992" y="113894"/>
                          </a:cubicBezTo>
                          <a:lnTo>
                            <a:pt x="5992" y="113894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0" name="Graphic 216">
                  <a:extLst>
                    <a:ext uri="{FF2B5EF4-FFF2-40B4-BE49-F238E27FC236}">
                      <a16:creationId xmlns:a16="http://schemas.microsoft.com/office/drawing/2014/main" id="{06B93D73-ADAA-41F4-8E7D-7ADC05481E0A}"/>
                    </a:ext>
                  </a:extLst>
                </p:cNvPr>
                <p:cNvGrpSpPr/>
                <p:nvPr/>
              </p:nvGrpSpPr>
              <p:grpSpPr>
                <a:xfrm>
                  <a:off x="5387302" y="2982231"/>
                  <a:ext cx="556554" cy="365151"/>
                  <a:chOff x="5387302" y="2982231"/>
                  <a:chExt cx="556554" cy="365151"/>
                </a:xfrm>
              </p:grpSpPr>
              <p:sp>
                <p:nvSpPr>
                  <p:cNvPr id="139" name="Freeform: Shape 640">
                    <a:extLst>
                      <a:ext uri="{FF2B5EF4-FFF2-40B4-BE49-F238E27FC236}">
                        <a16:creationId xmlns:a16="http://schemas.microsoft.com/office/drawing/2014/main" id="{860C3CB0-42F6-4F01-B5C3-E3F1F0D6DB42}"/>
                      </a:ext>
                    </a:extLst>
                  </p:cNvPr>
                  <p:cNvSpPr/>
                  <p:nvPr/>
                </p:nvSpPr>
                <p:spPr>
                  <a:xfrm>
                    <a:off x="5387302" y="2982231"/>
                    <a:ext cx="556554" cy="365151"/>
                  </a:xfrm>
                  <a:custGeom>
                    <a:avLst/>
                    <a:gdLst>
                      <a:gd name="connsiteX0" fmla="*/ 552201 w 556554"/>
                      <a:gd name="connsiteY0" fmla="*/ 250839 h 365151"/>
                      <a:gd name="connsiteX1" fmla="*/ 403611 w 556554"/>
                      <a:gd name="connsiteY1" fmla="*/ 210453 h 365151"/>
                      <a:gd name="connsiteX2" fmla="*/ 323220 w 556554"/>
                      <a:gd name="connsiteY2" fmla="*/ 143683 h 365151"/>
                      <a:gd name="connsiteX3" fmla="*/ 270833 w 556554"/>
                      <a:gd name="connsiteY3" fmla="*/ 97677 h 365151"/>
                      <a:gd name="connsiteX4" fmla="*/ 259974 w 556554"/>
                      <a:gd name="connsiteY4" fmla="*/ 41194 h 365151"/>
                      <a:gd name="connsiteX5" fmla="*/ 220541 w 556554"/>
                      <a:gd name="connsiteY5" fmla="*/ 64054 h 365151"/>
                      <a:gd name="connsiteX6" fmla="*/ 192347 w 556554"/>
                      <a:gd name="connsiteY6" fmla="*/ 6713 h 365151"/>
                      <a:gd name="connsiteX7" fmla="*/ 161486 w 556554"/>
                      <a:gd name="connsiteY7" fmla="*/ 33097 h 365151"/>
                      <a:gd name="connsiteX8" fmla="*/ 117766 w 556554"/>
                      <a:gd name="connsiteY8" fmla="*/ 5189 h 365151"/>
                      <a:gd name="connsiteX9" fmla="*/ 105193 w 556554"/>
                      <a:gd name="connsiteY9" fmla="*/ 50338 h 365151"/>
                      <a:gd name="connsiteX10" fmla="*/ 54806 w 556554"/>
                      <a:gd name="connsiteY10" fmla="*/ 37384 h 365151"/>
                      <a:gd name="connsiteX11" fmla="*/ 71951 w 556554"/>
                      <a:gd name="connsiteY11" fmla="*/ 83770 h 365151"/>
                      <a:gd name="connsiteX12" fmla="*/ 15086 w 556554"/>
                      <a:gd name="connsiteY12" fmla="*/ 91295 h 365151"/>
                      <a:gd name="connsiteX13" fmla="*/ 57568 w 556554"/>
                      <a:gd name="connsiteY13" fmla="*/ 122061 h 365151"/>
                      <a:gd name="connsiteX14" fmla="*/ 989 w 556554"/>
                      <a:gd name="connsiteY14" fmla="*/ 158542 h 365151"/>
                      <a:gd name="connsiteX15" fmla="*/ 62140 w 556554"/>
                      <a:gd name="connsiteY15" fmla="*/ 178354 h 365151"/>
                      <a:gd name="connsiteX16" fmla="*/ 26612 w 556554"/>
                      <a:gd name="connsiteY16" fmla="*/ 220264 h 365151"/>
                      <a:gd name="connsiteX17" fmla="*/ 86619 w 556554"/>
                      <a:gd name="connsiteY17" fmla="*/ 231122 h 365151"/>
                      <a:gd name="connsiteX18" fmla="*/ 69665 w 556554"/>
                      <a:gd name="connsiteY18" fmla="*/ 272365 h 365151"/>
                      <a:gd name="connsiteX19" fmla="*/ 127577 w 556554"/>
                      <a:gd name="connsiteY19" fmla="*/ 270937 h 365151"/>
                      <a:gd name="connsiteX20" fmla="*/ 130910 w 556554"/>
                      <a:gd name="connsiteY20" fmla="*/ 316942 h 365151"/>
                      <a:gd name="connsiteX21" fmla="*/ 199014 w 556554"/>
                      <a:gd name="connsiteY21" fmla="*/ 301036 h 365151"/>
                      <a:gd name="connsiteX22" fmla="*/ 191299 w 556554"/>
                      <a:gd name="connsiteY22" fmla="*/ 334754 h 365151"/>
                      <a:gd name="connsiteX23" fmla="*/ 256926 w 556554"/>
                      <a:gd name="connsiteY23" fmla="*/ 324467 h 365151"/>
                      <a:gd name="connsiteX24" fmla="*/ 251783 w 556554"/>
                      <a:gd name="connsiteY24" fmla="*/ 355233 h 365151"/>
                      <a:gd name="connsiteX25" fmla="*/ 351700 w 556554"/>
                      <a:gd name="connsiteY25" fmla="*/ 341136 h 365151"/>
                      <a:gd name="connsiteX26" fmla="*/ 552201 w 556554"/>
                      <a:gd name="connsiteY26" fmla="*/ 250839 h 36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56554" h="365151">
                        <a:moveTo>
                          <a:pt x="552201" y="250839"/>
                        </a:moveTo>
                        <a:cubicBezTo>
                          <a:pt x="552201" y="250839"/>
                          <a:pt x="440759" y="269222"/>
                          <a:pt x="403611" y="210453"/>
                        </a:cubicBezTo>
                        <a:cubicBezTo>
                          <a:pt x="366368" y="151684"/>
                          <a:pt x="361987" y="109774"/>
                          <a:pt x="323220" y="143683"/>
                        </a:cubicBezTo>
                        <a:cubicBezTo>
                          <a:pt x="323220" y="143683"/>
                          <a:pt x="331031" y="56624"/>
                          <a:pt x="270833" y="97677"/>
                        </a:cubicBezTo>
                        <a:cubicBezTo>
                          <a:pt x="270833" y="97677"/>
                          <a:pt x="292835" y="54052"/>
                          <a:pt x="259974" y="41194"/>
                        </a:cubicBezTo>
                        <a:cubicBezTo>
                          <a:pt x="231209" y="29954"/>
                          <a:pt x="220541" y="64054"/>
                          <a:pt x="220541" y="64054"/>
                        </a:cubicBezTo>
                        <a:cubicBezTo>
                          <a:pt x="220541" y="64054"/>
                          <a:pt x="228446" y="13952"/>
                          <a:pt x="192347" y="6713"/>
                        </a:cubicBezTo>
                        <a:cubicBezTo>
                          <a:pt x="159200" y="46"/>
                          <a:pt x="161486" y="33097"/>
                          <a:pt x="161486" y="33097"/>
                        </a:cubicBezTo>
                        <a:cubicBezTo>
                          <a:pt x="161486" y="33097"/>
                          <a:pt x="147579" y="-15671"/>
                          <a:pt x="117766" y="5189"/>
                        </a:cubicBezTo>
                        <a:cubicBezTo>
                          <a:pt x="87953" y="25954"/>
                          <a:pt x="105193" y="50338"/>
                          <a:pt x="105193" y="50338"/>
                        </a:cubicBezTo>
                        <a:cubicBezTo>
                          <a:pt x="105193" y="50338"/>
                          <a:pt x="79285" y="7951"/>
                          <a:pt x="54806" y="37384"/>
                        </a:cubicBezTo>
                        <a:cubicBezTo>
                          <a:pt x="30326" y="66816"/>
                          <a:pt x="71951" y="83770"/>
                          <a:pt x="71951" y="83770"/>
                        </a:cubicBezTo>
                        <a:cubicBezTo>
                          <a:pt x="71951" y="83770"/>
                          <a:pt x="26231" y="56624"/>
                          <a:pt x="15086" y="91295"/>
                        </a:cubicBezTo>
                        <a:cubicBezTo>
                          <a:pt x="3942" y="125966"/>
                          <a:pt x="57568" y="122061"/>
                          <a:pt x="57568" y="122061"/>
                        </a:cubicBezTo>
                        <a:cubicBezTo>
                          <a:pt x="57568" y="122061"/>
                          <a:pt x="-8821" y="119965"/>
                          <a:pt x="989" y="158542"/>
                        </a:cubicBezTo>
                        <a:cubicBezTo>
                          <a:pt x="10800" y="197213"/>
                          <a:pt x="62140" y="178354"/>
                          <a:pt x="62140" y="178354"/>
                        </a:cubicBezTo>
                        <a:cubicBezTo>
                          <a:pt x="62140" y="178354"/>
                          <a:pt x="8895" y="189117"/>
                          <a:pt x="26612" y="220264"/>
                        </a:cubicBezTo>
                        <a:cubicBezTo>
                          <a:pt x="44328" y="251410"/>
                          <a:pt x="86619" y="231122"/>
                          <a:pt x="86619" y="231122"/>
                        </a:cubicBezTo>
                        <a:cubicBezTo>
                          <a:pt x="86619" y="231122"/>
                          <a:pt x="47948" y="242838"/>
                          <a:pt x="69665" y="272365"/>
                        </a:cubicBezTo>
                        <a:cubicBezTo>
                          <a:pt x="91382" y="301893"/>
                          <a:pt x="127577" y="270937"/>
                          <a:pt x="127577" y="270937"/>
                        </a:cubicBezTo>
                        <a:cubicBezTo>
                          <a:pt x="127577" y="270937"/>
                          <a:pt x="104717" y="305703"/>
                          <a:pt x="130910" y="316942"/>
                        </a:cubicBezTo>
                        <a:cubicBezTo>
                          <a:pt x="157104" y="328182"/>
                          <a:pt x="199014" y="301036"/>
                          <a:pt x="199014" y="301036"/>
                        </a:cubicBezTo>
                        <a:cubicBezTo>
                          <a:pt x="199014" y="301036"/>
                          <a:pt x="179012" y="313513"/>
                          <a:pt x="191299" y="334754"/>
                        </a:cubicBezTo>
                        <a:cubicBezTo>
                          <a:pt x="203586" y="355995"/>
                          <a:pt x="256926" y="324467"/>
                          <a:pt x="256926" y="324467"/>
                        </a:cubicBezTo>
                        <a:cubicBezTo>
                          <a:pt x="256926" y="324467"/>
                          <a:pt x="229113" y="332659"/>
                          <a:pt x="251783" y="355233"/>
                        </a:cubicBezTo>
                        <a:cubicBezTo>
                          <a:pt x="274452" y="377807"/>
                          <a:pt x="309504" y="356947"/>
                          <a:pt x="351700" y="341136"/>
                        </a:cubicBezTo>
                        <a:cubicBezTo>
                          <a:pt x="392276" y="326086"/>
                          <a:pt x="588015" y="286272"/>
                          <a:pt x="552201" y="250839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0" name="Graphic 216">
                    <a:extLst>
                      <a:ext uri="{FF2B5EF4-FFF2-40B4-BE49-F238E27FC236}">
                        <a16:creationId xmlns:a16="http://schemas.microsoft.com/office/drawing/2014/main" id="{5423B092-979A-4EBC-B184-00113981526E}"/>
                      </a:ext>
                    </a:extLst>
                  </p:cNvPr>
                  <p:cNvGrpSpPr/>
                  <p:nvPr/>
                </p:nvGrpSpPr>
                <p:grpSpPr>
                  <a:xfrm>
                    <a:off x="5452380" y="3054607"/>
                    <a:ext cx="484151" cy="241409"/>
                    <a:chOff x="5452380" y="3054607"/>
                    <a:chExt cx="484151" cy="241409"/>
                  </a:xfrm>
                  <a:solidFill>
                    <a:srgbClr val="9DCE6E"/>
                  </a:solidFill>
                </p:grpSpPr>
                <p:sp>
                  <p:nvSpPr>
                    <p:cNvPr id="141" name="Freeform: Shape 642">
                      <a:extLst>
                        <a:ext uri="{FF2B5EF4-FFF2-40B4-BE49-F238E27FC236}">
                          <a16:creationId xmlns:a16="http://schemas.microsoft.com/office/drawing/2014/main" id="{397142F5-A0F6-4559-A4E7-4C2C4F7B4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5828" y="3092252"/>
                      <a:ext cx="460703" cy="166448"/>
                    </a:xfrm>
                    <a:custGeom>
                      <a:avLst/>
                      <a:gdLst>
                        <a:gd name="connsiteX0" fmla="*/ 1237 w 460703"/>
                        <a:gd name="connsiteY0" fmla="*/ 5849 h 166448"/>
                        <a:gd name="connsiteX1" fmla="*/ 102297 w 460703"/>
                        <a:gd name="connsiteY1" fmla="*/ 72905 h 166448"/>
                        <a:gd name="connsiteX2" fmla="*/ 324610 w 460703"/>
                        <a:gd name="connsiteY2" fmla="*/ 160631 h 166448"/>
                        <a:gd name="connsiteX3" fmla="*/ 458151 w 460703"/>
                        <a:gd name="connsiteY3" fmla="*/ 157868 h 166448"/>
                        <a:gd name="connsiteX4" fmla="*/ 456246 w 460703"/>
                        <a:gd name="connsiteY4" fmla="*/ 151010 h 166448"/>
                        <a:gd name="connsiteX5" fmla="*/ 219073 w 460703"/>
                        <a:gd name="connsiteY5" fmla="*/ 122340 h 166448"/>
                        <a:gd name="connsiteX6" fmla="*/ 40194 w 460703"/>
                        <a:gd name="connsiteY6" fmla="*/ 25280 h 166448"/>
                        <a:gd name="connsiteX7" fmla="*/ 6190 w 460703"/>
                        <a:gd name="connsiteY7" fmla="*/ 801 h 166448"/>
                        <a:gd name="connsiteX8" fmla="*/ 1237 w 460703"/>
                        <a:gd name="connsiteY8" fmla="*/ 5849 h 166448"/>
                        <a:gd name="connsiteX9" fmla="*/ 1237 w 460703"/>
                        <a:gd name="connsiteY9" fmla="*/ 5849 h 166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60703" h="166448">
                          <a:moveTo>
                            <a:pt x="1237" y="5849"/>
                          </a:moveTo>
                          <a:cubicBezTo>
                            <a:pt x="32955" y="30805"/>
                            <a:pt x="67435" y="52712"/>
                            <a:pt x="102297" y="72905"/>
                          </a:cubicBezTo>
                          <a:cubicBezTo>
                            <a:pt x="171067" y="112815"/>
                            <a:pt x="245934" y="146819"/>
                            <a:pt x="324610" y="160631"/>
                          </a:cubicBezTo>
                          <a:cubicBezTo>
                            <a:pt x="368902" y="168441"/>
                            <a:pt x="414431" y="169203"/>
                            <a:pt x="458151" y="157868"/>
                          </a:cubicBezTo>
                          <a:cubicBezTo>
                            <a:pt x="462628" y="156725"/>
                            <a:pt x="460723" y="149867"/>
                            <a:pt x="456246" y="151010"/>
                          </a:cubicBezTo>
                          <a:cubicBezTo>
                            <a:pt x="377093" y="171584"/>
                            <a:pt x="293273" y="151772"/>
                            <a:pt x="219073" y="122340"/>
                          </a:cubicBezTo>
                          <a:cubicBezTo>
                            <a:pt x="156018" y="97289"/>
                            <a:pt x="96106" y="63571"/>
                            <a:pt x="40194" y="25280"/>
                          </a:cubicBezTo>
                          <a:cubicBezTo>
                            <a:pt x="28859" y="17565"/>
                            <a:pt x="16477" y="8802"/>
                            <a:pt x="6190" y="801"/>
                          </a:cubicBezTo>
                          <a:cubicBezTo>
                            <a:pt x="2761" y="-1961"/>
                            <a:pt x="-2383" y="3087"/>
                            <a:pt x="1237" y="5849"/>
                          </a:cubicBezTo>
                          <a:lnTo>
                            <a:pt x="1237" y="584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2" name="Freeform: Shape 643">
                      <a:extLst>
                        <a:ext uri="{FF2B5EF4-FFF2-40B4-BE49-F238E27FC236}">
                          <a16:creationId xmlns:a16="http://schemas.microsoft.com/office/drawing/2014/main" id="{916D64E2-921E-4B13-8FDA-7C10C2435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380" y="3054607"/>
                      <a:ext cx="123951" cy="139463"/>
                    </a:xfrm>
                    <a:custGeom>
                      <a:avLst/>
                      <a:gdLst>
                        <a:gd name="connsiteX0" fmla="*/ 4396 w 123951"/>
                        <a:gd name="connsiteY0" fmla="*/ 139315 h 139463"/>
                        <a:gd name="connsiteX1" fmla="*/ 106695 w 123951"/>
                        <a:gd name="connsiteY1" fmla="*/ 110740 h 139463"/>
                        <a:gd name="connsiteX2" fmla="*/ 121268 w 123951"/>
                        <a:gd name="connsiteY2" fmla="*/ 106644 h 139463"/>
                        <a:gd name="connsiteX3" fmla="*/ 123935 w 123951"/>
                        <a:gd name="connsiteY3" fmla="*/ 103215 h 139463"/>
                        <a:gd name="connsiteX4" fmla="*/ 111362 w 123951"/>
                        <a:gd name="connsiteY4" fmla="*/ 3393 h 139463"/>
                        <a:gd name="connsiteX5" fmla="*/ 104218 w 123951"/>
                        <a:gd name="connsiteY5" fmla="*/ 3393 h 139463"/>
                        <a:gd name="connsiteX6" fmla="*/ 116791 w 123951"/>
                        <a:gd name="connsiteY6" fmla="*/ 103215 h 139463"/>
                        <a:gd name="connsiteX7" fmla="*/ 119458 w 123951"/>
                        <a:gd name="connsiteY7" fmla="*/ 99786 h 139463"/>
                        <a:gd name="connsiteX8" fmla="*/ 17160 w 123951"/>
                        <a:gd name="connsiteY8" fmla="*/ 128361 h 139463"/>
                        <a:gd name="connsiteX9" fmla="*/ 2586 w 123951"/>
                        <a:gd name="connsiteY9" fmla="*/ 132457 h 139463"/>
                        <a:gd name="connsiteX10" fmla="*/ 4396 w 123951"/>
                        <a:gd name="connsiteY10" fmla="*/ 139315 h 139463"/>
                        <a:gd name="connsiteX11" fmla="*/ 4396 w 123951"/>
                        <a:gd name="connsiteY11" fmla="*/ 139315 h 13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3951" h="139463">
                          <a:moveTo>
                            <a:pt x="4396" y="139315"/>
                          </a:moveTo>
                          <a:cubicBezTo>
                            <a:pt x="38496" y="129790"/>
                            <a:pt x="72595" y="120265"/>
                            <a:pt x="106695" y="110740"/>
                          </a:cubicBezTo>
                          <a:cubicBezTo>
                            <a:pt x="111552" y="109407"/>
                            <a:pt x="116410" y="107978"/>
                            <a:pt x="121268" y="106644"/>
                          </a:cubicBezTo>
                          <a:cubicBezTo>
                            <a:pt x="122601" y="106263"/>
                            <a:pt x="124125" y="104739"/>
                            <a:pt x="123935" y="103215"/>
                          </a:cubicBezTo>
                          <a:cubicBezTo>
                            <a:pt x="119744" y="69973"/>
                            <a:pt x="115553" y="36636"/>
                            <a:pt x="111362" y="3393"/>
                          </a:cubicBezTo>
                          <a:cubicBezTo>
                            <a:pt x="110790" y="-1083"/>
                            <a:pt x="103647" y="-1179"/>
                            <a:pt x="104218" y="3393"/>
                          </a:cubicBezTo>
                          <a:cubicBezTo>
                            <a:pt x="108409" y="36636"/>
                            <a:pt x="112600" y="69973"/>
                            <a:pt x="116791" y="103215"/>
                          </a:cubicBezTo>
                          <a:cubicBezTo>
                            <a:pt x="117648" y="102072"/>
                            <a:pt x="118506" y="100929"/>
                            <a:pt x="119458" y="99786"/>
                          </a:cubicBezTo>
                          <a:cubicBezTo>
                            <a:pt x="85359" y="109311"/>
                            <a:pt x="51259" y="118836"/>
                            <a:pt x="17160" y="128361"/>
                          </a:cubicBezTo>
                          <a:cubicBezTo>
                            <a:pt x="12302" y="129695"/>
                            <a:pt x="7444" y="131124"/>
                            <a:pt x="2586" y="132457"/>
                          </a:cubicBezTo>
                          <a:cubicBezTo>
                            <a:pt x="-1890" y="133695"/>
                            <a:pt x="-81" y="140553"/>
                            <a:pt x="4396" y="139315"/>
                          </a:cubicBezTo>
                          <a:lnTo>
                            <a:pt x="4396" y="139315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3" name="Freeform: Shape 644">
                      <a:extLst>
                        <a:ext uri="{FF2B5EF4-FFF2-40B4-BE49-F238E27FC236}">
                          <a16:creationId xmlns:a16="http://schemas.microsoft.com/office/drawing/2014/main" id="{A42B380A-419F-4CFC-B3B6-305A92046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9103" y="3131153"/>
                      <a:ext cx="103228" cy="118760"/>
                    </a:xfrm>
                    <a:custGeom>
                      <a:avLst/>
                      <a:gdLst>
                        <a:gd name="connsiteX0" fmla="*/ 4259 w 103228"/>
                        <a:gd name="connsiteY0" fmla="*/ 118491 h 118760"/>
                        <a:gd name="connsiteX1" fmla="*/ 88460 w 103228"/>
                        <a:gd name="connsiteY1" fmla="*/ 84677 h 118760"/>
                        <a:gd name="connsiteX2" fmla="*/ 100557 w 103228"/>
                        <a:gd name="connsiteY2" fmla="*/ 79820 h 118760"/>
                        <a:gd name="connsiteX3" fmla="*/ 103224 w 103228"/>
                        <a:gd name="connsiteY3" fmla="*/ 76390 h 118760"/>
                        <a:gd name="connsiteX4" fmla="*/ 96651 w 103228"/>
                        <a:gd name="connsiteY4" fmla="*/ 3429 h 118760"/>
                        <a:gd name="connsiteX5" fmla="*/ 89508 w 103228"/>
                        <a:gd name="connsiteY5" fmla="*/ 3429 h 118760"/>
                        <a:gd name="connsiteX6" fmla="*/ 96080 w 103228"/>
                        <a:gd name="connsiteY6" fmla="*/ 76390 h 118760"/>
                        <a:gd name="connsiteX7" fmla="*/ 98747 w 103228"/>
                        <a:gd name="connsiteY7" fmla="*/ 72961 h 118760"/>
                        <a:gd name="connsiteX8" fmla="*/ 14546 w 103228"/>
                        <a:gd name="connsiteY8" fmla="*/ 106775 h 118760"/>
                        <a:gd name="connsiteX9" fmla="*/ 2449 w 103228"/>
                        <a:gd name="connsiteY9" fmla="*/ 111633 h 118760"/>
                        <a:gd name="connsiteX10" fmla="*/ 4259 w 103228"/>
                        <a:gd name="connsiteY10" fmla="*/ 118491 h 118760"/>
                        <a:gd name="connsiteX11" fmla="*/ 4259 w 103228"/>
                        <a:gd name="connsiteY11" fmla="*/ 118491 h 118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03228" h="118760">
                          <a:moveTo>
                            <a:pt x="4259" y="118491"/>
                          </a:moveTo>
                          <a:cubicBezTo>
                            <a:pt x="32358" y="107251"/>
                            <a:pt x="60361" y="95917"/>
                            <a:pt x="88460" y="84677"/>
                          </a:cubicBezTo>
                          <a:cubicBezTo>
                            <a:pt x="92460" y="83058"/>
                            <a:pt x="96461" y="81439"/>
                            <a:pt x="100557" y="79820"/>
                          </a:cubicBezTo>
                          <a:cubicBezTo>
                            <a:pt x="101890" y="79248"/>
                            <a:pt x="103319" y="78010"/>
                            <a:pt x="103224" y="76390"/>
                          </a:cubicBezTo>
                          <a:cubicBezTo>
                            <a:pt x="101033" y="52102"/>
                            <a:pt x="98842" y="27718"/>
                            <a:pt x="96651" y="3429"/>
                          </a:cubicBezTo>
                          <a:cubicBezTo>
                            <a:pt x="96270" y="-1143"/>
                            <a:pt x="89127" y="-1143"/>
                            <a:pt x="89508" y="3429"/>
                          </a:cubicBezTo>
                          <a:cubicBezTo>
                            <a:pt x="91698" y="27718"/>
                            <a:pt x="93889" y="52102"/>
                            <a:pt x="96080" y="76390"/>
                          </a:cubicBezTo>
                          <a:cubicBezTo>
                            <a:pt x="96937" y="75247"/>
                            <a:pt x="97794" y="74105"/>
                            <a:pt x="98747" y="72961"/>
                          </a:cubicBezTo>
                          <a:cubicBezTo>
                            <a:pt x="70648" y="84201"/>
                            <a:pt x="42645" y="95536"/>
                            <a:pt x="14546" y="106775"/>
                          </a:cubicBezTo>
                          <a:cubicBezTo>
                            <a:pt x="10545" y="108395"/>
                            <a:pt x="6545" y="110014"/>
                            <a:pt x="2449" y="111633"/>
                          </a:cubicBezTo>
                          <a:cubicBezTo>
                            <a:pt x="-1837" y="113252"/>
                            <a:pt x="-27" y="120205"/>
                            <a:pt x="4259" y="118491"/>
                          </a:cubicBezTo>
                          <a:lnTo>
                            <a:pt x="4259" y="11849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4" name="Freeform: Shape 645">
                      <a:extLst>
                        <a:ext uri="{FF2B5EF4-FFF2-40B4-BE49-F238E27FC236}">
                          <a16:creationId xmlns:a16="http://schemas.microsoft.com/office/drawing/2014/main" id="{15935B9E-B50F-4DB5-A904-69F02188E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4488" y="3189965"/>
                      <a:ext cx="79054" cy="106052"/>
                    </a:xfrm>
                    <a:custGeom>
                      <a:avLst/>
                      <a:gdLst>
                        <a:gd name="connsiteX0" fmla="*/ 5271 w 79054"/>
                        <a:gd name="connsiteY0" fmla="*/ 105399 h 106052"/>
                        <a:gd name="connsiteX1" fmla="*/ 68326 w 79054"/>
                        <a:gd name="connsiteY1" fmla="*/ 62155 h 106052"/>
                        <a:gd name="connsiteX2" fmla="*/ 77375 w 79054"/>
                        <a:gd name="connsiteY2" fmla="*/ 55964 h 106052"/>
                        <a:gd name="connsiteX3" fmla="*/ 78613 w 79054"/>
                        <a:gd name="connsiteY3" fmla="*/ 51106 h 106052"/>
                        <a:gd name="connsiteX4" fmla="*/ 57182 w 79054"/>
                        <a:gd name="connsiteY4" fmla="*/ 1862 h 106052"/>
                        <a:gd name="connsiteX5" fmla="*/ 50991 w 79054"/>
                        <a:gd name="connsiteY5" fmla="*/ 5481 h 106052"/>
                        <a:gd name="connsiteX6" fmla="*/ 72422 w 79054"/>
                        <a:gd name="connsiteY6" fmla="*/ 54726 h 106052"/>
                        <a:gd name="connsiteX7" fmla="*/ 73660 w 79054"/>
                        <a:gd name="connsiteY7" fmla="*/ 49868 h 106052"/>
                        <a:gd name="connsiteX8" fmla="*/ 10605 w 79054"/>
                        <a:gd name="connsiteY8" fmla="*/ 93111 h 106052"/>
                        <a:gd name="connsiteX9" fmla="*/ 1556 w 79054"/>
                        <a:gd name="connsiteY9" fmla="*/ 99303 h 106052"/>
                        <a:gd name="connsiteX10" fmla="*/ 5271 w 79054"/>
                        <a:gd name="connsiteY10" fmla="*/ 105399 h 106052"/>
                        <a:gd name="connsiteX11" fmla="*/ 5271 w 79054"/>
                        <a:gd name="connsiteY11" fmla="*/ 105399 h 106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54" h="106052">
                          <a:moveTo>
                            <a:pt x="5271" y="105399"/>
                          </a:moveTo>
                          <a:cubicBezTo>
                            <a:pt x="26321" y="91016"/>
                            <a:pt x="47276" y="76538"/>
                            <a:pt x="68326" y="62155"/>
                          </a:cubicBezTo>
                          <a:cubicBezTo>
                            <a:pt x="71374" y="60060"/>
                            <a:pt x="74422" y="57964"/>
                            <a:pt x="77375" y="55964"/>
                          </a:cubicBezTo>
                          <a:cubicBezTo>
                            <a:pt x="79090" y="54821"/>
                            <a:pt x="79471" y="52916"/>
                            <a:pt x="78613" y="51106"/>
                          </a:cubicBezTo>
                          <a:cubicBezTo>
                            <a:pt x="71470" y="34723"/>
                            <a:pt x="64326" y="18245"/>
                            <a:pt x="57182" y="1862"/>
                          </a:cubicBezTo>
                          <a:cubicBezTo>
                            <a:pt x="55372" y="-2329"/>
                            <a:pt x="49181" y="1290"/>
                            <a:pt x="50991" y="5481"/>
                          </a:cubicBezTo>
                          <a:cubicBezTo>
                            <a:pt x="58135" y="21864"/>
                            <a:pt x="65278" y="38343"/>
                            <a:pt x="72422" y="54726"/>
                          </a:cubicBezTo>
                          <a:cubicBezTo>
                            <a:pt x="72803" y="53106"/>
                            <a:pt x="73279" y="51487"/>
                            <a:pt x="73660" y="49868"/>
                          </a:cubicBezTo>
                          <a:cubicBezTo>
                            <a:pt x="52610" y="64251"/>
                            <a:pt x="31655" y="78729"/>
                            <a:pt x="10605" y="93111"/>
                          </a:cubicBezTo>
                          <a:cubicBezTo>
                            <a:pt x="7557" y="95207"/>
                            <a:pt x="4509" y="97302"/>
                            <a:pt x="1556" y="99303"/>
                          </a:cubicBezTo>
                          <a:cubicBezTo>
                            <a:pt x="-2159" y="101874"/>
                            <a:pt x="1461" y="108066"/>
                            <a:pt x="5271" y="105399"/>
                          </a:cubicBezTo>
                          <a:lnTo>
                            <a:pt x="5271" y="10539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1" name="Graphic 216">
                  <a:extLst>
                    <a:ext uri="{FF2B5EF4-FFF2-40B4-BE49-F238E27FC236}">
                      <a16:creationId xmlns:a16="http://schemas.microsoft.com/office/drawing/2014/main" id="{B94763B4-C9B0-42FC-B8F1-2A91B6B8BDC7}"/>
                    </a:ext>
                  </a:extLst>
                </p:cNvPr>
                <p:cNvGrpSpPr/>
                <p:nvPr/>
              </p:nvGrpSpPr>
              <p:grpSpPr>
                <a:xfrm>
                  <a:off x="5733818" y="2821342"/>
                  <a:ext cx="625085" cy="605805"/>
                  <a:chOff x="5733818" y="2821342"/>
                  <a:chExt cx="625085" cy="605805"/>
                </a:xfrm>
              </p:grpSpPr>
              <p:sp>
                <p:nvSpPr>
                  <p:cNvPr id="133" name="Freeform: Shape 634">
                    <a:extLst>
                      <a:ext uri="{FF2B5EF4-FFF2-40B4-BE49-F238E27FC236}">
                        <a16:creationId xmlns:a16="http://schemas.microsoft.com/office/drawing/2014/main" id="{582A6435-F480-4349-AB14-075D9CE29CDC}"/>
                      </a:ext>
                    </a:extLst>
                  </p:cNvPr>
                  <p:cNvSpPr/>
                  <p:nvPr/>
                </p:nvSpPr>
                <p:spPr>
                  <a:xfrm>
                    <a:off x="5733818" y="2821342"/>
                    <a:ext cx="625085" cy="605805"/>
                  </a:xfrm>
                  <a:custGeom>
                    <a:avLst/>
                    <a:gdLst>
                      <a:gd name="connsiteX0" fmla="*/ 623833 w 625085"/>
                      <a:gd name="connsiteY0" fmla="*/ 578797 h 605805"/>
                      <a:gd name="connsiteX1" fmla="*/ 467433 w 625085"/>
                      <a:gd name="connsiteY1" fmla="*/ 435636 h 605805"/>
                      <a:gd name="connsiteX2" fmla="*/ 411140 w 625085"/>
                      <a:gd name="connsiteY2" fmla="*/ 303239 h 605805"/>
                      <a:gd name="connsiteX3" fmla="*/ 376088 w 625085"/>
                      <a:gd name="connsiteY3" fmla="*/ 213990 h 605805"/>
                      <a:gd name="connsiteX4" fmla="*/ 398377 w 625085"/>
                      <a:gd name="connsiteY4" fmla="*/ 137980 h 605805"/>
                      <a:gd name="connsiteX5" fmla="*/ 335702 w 625085"/>
                      <a:gd name="connsiteY5" fmla="*/ 141123 h 605805"/>
                      <a:gd name="connsiteX6" fmla="*/ 337417 w 625085"/>
                      <a:gd name="connsiteY6" fmla="*/ 53112 h 605805"/>
                      <a:gd name="connsiteX7" fmla="*/ 282933 w 625085"/>
                      <a:gd name="connsiteY7" fmla="*/ 65971 h 605805"/>
                      <a:gd name="connsiteX8" fmla="*/ 247024 w 625085"/>
                      <a:gd name="connsiteY8" fmla="*/ 4249 h 605805"/>
                      <a:gd name="connsiteX9" fmla="*/ 203209 w 625085"/>
                      <a:gd name="connsiteY9" fmla="*/ 51493 h 605805"/>
                      <a:gd name="connsiteX10" fmla="*/ 149679 w 625085"/>
                      <a:gd name="connsiteY10" fmla="*/ 3868 h 605805"/>
                      <a:gd name="connsiteX11" fmla="*/ 141487 w 625085"/>
                      <a:gd name="connsiteY11" fmla="*/ 71496 h 605805"/>
                      <a:gd name="connsiteX12" fmla="*/ 67192 w 625085"/>
                      <a:gd name="connsiteY12" fmla="*/ 44921 h 605805"/>
                      <a:gd name="connsiteX13" fmla="*/ 99768 w 625085"/>
                      <a:gd name="connsiteY13" fmla="*/ 109405 h 605805"/>
                      <a:gd name="connsiteX14" fmla="*/ 7566 w 625085"/>
                      <a:gd name="connsiteY14" fmla="*/ 118454 h 605805"/>
                      <a:gd name="connsiteX15" fmla="*/ 69954 w 625085"/>
                      <a:gd name="connsiteY15" fmla="*/ 181224 h 605805"/>
                      <a:gd name="connsiteX16" fmla="*/ 41 w 625085"/>
                      <a:gd name="connsiteY16" fmla="*/ 210180 h 605805"/>
                      <a:gd name="connsiteX17" fmla="*/ 66621 w 625085"/>
                      <a:gd name="connsiteY17" fmla="*/ 261329 h 605805"/>
                      <a:gd name="connsiteX18" fmla="*/ 19853 w 625085"/>
                      <a:gd name="connsiteY18" fmla="*/ 301143 h 605805"/>
                      <a:gd name="connsiteX19" fmla="*/ 91576 w 625085"/>
                      <a:gd name="connsiteY19" fmla="*/ 335910 h 605805"/>
                      <a:gd name="connsiteX20" fmla="*/ 66621 w 625085"/>
                      <a:gd name="connsiteY20" fmla="*/ 394393 h 605805"/>
                      <a:gd name="connsiteX21" fmla="*/ 159966 w 625085"/>
                      <a:gd name="connsiteY21" fmla="*/ 417825 h 605805"/>
                      <a:gd name="connsiteX22" fmla="*/ 129295 w 625085"/>
                      <a:gd name="connsiteY22" fmla="*/ 454210 h 605805"/>
                      <a:gd name="connsiteX23" fmla="*/ 216068 w 625085"/>
                      <a:gd name="connsiteY23" fmla="*/ 483071 h 605805"/>
                      <a:gd name="connsiteX24" fmla="*/ 190446 w 625085"/>
                      <a:gd name="connsiteY24" fmla="*/ 517456 h 605805"/>
                      <a:gd name="connsiteX25" fmla="*/ 321605 w 625085"/>
                      <a:gd name="connsiteY25" fmla="*/ 563176 h 605805"/>
                      <a:gd name="connsiteX26" fmla="*/ 623833 w 625085"/>
                      <a:gd name="connsiteY26" fmla="*/ 578797 h 60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5085" h="605805">
                        <a:moveTo>
                          <a:pt x="623833" y="578797"/>
                        </a:moveTo>
                        <a:cubicBezTo>
                          <a:pt x="623833" y="578797"/>
                          <a:pt x="475910" y="531077"/>
                          <a:pt x="467433" y="435636"/>
                        </a:cubicBezTo>
                        <a:cubicBezTo>
                          <a:pt x="458956" y="340196"/>
                          <a:pt x="480006" y="286189"/>
                          <a:pt x="411140" y="303239"/>
                        </a:cubicBezTo>
                        <a:cubicBezTo>
                          <a:pt x="411140" y="303239"/>
                          <a:pt x="475529" y="201607"/>
                          <a:pt x="376088" y="213990"/>
                        </a:cubicBezTo>
                        <a:cubicBezTo>
                          <a:pt x="376088" y="213990"/>
                          <a:pt x="430571" y="174461"/>
                          <a:pt x="398377" y="137980"/>
                        </a:cubicBezTo>
                        <a:cubicBezTo>
                          <a:pt x="370182" y="106071"/>
                          <a:pt x="335702" y="141123"/>
                          <a:pt x="335702" y="141123"/>
                        </a:cubicBezTo>
                        <a:cubicBezTo>
                          <a:pt x="335702" y="141123"/>
                          <a:pt x="376945" y="84831"/>
                          <a:pt x="337417" y="53112"/>
                        </a:cubicBezTo>
                        <a:cubicBezTo>
                          <a:pt x="301126" y="23966"/>
                          <a:pt x="282933" y="65971"/>
                          <a:pt x="282933" y="65971"/>
                        </a:cubicBezTo>
                        <a:cubicBezTo>
                          <a:pt x="282933" y="65971"/>
                          <a:pt x="296650" y="-2418"/>
                          <a:pt x="247024" y="4249"/>
                        </a:cubicBezTo>
                        <a:cubicBezTo>
                          <a:pt x="197399" y="10917"/>
                          <a:pt x="203209" y="51493"/>
                          <a:pt x="203209" y="51493"/>
                        </a:cubicBezTo>
                        <a:cubicBezTo>
                          <a:pt x="203209" y="51493"/>
                          <a:pt x="198161" y="-16706"/>
                          <a:pt x="149679" y="3868"/>
                        </a:cubicBezTo>
                        <a:cubicBezTo>
                          <a:pt x="101196" y="24442"/>
                          <a:pt x="141487" y="71496"/>
                          <a:pt x="141487" y="71496"/>
                        </a:cubicBezTo>
                        <a:cubicBezTo>
                          <a:pt x="141487" y="71496"/>
                          <a:pt x="102625" y="9488"/>
                          <a:pt x="67192" y="44921"/>
                        </a:cubicBezTo>
                        <a:cubicBezTo>
                          <a:pt x="31759" y="80354"/>
                          <a:pt x="99768" y="109405"/>
                          <a:pt x="99768" y="109405"/>
                        </a:cubicBezTo>
                        <a:cubicBezTo>
                          <a:pt x="99768" y="109405"/>
                          <a:pt x="19853" y="64923"/>
                          <a:pt x="7566" y="118454"/>
                        </a:cubicBezTo>
                        <a:cubicBezTo>
                          <a:pt x="-4817" y="171984"/>
                          <a:pt x="69954" y="181224"/>
                          <a:pt x="69954" y="181224"/>
                        </a:cubicBezTo>
                        <a:cubicBezTo>
                          <a:pt x="69954" y="181224"/>
                          <a:pt x="-1959" y="160840"/>
                          <a:pt x="41" y="210180"/>
                        </a:cubicBezTo>
                        <a:cubicBezTo>
                          <a:pt x="2041" y="259519"/>
                          <a:pt x="66621" y="261329"/>
                          <a:pt x="66621" y="261329"/>
                        </a:cubicBezTo>
                        <a:cubicBezTo>
                          <a:pt x="66621" y="261329"/>
                          <a:pt x="11947" y="251328"/>
                          <a:pt x="19853" y="301143"/>
                        </a:cubicBezTo>
                        <a:cubicBezTo>
                          <a:pt x="27854" y="350959"/>
                          <a:pt x="91576" y="335910"/>
                          <a:pt x="91576" y="335910"/>
                        </a:cubicBezTo>
                        <a:cubicBezTo>
                          <a:pt x="91576" y="335910"/>
                          <a:pt x="41665" y="364104"/>
                          <a:pt x="66621" y="394393"/>
                        </a:cubicBezTo>
                        <a:cubicBezTo>
                          <a:pt x="91576" y="424683"/>
                          <a:pt x="159966" y="417825"/>
                          <a:pt x="159966" y="417825"/>
                        </a:cubicBezTo>
                        <a:cubicBezTo>
                          <a:pt x="159966" y="417825"/>
                          <a:pt x="127676" y="420492"/>
                          <a:pt x="129295" y="454210"/>
                        </a:cubicBezTo>
                        <a:cubicBezTo>
                          <a:pt x="130914" y="487929"/>
                          <a:pt x="216068" y="483071"/>
                          <a:pt x="216068" y="483071"/>
                        </a:cubicBezTo>
                        <a:cubicBezTo>
                          <a:pt x="216068" y="483071"/>
                          <a:pt x="176825" y="475546"/>
                          <a:pt x="190446" y="517456"/>
                        </a:cubicBezTo>
                        <a:cubicBezTo>
                          <a:pt x="203971" y="559366"/>
                          <a:pt x="259978" y="555937"/>
                          <a:pt x="321605" y="563176"/>
                        </a:cubicBezTo>
                        <a:cubicBezTo>
                          <a:pt x="380755" y="570129"/>
                          <a:pt x="645455" y="644710"/>
                          <a:pt x="623833" y="578797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34" name="Graphic 216">
                    <a:extLst>
                      <a:ext uri="{FF2B5EF4-FFF2-40B4-BE49-F238E27FC236}">
                        <a16:creationId xmlns:a16="http://schemas.microsoft.com/office/drawing/2014/main" id="{7F736999-3374-4F13-8CAC-6E0D3024C046}"/>
                      </a:ext>
                    </a:extLst>
                  </p:cNvPr>
                  <p:cNvGrpSpPr/>
                  <p:nvPr/>
                </p:nvGrpSpPr>
                <p:grpSpPr>
                  <a:xfrm>
                    <a:off x="5789027" y="2938429"/>
                    <a:ext cx="555650" cy="477992"/>
                    <a:chOff x="5789027" y="2938429"/>
                    <a:chExt cx="555650" cy="477992"/>
                  </a:xfrm>
                  <a:solidFill>
                    <a:srgbClr val="9DCE6E"/>
                  </a:solidFill>
                </p:grpSpPr>
                <p:sp>
                  <p:nvSpPr>
                    <p:cNvPr id="135" name="Freeform: Shape 636">
                      <a:extLst>
                        <a:ext uri="{FF2B5EF4-FFF2-40B4-BE49-F238E27FC236}">
                          <a16:creationId xmlns:a16="http://schemas.microsoft.com/office/drawing/2014/main" id="{31CFAC23-1E3E-44A1-93D6-EFEDF4482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7993" y="2938429"/>
                      <a:ext cx="466684" cy="477992"/>
                    </a:xfrm>
                    <a:custGeom>
                      <a:avLst/>
                      <a:gdLst>
                        <a:gd name="connsiteX0" fmla="*/ 360 w 466684"/>
                        <a:gd name="connsiteY0" fmla="*/ 5462 h 477992"/>
                        <a:gd name="connsiteX1" fmla="*/ 81322 w 466684"/>
                        <a:gd name="connsiteY1" fmla="*/ 150242 h 477992"/>
                        <a:gd name="connsiteX2" fmla="*/ 296016 w 466684"/>
                        <a:gd name="connsiteY2" fmla="*/ 395987 h 477992"/>
                        <a:gd name="connsiteX3" fmla="*/ 462227 w 466684"/>
                        <a:gd name="connsiteY3" fmla="*/ 477902 h 477992"/>
                        <a:gd name="connsiteX4" fmla="*/ 464132 w 466684"/>
                        <a:gd name="connsiteY4" fmla="*/ 471044 h 477992"/>
                        <a:gd name="connsiteX5" fmla="*/ 190574 w 466684"/>
                        <a:gd name="connsiteY5" fmla="*/ 285592 h 477992"/>
                        <a:gd name="connsiteX6" fmla="*/ 32269 w 466684"/>
                        <a:gd name="connsiteY6" fmla="*/ 52897 h 477992"/>
                        <a:gd name="connsiteX7" fmla="*/ 6456 w 466684"/>
                        <a:gd name="connsiteY7" fmla="*/ 1843 h 477992"/>
                        <a:gd name="connsiteX8" fmla="*/ 360 w 466684"/>
                        <a:gd name="connsiteY8" fmla="*/ 5462 h 477992"/>
                        <a:gd name="connsiteX9" fmla="*/ 360 w 466684"/>
                        <a:gd name="connsiteY9" fmla="*/ 5462 h 477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66684" h="477992">
                          <a:moveTo>
                            <a:pt x="360" y="5462"/>
                          </a:moveTo>
                          <a:cubicBezTo>
                            <a:pt x="23315" y="55659"/>
                            <a:pt x="51604" y="103855"/>
                            <a:pt x="81322" y="150242"/>
                          </a:cubicBezTo>
                          <a:cubicBezTo>
                            <a:pt x="139901" y="241682"/>
                            <a:pt x="209338" y="329503"/>
                            <a:pt x="296016" y="395987"/>
                          </a:cubicBezTo>
                          <a:cubicBezTo>
                            <a:pt x="345355" y="433897"/>
                            <a:pt x="401172" y="464281"/>
                            <a:pt x="462227" y="477902"/>
                          </a:cubicBezTo>
                          <a:cubicBezTo>
                            <a:pt x="466704" y="478855"/>
                            <a:pt x="468609" y="471997"/>
                            <a:pt x="464132" y="471044"/>
                          </a:cubicBezTo>
                          <a:cubicBezTo>
                            <a:pt x="353833" y="446470"/>
                            <a:pt x="263059" y="368746"/>
                            <a:pt x="190574" y="285592"/>
                          </a:cubicBezTo>
                          <a:cubicBezTo>
                            <a:pt x="128947" y="214822"/>
                            <a:pt x="76655" y="135478"/>
                            <a:pt x="32269" y="52897"/>
                          </a:cubicBezTo>
                          <a:cubicBezTo>
                            <a:pt x="23220" y="36133"/>
                            <a:pt x="14362" y="19178"/>
                            <a:pt x="6456" y="1843"/>
                          </a:cubicBezTo>
                          <a:cubicBezTo>
                            <a:pt x="4646" y="-2348"/>
                            <a:pt x="-1545" y="1366"/>
                            <a:pt x="360" y="5462"/>
                          </a:cubicBezTo>
                          <a:lnTo>
                            <a:pt x="360" y="546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6" name="Freeform: Shape 637">
                      <a:extLst>
                        <a:ext uri="{FF2B5EF4-FFF2-40B4-BE49-F238E27FC236}">
                          <a16:creationId xmlns:a16="http://schemas.microsoft.com/office/drawing/2014/main" id="{5E7603B4-620C-469D-9961-44FCECC10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9027" y="2943475"/>
                      <a:ext cx="218441" cy="136991"/>
                    </a:xfrm>
                    <a:custGeom>
                      <a:avLst/>
                      <a:gdLst>
                        <a:gd name="connsiteX0" fmla="*/ 2553 w 218441"/>
                        <a:gd name="connsiteY0" fmla="*/ 103191 h 136991"/>
                        <a:gd name="connsiteX1" fmla="*/ 166192 w 218441"/>
                        <a:gd name="connsiteY1" fmla="*/ 136909 h 136991"/>
                        <a:gd name="connsiteX2" fmla="*/ 170574 w 218441"/>
                        <a:gd name="connsiteY2" fmla="*/ 134433 h 136991"/>
                        <a:gd name="connsiteX3" fmla="*/ 218199 w 218441"/>
                        <a:gd name="connsiteY3" fmla="*/ 4321 h 136991"/>
                        <a:gd name="connsiteX4" fmla="*/ 211341 w 218441"/>
                        <a:gd name="connsiteY4" fmla="*/ 2416 h 136991"/>
                        <a:gd name="connsiteX5" fmla="*/ 163716 w 218441"/>
                        <a:gd name="connsiteY5" fmla="*/ 132528 h 136991"/>
                        <a:gd name="connsiteX6" fmla="*/ 168097 w 218441"/>
                        <a:gd name="connsiteY6" fmla="*/ 130051 h 136991"/>
                        <a:gd name="connsiteX7" fmla="*/ 4458 w 218441"/>
                        <a:gd name="connsiteY7" fmla="*/ 96333 h 136991"/>
                        <a:gd name="connsiteX8" fmla="*/ 2553 w 218441"/>
                        <a:gd name="connsiteY8" fmla="*/ 103191 h 136991"/>
                        <a:gd name="connsiteX9" fmla="*/ 2553 w 218441"/>
                        <a:gd name="connsiteY9" fmla="*/ 103191 h 1369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8441" h="136991">
                          <a:moveTo>
                            <a:pt x="2553" y="103191"/>
                          </a:moveTo>
                          <a:cubicBezTo>
                            <a:pt x="57131" y="114430"/>
                            <a:pt x="111614" y="125670"/>
                            <a:pt x="166192" y="136909"/>
                          </a:cubicBezTo>
                          <a:cubicBezTo>
                            <a:pt x="168193" y="137290"/>
                            <a:pt x="169907" y="136338"/>
                            <a:pt x="170574" y="134433"/>
                          </a:cubicBezTo>
                          <a:cubicBezTo>
                            <a:pt x="186481" y="91094"/>
                            <a:pt x="202292" y="47660"/>
                            <a:pt x="218199" y="4321"/>
                          </a:cubicBezTo>
                          <a:cubicBezTo>
                            <a:pt x="219818" y="35"/>
                            <a:pt x="212865" y="-1870"/>
                            <a:pt x="211341" y="2416"/>
                          </a:cubicBezTo>
                          <a:cubicBezTo>
                            <a:pt x="195434" y="45755"/>
                            <a:pt x="179622" y="89189"/>
                            <a:pt x="163716" y="132528"/>
                          </a:cubicBezTo>
                          <a:cubicBezTo>
                            <a:pt x="165145" y="131670"/>
                            <a:pt x="166668" y="130908"/>
                            <a:pt x="168097" y="130051"/>
                          </a:cubicBezTo>
                          <a:cubicBezTo>
                            <a:pt x="113519" y="118812"/>
                            <a:pt x="59036" y="107572"/>
                            <a:pt x="4458" y="96333"/>
                          </a:cubicBezTo>
                          <a:cubicBezTo>
                            <a:pt x="-19" y="95380"/>
                            <a:pt x="-1924" y="102333"/>
                            <a:pt x="2553" y="103191"/>
                          </a:cubicBezTo>
                          <a:lnTo>
                            <a:pt x="2553" y="10319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7" name="Freeform: Shape 638">
                      <a:extLst>
                        <a:ext uri="{FF2B5EF4-FFF2-40B4-BE49-F238E27FC236}">
                          <a16:creationId xmlns:a16="http://schemas.microsoft.com/office/drawing/2014/main" id="{3ACAA79F-CA6B-49EA-8F47-C994EF5F7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736" y="3101346"/>
                      <a:ext cx="187343" cy="100404"/>
                    </a:xfrm>
                    <a:custGeom>
                      <a:avLst/>
                      <a:gdLst>
                        <a:gd name="connsiteX0" fmla="*/ 3429 w 187343"/>
                        <a:gd name="connsiteY0" fmla="*/ 87052 h 100404"/>
                        <a:gd name="connsiteX1" fmla="*/ 145637 w 187343"/>
                        <a:gd name="connsiteY1" fmla="*/ 100387 h 100404"/>
                        <a:gd name="connsiteX2" fmla="*/ 149066 w 187343"/>
                        <a:gd name="connsiteY2" fmla="*/ 97720 h 100404"/>
                        <a:gd name="connsiteX3" fmla="*/ 187071 w 187343"/>
                        <a:gd name="connsiteY3" fmla="*/ 4280 h 100404"/>
                        <a:gd name="connsiteX4" fmla="*/ 180213 w 187343"/>
                        <a:gd name="connsiteY4" fmla="*/ 2375 h 100404"/>
                        <a:gd name="connsiteX5" fmla="*/ 142208 w 187343"/>
                        <a:gd name="connsiteY5" fmla="*/ 95815 h 100404"/>
                        <a:gd name="connsiteX6" fmla="*/ 145637 w 187343"/>
                        <a:gd name="connsiteY6" fmla="*/ 93148 h 100404"/>
                        <a:gd name="connsiteX7" fmla="*/ 3429 w 187343"/>
                        <a:gd name="connsiteY7" fmla="*/ 79813 h 100404"/>
                        <a:gd name="connsiteX8" fmla="*/ 3429 w 187343"/>
                        <a:gd name="connsiteY8" fmla="*/ 87052 h 100404"/>
                        <a:gd name="connsiteX9" fmla="*/ 3429 w 187343"/>
                        <a:gd name="connsiteY9" fmla="*/ 87052 h 100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7343" h="100404">
                          <a:moveTo>
                            <a:pt x="3429" y="87052"/>
                          </a:moveTo>
                          <a:cubicBezTo>
                            <a:pt x="50863" y="91529"/>
                            <a:pt x="98203" y="95910"/>
                            <a:pt x="145637" y="100387"/>
                          </a:cubicBezTo>
                          <a:cubicBezTo>
                            <a:pt x="147352" y="100578"/>
                            <a:pt x="148495" y="99149"/>
                            <a:pt x="149066" y="97720"/>
                          </a:cubicBezTo>
                          <a:cubicBezTo>
                            <a:pt x="161734" y="66573"/>
                            <a:pt x="174403" y="35426"/>
                            <a:pt x="187071" y="4280"/>
                          </a:cubicBezTo>
                          <a:cubicBezTo>
                            <a:pt x="188786" y="-7"/>
                            <a:pt x="181928" y="-1816"/>
                            <a:pt x="180213" y="2375"/>
                          </a:cubicBezTo>
                          <a:cubicBezTo>
                            <a:pt x="167545" y="33521"/>
                            <a:pt x="154876" y="64668"/>
                            <a:pt x="142208" y="95815"/>
                          </a:cubicBezTo>
                          <a:cubicBezTo>
                            <a:pt x="143351" y="94958"/>
                            <a:pt x="144494" y="94100"/>
                            <a:pt x="145637" y="93148"/>
                          </a:cubicBezTo>
                          <a:cubicBezTo>
                            <a:pt x="98203" y="88671"/>
                            <a:pt x="50863" y="84290"/>
                            <a:pt x="3429" y="79813"/>
                          </a:cubicBezTo>
                          <a:cubicBezTo>
                            <a:pt x="-1143" y="79527"/>
                            <a:pt x="-1143" y="86671"/>
                            <a:pt x="3429" y="87052"/>
                          </a:cubicBezTo>
                          <a:lnTo>
                            <a:pt x="3429" y="8705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8" name="Freeform: Shape 639">
                      <a:extLst>
                        <a:ext uri="{FF2B5EF4-FFF2-40B4-BE49-F238E27FC236}">
                          <a16:creationId xmlns:a16="http://schemas.microsoft.com/office/drawing/2014/main" id="{281E09D0-5D84-4059-BB75-55019F69C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1275" y="3228117"/>
                      <a:ext cx="131215" cy="95949"/>
                    </a:xfrm>
                    <a:custGeom>
                      <a:avLst/>
                      <a:gdLst>
                        <a:gd name="connsiteX0" fmla="*/ 3382 w 131215"/>
                        <a:gd name="connsiteY0" fmla="*/ 95917 h 95949"/>
                        <a:gd name="connsiteX1" fmla="*/ 107680 w 131215"/>
                        <a:gd name="connsiteY1" fmla="*/ 82772 h 95949"/>
                        <a:gd name="connsiteX2" fmla="*/ 122825 w 131215"/>
                        <a:gd name="connsiteY2" fmla="*/ 80867 h 95949"/>
                        <a:gd name="connsiteX3" fmla="*/ 126445 w 131215"/>
                        <a:gd name="connsiteY3" fmla="*/ 77248 h 95949"/>
                        <a:gd name="connsiteX4" fmla="*/ 131207 w 131215"/>
                        <a:gd name="connsiteY4" fmla="*/ 3429 h 95949"/>
                        <a:gd name="connsiteX5" fmla="*/ 124064 w 131215"/>
                        <a:gd name="connsiteY5" fmla="*/ 3429 h 95949"/>
                        <a:gd name="connsiteX6" fmla="*/ 119301 w 131215"/>
                        <a:gd name="connsiteY6" fmla="*/ 77248 h 95949"/>
                        <a:gd name="connsiteX7" fmla="*/ 122920 w 131215"/>
                        <a:gd name="connsiteY7" fmla="*/ 73628 h 95949"/>
                        <a:gd name="connsiteX8" fmla="*/ 18622 w 131215"/>
                        <a:gd name="connsiteY8" fmla="*/ 86773 h 95949"/>
                        <a:gd name="connsiteX9" fmla="*/ 3477 w 131215"/>
                        <a:gd name="connsiteY9" fmla="*/ 88678 h 95949"/>
                        <a:gd name="connsiteX10" fmla="*/ 3382 w 131215"/>
                        <a:gd name="connsiteY10" fmla="*/ 95917 h 95949"/>
                        <a:gd name="connsiteX11" fmla="*/ 3382 w 131215"/>
                        <a:gd name="connsiteY11" fmla="*/ 95917 h 95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1215" h="95949">
                          <a:moveTo>
                            <a:pt x="3382" y="95917"/>
                          </a:moveTo>
                          <a:cubicBezTo>
                            <a:pt x="38148" y="91535"/>
                            <a:pt x="72914" y="87154"/>
                            <a:pt x="107680" y="82772"/>
                          </a:cubicBezTo>
                          <a:cubicBezTo>
                            <a:pt x="112729" y="82105"/>
                            <a:pt x="117777" y="81534"/>
                            <a:pt x="122825" y="80867"/>
                          </a:cubicBezTo>
                          <a:cubicBezTo>
                            <a:pt x="124826" y="80582"/>
                            <a:pt x="126254" y="79439"/>
                            <a:pt x="126445" y="77248"/>
                          </a:cubicBezTo>
                          <a:cubicBezTo>
                            <a:pt x="128064" y="52673"/>
                            <a:pt x="129588" y="28099"/>
                            <a:pt x="131207" y="3429"/>
                          </a:cubicBezTo>
                          <a:cubicBezTo>
                            <a:pt x="131493" y="-1143"/>
                            <a:pt x="124349" y="-1143"/>
                            <a:pt x="124064" y="3429"/>
                          </a:cubicBezTo>
                          <a:cubicBezTo>
                            <a:pt x="122444" y="28003"/>
                            <a:pt x="120920" y="52578"/>
                            <a:pt x="119301" y="77248"/>
                          </a:cubicBezTo>
                          <a:cubicBezTo>
                            <a:pt x="120539" y="76009"/>
                            <a:pt x="121682" y="74866"/>
                            <a:pt x="122920" y="73628"/>
                          </a:cubicBezTo>
                          <a:cubicBezTo>
                            <a:pt x="88154" y="78010"/>
                            <a:pt x="53388" y="82391"/>
                            <a:pt x="18622" y="86773"/>
                          </a:cubicBezTo>
                          <a:cubicBezTo>
                            <a:pt x="13574" y="87439"/>
                            <a:pt x="8525" y="88011"/>
                            <a:pt x="3477" y="88678"/>
                          </a:cubicBezTo>
                          <a:cubicBezTo>
                            <a:pt x="-1095" y="89345"/>
                            <a:pt x="-1190" y="96488"/>
                            <a:pt x="3382" y="95917"/>
                          </a:cubicBezTo>
                          <a:lnTo>
                            <a:pt x="3382" y="95917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2" name="Graphic 216">
                  <a:extLst>
                    <a:ext uri="{FF2B5EF4-FFF2-40B4-BE49-F238E27FC236}">
                      <a16:creationId xmlns:a16="http://schemas.microsoft.com/office/drawing/2014/main" id="{6EE221AA-8BE2-42DE-AD50-E9B5212BADC0}"/>
                    </a:ext>
                  </a:extLst>
                </p:cNvPr>
                <p:cNvGrpSpPr/>
                <p:nvPr/>
              </p:nvGrpSpPr>
              <p:grpSpPr>
                <a:xfrm>
                  <a:off x="6087606" y="3587912"/>
                  <a:ext cx="628902" cy="468045"/>
                  <a:chOff x="6087606" y="3587912"/>
                  <a:chExt cx="628902" cy="468045"/>
                </a:xfrm>
              </p:grpSpPr>
              <p:sp>
                <p:nvSpPr>
                  <p:cNvPr id="127" name="Freeform: Shape 628">
                    <a:extLst>
                      <a:ext uri="{FF2B5EF4-FFF2-40B4-BE49-F238E27FC236}">
                        <a16:creationId xmlns:a16="http://schemas.microsoft.com/office/drawing/2014/main" id="{1E688C96-A603-4504-A553-7229C88CF618}"/>
                      </a:ext>
                    </a:extLst>
                  </p:cNvPr>
                  <p:cNvSpPr/>
                  <p:nvPr/>
                </p:nvSpPr>
                <p:spPr>
                  <a:xfrm>
                    <a:off x="6087606" y="3587912"/>
                    <a:ext cx="628902" cy="468045"/>
                  </a:xfrm>
                  <a:custGeom>
                    <a:avLst/>
                    <a:gdLst>
                      <a:gd name="connsiteX0" fmla="*/ 611420 w 628902"/>
                      <a:gd name="connsiteY0" fmla="*/ 60 h 468045"/>
                      <a:gd name="connsiteX1" fmla="*/ 450734 w 628902"/>
                      <a:gd name="connsiteY1" fmla="*/ 105216 h 468045"/>
                      <a:gd name="connsiteX2" fmla="*/ 321860 w 628902"/>
                      <a:gd name="connsiteY2" fmla="*/ 124933 h 468045"/>
                      <a:gd name="connsiteX3" fmla="*/ 235659 w 628902"/>
                      <a:gd name="connsiteY3" fmla="*/ 135696 h 468045"/>
                      <a:gd name="connsiteX4" fmla="*/ 173937 w 628902"/>
                      <a:gd name="connsiteY4" fmla="*/ 99120 h 468045"/>
                      <a:gd name="connsiteX5" fmla="*/ 162698 w 628902"/>
                      <a:gd name="connsiteY5" fmla="*/ 154842 h 468045"/>
                      <a:gd name="connsiteX6" fmla="*/ 85831 w 628902"/>
                      <a:gd name="connsiteY6" fmla="*/ 133601 h 468045"/>
                      <a:gd name="connsiteX7" fmla="*/ 84878 w 628902"/>
                      <a:gd name="connsiteY7" fmla="*/ 184274 h 468045"/>
                      <a:gd name="connsiteX8" fmla="*/ 22680 w 628902"/>
                      <a:gd name="connsiteY8" fmla="*/ 201895 h 468045"/>
                      <a:gd name="connsiteX9" fmla="*/ 54398 w 628902"/>
                      <a:gd name="connsiteY9" fmla="*/ 250949 h 468045"/>
                      <a:gd name="connsiteX10" fmla="*/ 582 w 628902"/>
                      <a:gd name="connsiteY10" fmla="*/ 287239 h 468045"/>
                      <a:gd name="connsiteX11" fmla="*/ 58113 w 628902"/>
                      <a:gd name="connsiteY11" fmla="*/ 309623 h 468045"/>
                      <a:gd name="connsiteX12" fmla="*/ 18108 w 628902"/>
                      <a:gd name="connsiteY12" fmla="*/ 368868 h 468045"/>
                      <a:gd name="connsiteX13" fmla="*/ 82021 w 628902"/>
                      <a:gd name="connsiteY13" fmla="*/ 354676 h 468045"/>
                      <a:gd name="connsiteX14" fmla="*/ 69257 w 628902"/>
                      <a:gd name="connsiteY14" fmla="*/ 437639 h 468045"/>
                      <a:gd name="connsiteX15" fmla="*/ 138314 w 628902"/>
                      <a:gd name="connsiteY15" fmla="*/ 396967 h 468045"/>
                      <a:gd name="connsiteX16" fmla="*/ 148029 w 628902"/>
                      <a:gd name="connsiteY16" fmla="*/ 464785 h 468045"/>
                      <a:gd name="connsiteX17" fmla="*/ 207846 w 628902"/>
                      <a:gd name="connsiteY17" fmla="*/ 417827 h 468045"/>
                      <a:gd name="connsiteX18" fmla="*/ 232325 w 628902"/>
                      <a:gd name="connsiteY18" fmla="*/ 467833 h 468045"/>
                      <a:gd name="connsiteX19" fmla="*/ 278903 w 628902"/>
                      <a:gd name="connsiteY19" fmla="*/ 412683 h 468045"/>
                      <a:gd name="connsiteX20" fmla="*/ 324623 w 628902"/>
                      <a:gd name="connsiteY20" fmla="*/ 447640 h 468045"/>
                      <a:gd name="connsiteX21" fmla="*/ 366056 w 628902"/>
                      <a:gd name="connsiteY21" fmla="*/ 370964 h 468045"/>
                      <a:gd name="connsiteX22" fmla="*/ 391107 w 628902"/>
                      <a:gd name="connsiteY22" fmla="*/ 406016 h 468045"/>
                      <a:gd name="connsiteX23" fmla="*/ 435875 w 628902"/>
                      <a:gd name="connsiteY23" fmla="*/ 336293 h 468045"/>
                      <a:gd name="connsiteX24" fmla="*/ 460354 w 628902"/>
                      <a:gd name="connsiteY24" fmla="*/ 366487 h 468045"/>
                      <a:gd name="connsiteX25" fmla="*/ 529886 w 628902"/>
                      <a:gd name="connsiteY25" fmla="*/ 261617 h 468045"/>
                      <a:gd name="connsiteX26" fmla="*/ 611420 w 628902"/>
                      <a:gd name="connsiteY26" fmla="*/ 60 h 46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8902" h="468045">
                        <a:moveTo>
                          <a:pt x="611420" y="60"/>
                        </a:moveTo>
                        <a:cubicBezTo>
                          <a:pt x="611420" y="60"/>
                          <a:pt x="536363" y="119218"/>
                          <a:pt x="450734" y="105216"/>
                        </a:cubicBezTo>
                        <a:cubicBezTo>
                          <a:pt x="365104" y="91310"/>
                          <a:pt x="322337" y="60639"/>
                          <a:pt x="321860" y="124933"/>
                        </a:cubicBezTo>
                        <a:cubicBezTo>
                          <a:pt x="321860" y="124933"/>
                          <a:pt x="247089" y="45590"/>
                          <a:pt x="235659" y="135696"/>
                        </a:cubicBezTo>
                        <a:cubicBezTo>
                          <a:pt x="235659" y="135696"/>
                          <a:pt x="213180" y="79023"/>
                          <a:pt x="173937" y="99120"/>
                        </a:cubicBezTo>
                        <a:cubicBezTo>
                          <a:pt x="139647" y="116646"/>
                          <a:pt x="162698" y="154842"/>
                          <a:pt x="162698" y="154842"/>
                        </a:cubicBezTo>
                        <a:cubicBezTo>
                          <a:pt x="162698" y="154842"/>
                          <a:pt x="122502" y="105978"/>
                          <a:pt x="85831" y="133601"/>
                        </a:cubicBezTo>
                        <a:cubicBezTo>
                          <a:pt x="52112" y="158937"/>
                          <a:pt x="84878" y="184274"/>
                          <a:pt x="84878" y="184274"/>
                        </a:cubicBezTo>
                        <a:cubicBezTo>
                          <a:pt x="84878" y="184274"/>
                          <a:pt x="27919" y="156842"/>
                          <a:pt x="22680" y="201895"/>
                        </a:cubicBezTo>
                        <a:cubicBezTo>
                          <a:pt x="17346" y="246948"/>
                          <a:pt x="54398" y="250949"/>
                          <a:pt x="54398" y="250949"/>
                        </a:cubicBezTo>
                        <a:cubicBezTo>
                          <a:pt x="54398" y="250949"/>
                          <a:pt x="-6562" y="240090"/>
                          <a:pt x="582" y="287239"/>
                        </a:cubicBezTo>
                        <a:cubicBezTo>
                          <a:pt x="7726" y="334483"/>
                          <a:pt x="58113" y="309623"/>
                          <a:pt x="58113" y="309623"/>
                        </a:cubicBezTo>
                        <a:cubicBezTo>
                          <a:pt x="58113" y="309623"/>
                          <a:pt x="-5038" y="329816"/>
                          <a:pt x="18108" y="368868"/>
                        </a:cubicBezTo>
                        <a:cubicBezTo>
                          <a:pt x="41254" y="407921"/>
                          <a:pt x="82021" y="354676"/>
                          <a:pt x="82021" y="354676"/>
                        </a:cubicBezTo>
                        <a:cubicBezTo>
                          <a:pt x="82021" y="354676"/>
                          <a:pt x="25061" y="414779"/>
                          <a:pt x="69257" y="437639"/>
                        </a:cubicBezTo>
                        <a:cubicBezTo>
                          <a:pt x="113453" y="460499"/>
                          <a:pt x="138314" y="396967"/>
                          <a:pt x="138314" y="396967"/>
                        </a:cubicBezTo>
                        <a:cubicBezTo>
                          <a:pt x="138314" y="396967"/>
                          <a:pt x="104309" y="455451"/>
                          <a:pt x="148029" y="464785"/>
                        </a:cubicBezTo>
                        <a:cubicBezTo>
                          <a:pt x="191749" y="474120"/>
                          <a:pt x="207846" y="417827"/>
                          <a:pt x="207846" y="417827"/>
                        </a:cubicBezTo>
                        <a:cubicBezTo>
                          <a:pt x="207846" y="417827"/>
                          <a:pt x="186796" y="463642"/>
                          <a:pt x="232325" y="467833"/>
                        </a:cubicBezTo>
                        <a:cubicBezTo>
                          <a:pt x="277855" y="472024"/>
                          <a:pt x="278903" y="412683"/>
                          <a:pt x="278903" y="412683"/>
                        </a:cubicBezTo>
                        <a:cubicBezTo>
                          <a:pt x="278903" y="412683"/>
                          <a:pt x="292428" y="462785"/>
                          <a:pt x="324623" y="447640"/>
                        </a:cubicBezTo>
                        <a:cubicBezTo>
                          <a:pt x="356817" y="432495"/>
                          <a:pt x="366056" y="370964"/>
                          <a:pt x="366056" y="370964"/>
                        </a:cubicBezTo>
                        <a:cubicBezTo>
                          <a:pt x="366056" y="370964"/>
                          <a:pt x="361199" y="399920"/>
                          <a:pt x="391107" y="406016"/>
                        </a:cubicBezTo>
                        <a:cubicBezTo>
                          <a:pt x="421016" y="412112"/>
                          <a:pt x="435875" y="336293"/>
                          <a:pt x="435875" y="336293"/>
                        </a:cubicBezTo>
                        <a:cubicBezTo>
                          <a:pt x="435875" y="336293"/>
                          <a:pt x="420539" y="369059"/>
                          <a:pt x="460354" y="366487"/>
                        </a:cubicBezTo>
                        <a:cubicBezTo>
                          <a:pt x="500168" y="364010"/>
                          <a:pt x="509693" y="314100"/>
                          <a:pt x="529886" y="261617"/>
                        </a:cubicBezTo>
                        <a:cubicBezTo>
                          <a:pt x="549222" y="211515"/>
                          <a:pt x="674190" y="-4131"/>
                          <a:pt x="611420" y="60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8" name="Graphic 216">
                    <a:extLst>
                      <a:ext uri="{FF2B5EF4-FFF2-40B4-BE49-F238E27FC236}">
                        <a16:creationId xmlns:a16="http://schemas.microsoft.com/office/drawing/2014/main" id="{B2FB5F44-521A-4F5B-99B3-5B37FC881930}"/>
                      </a:ext>
                    </a:extLst>
                  </p:cNvPr>
                  <p:cNvGrpSpPr/>
                  <p:nvPr/>
                </p:nvGrpSpPr>
                <p:grpSpPr>
                  <a:xfrm>
                    <a:off x="6186675" y="3601697"/>
                    <a:ext cx="523351" cy="405844"/>
                    <a:chOff x="6186675" y="3601697"/>
                    <a:chExt cx="523351" cy="405844"/>
                  </a:xfrm>
                  <a:solidFill>
                    <a:srgbClr val="9DCE6E"/>
                  </a:solidFill>
                </p:grpSpPr>
                <p:sp>
                  <p:nvSpPr>
                    <p:cNvPr id="129" name="Freeform: Shape 630">
                      <a:extLst>
                        <a:ext uri="{FF2B5EF4-FFF2-40B4-BE49-F238E27FC236}">
                          <a16:creationId xmlns:a16="http://schemas.microsoft.com/office/drawing/2014/main" id="{5F8ABC14-39CF-4242-9A30-63270A2D4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6675" y="3601697"/>
                      <a:ext cx="523351" cy="305040"/>
                    </a:xfrm>
                    <a:custGeom>
                      <a:avLst/>
                      <a:gdLst>
                        <a:gd name="connsiteX0" fmla="*/ 4479 w 523351"/>
                        <a:gd name="connsiteY0" fmla="*/ 304981 h 305040"/>
                        <a:gd name="connsiteX1" fmla="*/ 149449 w 523351"/>
                        <a:gd name="connsiteY1" fmla="*/ 266500 h 305040"/>
                        <a:gd name="connsiteX2" fmla="*/ 413958 w 523351"/>
                        <a:gd name="connsiteY2" fmla="*/ 132769 h 305040"/>
                        <a:gd name="connsiteX3" fmla="*/ 522924 w 523351"/>
                        <a:gd name="connsiteY3" fmla="*/ 5420 h 305040"/>
                        <a:gd name="connsiteX4" fmla="*/ 516733 w 523351"/>
                        <a:gd name="connsiteY4" fmla="*/ 1800 h 305040"/>
                        <a:gd name="connsiteX5" fmla="*/ 291848 w 523351"/>
                        <a:gd name="connsiteY5" fmla="*/ 200587 h 305040"/>
                        <a:gd name="connsiteX6" fmla="*/ 52866 w 523351"/>
                        <a:gd name="connsiteY6" fmla="*/ 286884 h 305040"/>
                        <a:gd name="connsiteX7" fmla="*/ 2478 w 523351"/>
                        <a:gd name="connsiteY7" fmla="*/ 298028 h 305040"/>
                        <a:gd name="connsiteX8" fmla="*/ 4479 w 523351"/>
                        <a:gd name="connsiteY8" fmla="*/ 304981 h 305040"/>
                        <a:gd name="connsiteX9" fmla="*/ 4479 w 523351"/>
                        <a:gd name="connsiteY9" fmla="*/ 304981 h 305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23351" h="305040">
                          <a:moveTo>
                            <a:pt x="4479" y="304981"/>
                          </a:moveTo>
                          <a:cubicBezTo>
                            <a:pt x="53628" y="296123"/>
                            <a:pt x="102205" y="282121"/>
                            <a:pt x="149449" y="266500"/>
                          </a:cubicBezTo>
                          <a:cubicBezTo>
                            <a:pt x="243175" y="235544"/>
                            <a:pt x="336044" y="194110"/>
                            <a:pt x="413958" y="132769"/>
                          </a:cubicBezTo>
                          <a:cubicBezTo>
                            <a:pt x="458154" y="98003"/>
                            <a:pt x="497302" y="55902"/>
                            <a:pt x="522924" y="5420"/>
                          </a:cubicBezTo>
                          <a:cubicBezTo>
                            <a:pt x="525020" y="1324"/>
                            <a:pt x="518829" y="-2295"/>
                            <a:pt x="516733" y="1800"/>
                          </a:cubicBezTo>
                          <a:cubicBezTo>
                            <a:pt x="470251" y="93336"/>
                            <a:pt x="381478" y="155629"/>
                            <a:pt x="291848" y="200587"/>
                          </a:cubicBezTo>
                          <a:cubicBezTo>
                            <a:pt x="216124" y="238592"/>
                            <a:pt x="135066" y="266595"/>
                            <a:pt x="52866" y="286884"/>
                          </a:cubicBezTo>
                          <a:cubicBezTo>
                            <a:pt x="36197" y="290979"/>
                            <a:pt x="19433" y="294980"/>
                            <a:pt x="2478" y="298028"/>
                          </a:cubicBezTo>
                          <a:cubicBezTo>
                            <a:pt x="-1903" y="298885"/>
                            <a:pt x="2" y="305743"/>
                            <a:pt x="4479" y="304981"/>
                          </a:cubicBezTo>
                          <a:lnTo>
                            <a:pt x="4479" y="30498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0" name="Freeform: Shape 631">
                      <a:extLst>
                        <a:ext uri="{FF2B5EF4-FFF2-40B4-BE49-F238E27FC236}">
                          <a16:creationId xmlns:a16="http://schemas.microsoft.com/office/drawing/2014/main" id="{0C8AF071-4836-4197-ABD4-EA52C26CB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8438" y="3793289"/>
                      <a:ext cx="110390" cy="214252"/>
                    </a:xfrm>
                    <a:custGeom>
                      <a:avLst/>
                      <a:gdLst>
                        <a:gd name="connsiteX0" fmla="*/ 43677 w 110390"/>
                        <a:gd name="connsiteY0" fmla="*/ 212449 h 214252"/>
                        <a:gd name="connsiteX1" fmla="*/ 109971 w 110390"/>
                        <a:gd name="connsiteY1" fmla="*/ 76432 h 214252"/>
                        <a:gd name="connsiteX2" fmla="*/ 108733 w 110390"/>
                        <a:gd name="connsiteY2" fmla="*/ 71574 h 214252"/>
                        <a:gd name="connsiteX3" fmla="*/ 5196 w 110390"/>
                        <a:gd name="connsiteY3" fmla="*/ 613 h 214252"/>
                        <a:gd name="connsiteX4" fmla="*/ 1576 w 110390"/>
                        <a:gd name="connsiteY4" fmla="*/ 6804 h 214252"/>
                        <a:gd name="connsiteX5" fmla="*/ 105113 w 110390"/>
                        <a:gd name="connsiteY5" fmla="*/ 77766 h 214252"/>
                        <a:gd name="connsiteX6" fmla="*/ 103875 w 110390"/>
                        <a:gd name="connsiteY6" fmla="*/ 72908 h 214252"/>
                        <a:gd name="connsiteX7" fmla="*/ 37581 w 110390"/>
                        <a:gd name="connsiteY7" fmla="*/ 208925 h 214252"/>
                        <a:gd name="connsiteX8" fmla="*/ 43677 w 110390"/>
                        <a:gd name="connsiteY8" fmla="*/ 212449 h 214252"/>
                        <a:gd name="connsiteX9" fmla="*/ 43677 w 110390"/>
                        <a:gd name="connsiteY9" fmla="*/ 212449 h 214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0390" h="214252">
                          <a:moveTo>
                            <a:pt x="43677" y="212449"/>
                          </a:moveTo>
                          <a:cubicBezTo>
                            <a:pt x="65775" y="167110"/>
                            <a:pt x="87873" y="121771"/>
                            <a:pt x="109971" y="76432"/>
                          </a:cubicBezTo>
                          <a:cubicBezTo>
                            <a:pt x="110828" y="74622"/>
                            <a:pt x="110352" y="72717"/>
                            <a:pt x="108733" y="71574"/>
                          </a:cubicBezTo>
                          <a:cubicBezTo>
                            <a:pt x="74252" y="47952"/>
                            <a:pt x="39772" y="24330"/>
                            <a:pt x="5196" y="613"/>
                          </a:cubicBezTo>
                          <a:cubicBezTo>
                            <a:pt x="1386" y="-1959"/>
                            <a:pt x="-2138" y="4232"/>
                            <a:pt x="1576" y="6804"/>
                          </a:cubicBezTo>
                          <a:cubicBezTo>
                            <a:pt x="36057" y="30426"/>
                            <a:pt x="70538" y="54048"/>
                            <a:pt x="105113" y="77766"/>
                          </a:cubicBezTo>
                          <a:cubicBezTo>
                            <a:pt x="104732" y="76146"/>
                            <a:pt x="104256" y="74527"/>
                            <a:pt x="103875" y="72908"/>
                          </a:cubicBezTo>
                          <a:cubicBezTo>
                            <a:pt x="81777" y="118247"/>
                            <a:pt x="59679" y="163586"/>
                            <a:pt x="37581" y="208925"/>
                          </a:cubicBezTo>
                          <a:cubicBezTo>
                            <a:pt x="35581" y="212925"/>
                            <a:pt x="41677" y="216545"/>
                            <a:pt x="43677" y="212449"/>
                          </a:cubicBezTo>
                          <a:lnTo>
                            <a:pt x="43677" y="21244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1" name="Freeform: Shape 632">
                      <a:extLst>
                        <a:ext uri="{FF2B5EF4-FFF2-40B4-BE49-F238E27FC236}">
                          <a16:creationId xmlns:a16="http://schemas.microsoft.com/office/drawing/2014/main" id="{159DF008-D66C-4DD8-A81B-30E52CB2D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232" y="3761395"/>
                      <a:ext cx="80458" cy="183233"/>
                    </a:xfrm>
                    <a:custGeom>
                      <a:avLst/>
                      <a:gdLst>
                        <a:gd name="connsiteX0" fmla="*/ 36759 w 80458"/>
                        <a:gd name="connsiteY0" fmla="*/ 180812 h 183233"/>
                        <a:gd name="connsiteX1" fmla="*/ 80288 w 80458"/>
                        <a:gd name="connsiteY1" fmla="*/ 58987 h 183233"/>
                        <a:gd name="connsiteX2" fmla="*/ 78669 w 80458"/>
                        <a:gd name="connsiteY2" fmla="*/ 54986 h 183233"/>
                        <a:gd name="connsiteX3" fmla="*/ 5136 w 80458"/>
                        <a:gd name="connsiteY3" fmla="*/ 694 h 183233"/>
                        <a:gd name="connsiteX4" fmla="*/ 1517 w 80458"/>
                        <a:gd name="connsiteY4" fmla="*/ 6885 h 183233"/>
                        <a:gd name="connsiteX5" fmla="*/ 75050 w 80458"/>
                        <a:gd name="connsiteY5" fmla="*/ 61178 h 183233"/>
                        <a:gd name="connsiteX6" fmla="*/ 73430 w 80458"/>
                        <a:gd name="connsiteY6" fmla="*/ 57177 h 183233"/>
                        <a:gd name="connsiteX7" fmla="*/ 29901 w 80458"/>
                        <a:gd name="connsiteY7" fmla="*/ 179002 h 183233"/>
                        <a:gd name="connsiteX8" fmla="*/ 36759 w 80458"/>
                        <a:gd name="connsiteY8" fmla="*/ 180812 h 183233"/>
                        <a:gd name="connsiteX9" fmla="*/ 36759 w 80458"/>
                        <a:gd name="connsiteY9" fmla="*/ 180812 h 183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0458" h="183233">
                          <a:moveTo>
                            <a:pt x="36759" y="180812"/>
                          </a:moveTo>
                          <a:cubicBezTo>
                            <a:pt x="51237" y="140235"/>
                            <a:pt x="65810" y="99659"/>
                            <a:pt x="80288" y="58987"/>
                          </a:cubicBezTo>
                          <a:cubicBezTo>
                            <a:pt x="80860" y="57368"/>
                            <a:pt x="79908" y="55844"/>
                            <a:pt x="78669" y="54986"/>
                          </a:cubicBezTo>
                          <a:cubicBezTo>
                            <a:pt x="54190" y="36889"/>
                            <a:pt x="29711" y="18791"/>
                            <a:pt x="5136" y="694"/>
                          </a:cubicBezTo>
                          <a:cubicBezTo>
                            <a:pt x="1421" y="-2068"/>
                            <a:pt x="-2103" y="4123"/>
                            <a:pt x="1517" y="6885"/>
                          </a:cubicBezTo>
                          <a:cubicBezTo>
                            <a:pt x="25996" y="24983"/>
                            <a:pt x="50475" y="43080"/>
                            <a:pt x="75050" y="61178"/>
                          </a:cubicBezTo>
                          <a:cubicBezTo>
                            <a:pt x="74478" y="59844"/>
                            <a:pt x="74002" y="58511"/>
                            <a:pt x="73430" y="57177"/>
                          </a:cubicBezTo>
                          <a:cubicBezTo>
                            <a:pt x="58952" y="97754"/>
                            <a:pt x="44379" y="138330"/>
                            <a:pt x="29901" y="179002"/>
                          </a:cubicBezTo>
                          <a:cubicBezTo>
                            <a:pt x="28282" y="183193"/>
                            <a:pt x="35140" y="185098"/>
                            <a:pt x="36759" y="180812"/>
                          </a:cubicBezTo>
                          <a:lnTo>
                            <a:pt x="36759" y="18081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2" name="Freeform: Shape 633">
                      <a:extLst>
                        <a:ext uri="{FF2B5EF4-FFF2-40B4-BE49-F238E27FC236}">
                          <a16:creationId xmlns:a16="http://schemas.microsoft.com/office/drawing/2014/main" id="{84DFB693-A748-4B33-918B-23752A0C3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0708" y="3729795"/>
                      <a:ext cx="70795" cy="135949"/>
                    </a:xfrm>
                    <a:custGeom>
                      <a:avLst/>
                      <a:gdLst>
                        <a:gd name="connsiteX0" fmla="*/ 57253 w 70795"/>
                        <a:gd name="connsiteY0" fmla="*/ 132592 h 135949"/>
                        <a:gd name="connsiteX1" fmla="*/ 70779 w 70795"/>
                        <a:gd name="connsiteY1" fmla="*/ 24388 h 135949"/>
                        <a:gd name="connsiteX2" fmla="*/ 68112 w 70795"/>
                        <a:gd name="connsiteY2" fmla="*/ 20959 h 135949"/>
                        <a:gd name="connsiteX3" fmla="*/ 4389 w 70795"/>
                        <a:gd name="connsiteY3" fmla="*/ 195 h 135949"/>
                        <a:gd name="connsiteX4" fmla="*/ 2484 w 70795"/>
                        <a:gd name="connsiteY4" fmla="*/ 7053 h 135949"/>
                        <a:gd name="connsiteX5" fmla="*/ 66207 w 70795"/>
                        <a:gd name="connsiteY5" fmla="*/ 27817 h 135949"/>
                        <a:gd name="connsiteX6" fmla="*/ 63540 w 70795"/>
                        <a:gd name="connsiteY6" fmla="*/ 24388 h 135949"/>
                        <a:gd name="connsiteX7" fmla="*/ 50014 w 70795"/>
                        <a:gd name="connsiteY7" fmla="*/ 132592 h 135949"/>
                        <a:gd name="connsiteX8" fmla="*/ 57253 w 70795"/>
                        <a:gd name="connsiteY8" fmla="*/ 132592 h 135949"/>
                        <a:gd name="connsiteX9" fmla="*/ 57253 w 70795"/>
                        <a:gd name="connsiteY9" fmla="*/ 132592 h 135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0795" h="135949">
                          <a:moveTo>
                            <a:pt x="57253" y="132592"/>
                          </a:moveTo>
                          <a:cubicBezTo>
                            <a:pt x="61730" y="96492"/>
                            <a:pt x="66302" y="60488"/>
                            <a:pt x="70779" y="24388"/>
                          </a:cubicBezTo>
                          <a:cubicBezTo>
                            <a:pt x="70969" y="22769"/>
                            <a:pt x="69540" y="21435"/>
                            <a:pt x="68112" y="20959"/>
                          </a:cubicBezTo>
                          <a:cubicBezTo>
                            <a:pt x="46871" y="14006"/>
                            <a:pt x="25630" y="7148"/>
                            <a:pt x="4389" y="195"/>
                          </a:cubicBezTo>
                          <a:cubicBezTo>
                            <a:pt x="8" y="-1234"/>
                            <a:pt x="-1897" y="5624"/>
                            <a:pt x="2484" y="7053"/>
                          </a:cubicBezTo>
                          <a:cubicBezTo>
                            <a:pt x="23725" y="14006"/>
                            <a:pt x="44966" y="20864"/>
                            <a:pt x="66207" y="27817"/>
                          </a:cubicBezTo>
                          <a:cubicBezTo>
                            <a:pt x="65349" y="26674"/>
                            <a:pt x="64492" y="25531"/>
                            <a:pt x="63540" y="24388"/>
                          </a:cubicBezTo>
                          <a:cubicBezTo>
                            <a:pt x="59063" y="60488"/>
                            <a:pt x="54491" y="96492"/>
                            <a:pt x="50014" y="132592"/>
                          </a:cubicBezTo>
                          <a:cubicBezTo>
                            <a:pt x="49538" y="137069"/>
                            <a:pt x="56682" y="137069"/>
                            <a:pt x="57253" y="132592"/>
                          </a:cubicBezTo>
                          <a:lnTo>
                            <a:pt x="57253" y="13259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3" name="Graphic 216">
                  <a:extLst>
                    <a:ext uri="{FF2B5EF4-FFF2-40B4-BE49-F238E27FC236}">
                      <a16:creationId xmlns:a16="http://schemas.microsoft.com/office/drawing/2014/main" id="{D3635BD2-EBD6-4355-96A0-309D7AABBF44}"/>
                    </a:ext>
                  </a:extLst>
                </p:cNvPr>
                <p:cNvGrpSpPr/>
                <p:nvPr/>
              </p:nvGrpSpPr>
              <p:grpSpPr>
                <a:xfrm>
                  <a:off x="6330203" y="3058073"/>
                  <a:ext cx="626535" cy="493265"/>
                  <a:chOff x="6330203" y="3058073"/>
                  <a:chExt cx="626535" cy="493265"/>
                </a:xfrm>
              </p:grpSpPr>
              <p:sp>
                <p:nvSpPr>
                  <p:cNvPr id="121" name="Freeform: Shape 622">
                    <a:extLst>
                      <a:ext uri="{FF2B5EF4-FFF2-40B4-BE49-F238E27FC236}">
                        <a16:creationId xmlns:a16="http://schemas.microsoft.com/office/drawing/2014/main" id="{574FA270-29C7-49F3-B979-253C15853F9D}"/>
                      </a:ext>
                    </a:extLst>
                  </p:cNvPr>
                  <p:cNvSpPr/>
                  <p:nvPr/>
                </p:nvSpPr>
                <p:spPr>
                  <a:xfrm>
                    <a:off x="6330203" y="3058073"/>
                    <a:ext cx="626535" cy="493265"/>
                  </a:xfrm>
                  <a:custGeom>
                    <a:avLst/>
                    <a:gdLst>
                      <a:gd name="connsiteX0" fmla="*/ 2492 w 626535"/>
                      <a:gd name="connsiteY0" fmla="*/ 453604 h 493265"/>
                      <a:gd name="connsiteX1" fmla="*/ 165179 w 626535"/>
                      <a:gd name="connsiteY1" fmla="*/ 351210 h 493265"/>
                      <a:gd name="connsiteX2" fmla="*/ 236807 w 626535"/>
                      <a:gd name="connsiteY2" fmla="*/ 242244 h 493265"/>
                      <a:gd name="connsiteX3" fmla="*/ 282527 w 626535"/>
                      <a:gd name="connsiteY3" fmla="*/ 168330 h 493265"/>
                      <a:gd name="connsiteX4" fmla="*/ 274907 w 626535"/>
                      <a:gd name="connsiteY4" fmla="*/ 96893 h 493265"/>
                      <a:gd name="connsiteX5" fmla="*/ 330247 w 626535"/>
                      <a:gd name="connsiteY5" fmla="*/ 109847 h 493265"/>
                      <a:gd name="connsiteX6" fmla="*/ 342916 w 626535"/>
                      <a:gd name="connsiteY6" fmla="*/ 31075 h 493265"/>
                      <a:gd name="connsiteX7" fmla="*/ 389398 w 626535"/>
                      <a:gd name="connsiteY7" fmla="*/ 51268 h 493265"/>
                      <a:gd name="connsiteX8" fmla="*/ 431403 w 626535"/>
                      <a:gd name="connsiteY8" fmla="*/ 2024 h 493265"/>
                      <a:gd name="connsiteX9" fmla="*/ 462835 w 626535"/>
                      <a:gd name="connsiteY9" fmla="*/ 51268 h 493265"/>
                      <a:gd name="connsiteX10" fmla="*/ 518271 w 626535"/>
                      <a:gd name="connsiteY10" fmla="*/ 17454 h 493265"/>
                      <a:gd name="connsiteX11" fmla="*/ 514651 w 626535"/>
                      <a:gd name="connsiteY11" fmla="*/ 79081 h 493265"/>
                      <a:gd name="connsiteX12" fmla="*/ 585232 w 626535"/>
                      <a:gd name="connsiteY12" fmla="*/ 67365 h 493265"/>
                      <a:gd name="connsiteX13" fmla="*/ 545703 w 626535"/>
                      <a:gd name="connsiteY13" fmla="*/ 119562 h 493265"/>
                      <a:gd name="connsiteX14" fmla="*/ 626475 w 626535"/>
                      <a:gd name="connsiteY14" fmla="*/ 142517 h 493265"/>
                      <a:gd name="connsiteX15" fmla="*/ 560657 w 626535"/>
                      <a:gd name="connsiteY15" fmla="*/ 188428 h 493265"/>
                      <a:gd name="connsiteX16" fmla="*/ 618283 w 626535"/>
                      <a:gd name="connsiteY16" fmla="*/ 225480 h 493265"/>
                      <a:gd name="connsiteX17" fmla="*/ 550656 w 626535"/>
                      <a:gd name="connsiteY17" fmla="*/ 260342 h 493265"/>
                      <a:gd name="connsiteX18" fmla="*/ 585898 w 626535"/>
                      <a:gd name="connsiteY18" fmla="*/ 303395 h 493265"/>
                      <a:gd name="connsiteX19" fmla="*/ 516271 w 626535"/>
                      <a:gd name="connsiteY19" fmla="*/ 322826 h 493265"/>
                      <a:gd name="connsiteX20" fmla="*/ 529034 w 626535"/>
                      <a:gd name="connsiteY20" fmla="*/ 379023 h 493265"/>
                      <a:gd name="connsiteX21" fmla="*/ 441976 w 626535"/>
                      <a:gd name="connsiteY21" fmla="*/ 384833 h 493265"/>
                      <a:gd name="connsiteX22" fmla="*/ 463502 w 626535"/>
                      <a:gd name="connsiteY22" fmla="*/ 422267 h 493265"/>
                      <a:gd name="connsiteX23" fmla="*/ 381397 w 626535"/>
                      <a:gd name="connsiteY23" fmla="*/ 433982 h 493265"/>
                      <a:gd name="connsiteX24" fmla="*/ 398732 w 626535"/>
                      <a:gd name="connsiteY24" fmla="*/ 468844 h 493265"/>
                      <a:gd name="connsiteX25" fmla="*/ 274336 w 626535"/>
                      <a:gd name="connsiteY25" fmla="*/ 488465 h 493265"/>
                      <a:gd name="connsiteX26" fmla="*/ 2492 w 626535"/>
                      <a:gd name="connsiteY26" fmla="*/ 453604 h 493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6535" h="493265">
                        <a:moveTo>
                          <a:pt x="2492" y="453604"/>
                        </a:moveTo>
                        <a:cubicBezTo>
                          <a:pt x="2492" y="453604"/>
                          <a:pt x="142129" y="434935"/>
                          <a:pt x="165179" y="351210"/>
                        </a:cubicBezTo>
                        <a:cubicBezTo>
                          <a:pt x="188134" y="267485"/>
                          <a:pt x="178133" y="215860"/>
                          <a:pt x="236807" y="242244"/>
                        </a:cubicBezTo>
                        <a:cubicBezTo>
                          <a:pt x="236807" y="242244"/>
                          <a:pt x="195754" y="141184"/>
                          <a:pt x="282527" y="168330"/>
                        </a:cubicBezTo>
                        <a:cubicBezTo>
                          <a:pt x="282527" y="168330"/>
                          <a:pt x="240331" y="124229"/>
                          <a:pt x="274907" y="96893"/>
                        </a:cubicBezTo>
                        <a:cubicBezTo>
                          <a:pt x="305197" y="72985"/>
                          <a:pt x="330247" y="109847"/>
                          <a:pt x="330247" y="109847"/>
                        </a:cubicBezTo>
                        <a:cubicBezTo>
                          <a:pt x="330247" y="109847"/>
                          <a:pt x="302530" y="52982"/>
                          <a:pt x="342916" y="31075"/>
                        </a:cubicBezTo>
                        <a:cubicBezTo>
                          <a:pt x="380063" y="10977"/>
                          <a:pt x="389398" y="51268"/>
                          <a:pt x="389398" y="51268"/>
                        </a:cubicBezTo>
                        <a:cubicBezTo>
                          <a:pt x="389398" y="51268"/>
                          <a:pt x="388159" y="-11978"/>
                          <a:pt x="431403" y="2024"/>
                        </a:cubicBezTo>
                        <a:cubicBezTo>
                          <a:pt x="474646" y="15930"/>
                          <a:pt x="462835" y="51268"/>
                          <a:pt x="462835" y="51268"/>
                        </a:cubicBezTo>
                        <a:cubicBezTo>
                          <a:pt x="462835" y="51268"/>
                          <a:pt x="478361" y="-8740"/>
                          <a:pt x="518271" y="17454"/>
                        </a:cubicBezTo>
                        <a:cubicBezTo>
                          <a:pt x="558276" y="43553"/>
                          <a:pt x="514651" y="79081"/>
                          <a:pt x="514651" y="79081"/>
                        </a:cubicBezTo>
                        <a:cubicBezTo>
                          <a:pt x="514651" y="79081"/>
                          <a:pt x="559324" y="30122"/>
                          <a:pt x="585232" y="67365"/>
                        </a:cubicBezTo>
                        <a:cubicBezTo>
                          <a:pt x="611140" y="104703"/>
                          <a:pt x="545703" y="119562"/>
                          <a:pt x="545703" y="119562"/>
                        </a:cubicBezTo>
                        <a:cubicBezTo>
                          <a:pt x="545703" y="119562"/>
                          <a:pt x="624094" y="92797"/>
                          <a:pt x="626475" y="142517"/>
                        </a:cubicBezTo>
                        <a:cubicBezTo>
                          <a:pt x="628856" y="192238"/>
                          <a:pt x="560657" y="188428"/>
                          <a:pt x="560657" y="188428"/>
                        </a:cubicBezTo>
                        <a:cubicBezTo>
                          <a:pt x="560657" y="188428"/>
                          <a:pt x="628094" y="181856"/>
                          <a:pt x="618283" y="225480"/>
                        </a:cubicBezTo>
                        <a:cubicBezTo>
                          <a:pt x="608568" y="269105"/>
                          <a:pt x="550656" y="260342"/>
                          <a:pt x="550656" y="260342"/>
                        </a:cubicBezTo>
                        <a:cubicBezTo>
                          <a:pt x="550656" y="260342"/>
                          <a:pt x="601043" y="260246"/>
                          <a:pt x="585898" y="303395"/>
                        </a:cubicBezTo>
                        <a:cubicBezTo>
                          <a:pt x="570754" y="346543"/>
                          <a:pt x="516271" y="322826"/>
                          <a:pt x="516271" y="322826"/>
                        </a:cubicBezTo>
                        <a:cubicBezTo>
                          <a:pt x="516271" y="322826"/>
                          <a:pt x="556180" y="356068"/>
                          <a:pt x="529034" y="379023"/>
                        </a:cubicBezTo>
                        <a:cubicBezTo>
                          <a:pt x="501888" y="401978"/>
                          <a:pt x="441976" y="384833"/>
                          <a:pt x="441976" y="384833"/>
                        </a:cubicBezTo>
                        <a:cubicBezTo>
                          <a:pt x="441976" y="384833"/>
                          <a:pt x="470360" y="392453"/>
                          <a:pt x="463502" y="422267"/>
                        </a:cubicBezTo>
                        <a:cubicBezTo>
                          <a:pt x="456549" y="452080"/>
                          <a:pt x="381397" y="433982"/>
                          <a:pt x="381397" y="433982"/>
                        </a:cubicBezTo>
                        <a:cubicBezTo>
                          <a:pt x="381397" y="433982"/>
                          <a:pt x="417592" y="433697"/>
                          <a:pt x="398732" y="468844"/>
                        </a:cubicBezTo>
                        <a:cubicBezTo>
                          <a:pt x="379873" y="503991"/>
                          <a:pt x="330438" y="491894"/>
                          <a:pt x="274336" y="488465"/>
                        </a:cubicBezTo>
                        <a:cubicBezTo>
                          <a:pt x="220710" y="485132"/>
                          <a:pt x="-27416" y="508944"/>
                          <a:pt x="2492" y="453604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2" name="Graphic 216">
                    <a:extLst>
                      <a:ext uri="{FF2B5EF4-FFF2-40B4-BE49-F238E27FC236}">
                        <a16:creationId xmlns:a16="http://schemas.microsoft.com/office/drawing/2014/main" id="{6C164FB7-A9F7-4E78-8CA8-C1B843B3FCA7}"/>
                      </a:ext>
                    </a:extLst>
                  </p:cNvPr>
                  <p:cNvGrpSpPr/>
                  <p:nvPr/>
                </p:nvGrpSpPr>
                <p:grpSpPr>
                  <a:xfrm>
                    <a:off x="6341744" y="3161176"/>
                    <a:ext cx="556069" cy="368125"/>
                    <a:chOff x="6341744" y="3161176"/>
                    <a:chExt cx="556069" cy="368125"/>
                  </a:xfrm>
                  <a:solidFill>
                    <a:srgbClr val="9DCE6E"/>
                  </a:solidFill>
                </p:grpSpPr>
                <p:sp>
                  <p:nvSpPr>
                    <p:cNvPr id="123" name="Freeform: Shape 624">
                      <a:extLst>
                        <a:ext uri="{FF2B5EF4-FFF2-40B4-BE49-F238E27FC236}">
                          <a16:creationId xmlns:a16="http://schemas.microsoft.com/office/drawing/2014/main" id="{DB4137FC-52E1-46BA-8B3D-6BD0E1F1E4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1744" y="3176743"/>
                      <a:ext cx="493381" cy="352558"/>
                    </a:xfrm>
                    <a:custGeom>
                      <a:avLst/>
                      <a:gdLst>
                        <a:gd name="connsiteX0" fmla="*/ 486537 w 493381"/>
                        <a:gd name="connsiteY0" fmla="*/ 1559 h 352558"/>
                        <a:gd name="connsiteX1" fmla="*/ 394430 w 493381"/>
                        <a:gd name="connsiteY1" fmla="*/ 113668 h 352558"/>
                        <a:gd name="connsiteX2" fmla="*/ 165830 w 493381"/>
                        <a:gd name="connsiteY2" fmla="*/ 298072 h 352558"/>
                        <a:gd name="connsiteX3" fmla="*/ 3429 w 493381"/>
                        <a:gd name="connsiteY3" fmla="*/ 345411 h 352558"/>
                        <a:gd name="connsiteX4" fmla="*/ 3429 w 493381"/>
                        <a:gd name="connsiteY4" fmla="*/ 352555 h 352558"/>
                        <a:gd name="connsiteX5" fmla="*/ 277177 w 493381"/>
                        <a:gd name="connsiteY5" fmla="*/ 233111 h 352558"/>
                        <a:gd name="connsiteX6" fmla="*/ 460534 w 493381"/>
                        <a:gd name="connsiteY6" fmla="*/ 47660 h 352558"/>
                        <a:gd name="connsiteX7" fmla="*/ 492728 w 493381"/>
                        <a:gd name="connsiteY7" fmla="*/ 5178 h 352558"/>
                        <a:gd name="connsiteX8" fmla="*/ 486537 w 493381"/>
                        <a:gd name="connsiteY8" fmla="*/ 1559 h 352558"/>
                        <a:gd name="connsiteX9" fmla="*/ 486537 w 493381"/>
                        <a:gd name="connsiteY9" fmla="*/ 1559 h 352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3381" h="352558">
                          <a:moveTo>
                            <a:pt x="486537" y="1559"/>
                          </a:moveTo>
                          <a:cubicBezTo>
                            <a:pt x="459010" y="41183"/>
                            <a:pt x="427196" y="78235"/>
                            <a:pt x="394430" y="113668"/>
                          </a:cubicBezTo>
                          <a:cubicBezTo>
                            <a:pt x="328136" y="185486"/>
                            <a:pt x="252889" y="252447"/>
                            <a:pt x="165830" y="298072"/>
                          </a:cubicBezTo>
                          <a:cubicBezTo>
                            <a:pt x="115538" y="324456"/>
                            <a:pt x="60579" y="343030"/>
                            <a:pt x="3429" y="345411"/>
                          </a:cubicBezTo>
                          <a:cubicBezTo>
                            <a:pt x="-1143" y="345602"/>
                            <a:pt x="-1143" y="352745"/>
                            <a:pt x="3429" y="352555"/>
                          </a:cubicBezTo>
                          <a:cubicBezTo>
                            <a:pt x="105537" y="348364"/>
                            <a:pt x="198787" y="295024"/>
                            <a:pt x="277177" y="233111"/>
                          </a:cubicBezTo>
                          <a:cubicBezTo>
                            <a:pt x="345472" y="179200"/>
                            <a:pt x="406337" y="115573"/>
                            <a:pt x="460534" y="47660"/>
                          </a:cubicBezTo>
                          <a:cubicBezTo>
                            <a:pt x="471583" y="33753"/>
                            <a:pt x="482537" y="19751"/>
                            <a:pt x="492728" y="5178"/>
                          </a:cubicBezTo>
                          <a:cubicBezTo>
                            <a:pt x="495395" y="1463"/>
                            <a:pt x="489204" y="-2156"/>
                            <a:pt x="486537" y="1559"/>
                          </a:cubicBezTo>
                          <a:lnTo>
                            <a:pt x="486537" y="155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4" name="Freeform: Shape 625">
                      <a:extLst>
                        <a:ext uri="{FF2B5EF4-FFF2-40B4-BE49-F238E27FC236}">
                          <a16:creationId xmlns:a16="http://schemas.microsoft.com/office/drawing/2014/main" id="{E7521E50-E351-49B9-B49D-BC4669781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8099" y="3161176"/>
                      <a:ext cx="179714" cy="130854"/>
                    </a:xfrm>
                    <a:custGeom>
                      <a:avLst/>
                      <a:gdLst>
                        <a:gd name="connsiteX0" fmla="*/ 176286 w 179714"/>
                        <a:gd name="connsiteY0" fmla="*/ 119996 h 130854"/>
                        <a:gd name="connsiteX1" fmla="*/ 44269 w 179714"/>
                        <a:gd name="connsiteY1" fmla="*/ 123139 h 130854"/>
                        <a:gd name="connsiteX2" fmla="*/ 24933 w 179714"/>
                        <a:gd name="connsiteY2" fmla="*/ 123616 h 130854"/>
                        <a:gd name="connsiteX3" fmla="*/ 28362 w 179714"/>
                        <a:gd name="connsiteY3" fmla="*/ 126282 h 130854"/>
                        <a:gd name="connsiteX4" fmla="*/ 6931 w 179714"/>
                        <a:gd name="connsiteY4" fmla="*/ 2553 h 130854"/>
                        <a:gd name="connsiteX5" fmla="*/ 73 w 179714"/>
                        <a:gd name="connsiteY5" fmla="*/ 4458 h 130854"/>
                        <a:gd name="connsiteX6" fmla="*/ 21504 w 179714"/>
                        <a:gd name="connsiteY6" fmla="*/ 128187 h 130854"/>
                        <a:gd name="connsiteX7" fmla="*/ 24933 w 179714"/>
                        <a:gd name="connsiteY7" fmla="*/ 130855 h 130854"/>
                        <a:gd name="connsiteX8" fmla="*/ 156950 w 179714"/>
                        <a:gd name="connsiteY8" fmla="*/ 127711 h 130854"/>
                        <a:gd name="connsiteX9" fmla="*/ 176286 w 179714"/>
                        <a:gd name="connsiteY9" fmla="*/ 127235 h 130854"/>
                        <a:gd name="connsiteX10" fmla="*/ 176286 w 179714"/>
                        <a:gd name="connsiteY10" fmla="*/ 119996 h 130854"/>
                        <a:gd name="connsiteX11" fmla="*/ 176286 w 179714"/>
                        <a:gd name="connsiteY11" fmla="*/ 119996 h 1308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9714" h="130854">
                          <a:moveTo>
                            <a:pt x="176286" y="119996"/>
                          </a:moveTo>
                          <a:cubicBezTo>
                            <a:pt x="132280" y="121044"/>
                            <a:pt x="88275" y="122091"/>
                            <a:pt x="44269" y="123139"/>
                          </a:cubicBezTo>
                          <a:cubicBezTo>
                            <a:pt x="37792" y="123330"/>
                            <a:pt x="31410" y="123425"/>
                            <a:pt x="24933" y="123616"/>
                          </a:cubicBezTo>
                          <a:cubicBezTo>
                            <a:pt x="26076" y="124473"/>
                            <a:pt x="27219" y="125330"/>
                            <a:pt x="28362" y="126282"/>
                          </a:cubicBezTo>
                          <a:cubicBezTo>
                            <a:pt x="21218" y="85039"/>
                            <a:pt x="14075" y="43796"/>
                            <a:pt x="6931" y="2553"/>
                          </a:cubicBezTo>
                          <a:cubicBezTo>
                            <a:pt x="6169" y="-1924"/>
                            <a:pt x="-784" y="-19"/>
                            <a:pt x="73" y="4458"/>
                          </a:cubicBezTo>
                          <a:cubicBezTo>
                            <a:pt x="7217" y="45701"/>
                            <a:pt x="14361" y="86944"/>
                            <a:pt x="21504" y="128187"/>
                          </a:cubicBezTo>
                          <a:cubicBezTo>
                            <a:pt x="21790" y="129712"/>
                            <a:pt x="23505" y="130855"/>
                            <a:pt x="24933" y="130855"/>
                          </a:cubicBezTo>
                          <a:cubicBezTo>
                            <a:pt x="68939" y="129807"/>
                            <a:pt x="112944" y="128759"/>
                            <a:pt x="156950" y="127711"/>
                          </a:cubicBezTo>
                          <a:cubicBezTo>
                            <a:pt x="163427" y="127521"/>
                            <a:pt x="169809" y="127426"/>
                            <a:pt x="176286" y="127235"/>
                          </a:cubicBezTo>
                          <a:cubicBezTo>
                            <a:pt x="180858" y="127045"/>
                            <a:pt x="180858" y="119901"/>
                            <a:pt x="176286" y="119996"/>
                          </a:cubicBezTo>
                          <a:lnTo>
                            <a:pt x="176286" y="119996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5" name="Freeform: Shape 626">
                      <a:extLst>
                        <a:ext uri="{FF2B5EF4-FFF2-40B4-BE49-F238E27FC236}">
                          <a16:creationId xmlns:a16="http://schemas.microsoft.com/office/drawing/2014/main" id="{A5B61117-FB06-483C-BC8F-3C83C97F5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260" y="3289573"/>
                      <a:ext cx="154645" cy="107717"/>
                    </a:xfrm>
                    <a:custGeom>
                      <a:avLst/>
                      <a:gdLst>
                        <a:gd name="connsiteX0" fmla="*/ 151252 w 154645"/>
                        <a:gd name="connsiteY0" fmla="*/ 100470 h 107717"/>
                        <a:gd name="connsiteX1" fmla="*/ 38762 w 154645"/>
                        <a:gd name="connsiteY1" fmla="*/ 90754 h 107717"/>
                        <a:gd name="connsiteX2" fmla="*/ 22284 w 154645"/>
                        <a:gd name="connsiteY2" fmla="*/ 89325 h 107717"/>
                        <a:gd name="connsiteX3" fmla="*/ 25713 w 154645"/>
                        <a:gd name="connsiteY3" fmla="*/ 91992 h 107717"/>
                        <a:gd name="connsiteX4" fmla="*/ 6949 w 154645"/>
                        <a:gd name="connsiteY4" fmla="*/ 2553 h 107717"/>
                        <a:gd name="connsiteX5" fmla="*/ 91 w 154645"/>
                        <a:gd name="connsiteY5" fmla="*/ 4458 h 107717"/>
                        <a:gd name="connsiteX6" fmla="*/ 18855 w 154645"/>
                        <a:gd name="connsiteY6" fmla="*/ 93898 h 107717"/>
                        <a:gd name="connsiteX7" fmla="*/ 22284 w 154645"/>
                        <a:gd name="connsiteY7" fmla="*/ 96564 h 107717"/>
                        <a:gd name="connsiteX8" fmla="*/ 134774 w 154645"/>
                        <a:gd name="connsiteY8" fmla="*/ 106280 h 107717"/>
                        <a:gd name="connsiteX9" fmla="*/ 151252 w 154645"/>
                        <a:gd name="connsiteY9" fmla="*/ 107709 h 107717"/>
                        <a:gd name="connsiteX10" fmla="*/ 151252 w 154645"/>
                        <a:gd name="connsiteY10" fmla="*/ 100470 h 107717"/>
                        <a:gd name="connsiteX11" fmla="*/ 151252 w 154645"/>
                        <a:gd name="connsiteY11" fmla="*/ 100470 h 107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4645" h="107717">
                          <a:moveTo>
                            <a:pt x="151252" y="100470"/>
                          </a:moveTo>
                          <a:cubicBezTo>
                            <a:pt x="113724" y="97231"/>
                            <a:pt x="76291" y="93993"/>
                            <a:pt x="38762" y="90754"/>
                          </a:cubicBezTo>
                          <a:cubicBezTo>
                            <a:pt x="33237" y="90278"/>
                            <a:pt x="27808" y="89802"/>
                            <a:pt x="22284" y="89325"/>
                          </a:cubicBezTo>
                          <a:cubicBezTo>
                            <a:pt x="23427" y="90183"/>
                            <a:pt x="24570" y="91040"/>
                            <a:pt x="25713" y="91992"/>
                          </a:cubicBezTo>
                          <a:cubicBezTo>
                            <a:pt x="19426" y="62179"/>
                            <a:pt x="13235" y="32366"/>
                            <a:pt x="6949" y="2553"/>
                          </a:cubicBezTo>
                          <a:cubicBezTo>
                            <a:pt x="5996" y="-1924"/>
                            <a:pt x="-862" y="-19"/>
                            <a:pt x="91" y="4458"/>
                          </a:cubicBezTo>
                          <a:cubicBezTo>
                            <a:pt x="6377" y="34271"/>
                            <a:pt x="12568" y="64084"/>
                            <a:pt x="18855" y="93898"/>
                          </a:cubicBezTo>
                          <a:cubicBezTo>
                            <a:pt x="19236" y="95517"/>
                            <a:pt x="20760" y="96374"/>
                            <a:pt x="22284" y="96564"/>
                          </a:cubicBezTo>
                          <a:cubicBezTo>
                            <a:pt x="59812" y="99803"/>
                            <a:pt x="97245" y="103042"/>
                            <a:pt x="134774" y="106280"/>
                          </a:cubicBezTo>
                          <a:cubicBezTo>
                            <a:pt x="140299" y="106756"/>
                            <a:pt x="145728" y="107233"/>
                            <a:pt x="151252" y="107709"/>
                          </a:cubicBezTo>
                          <a:cubicBezTo>
                            <a:pt x="155824" y="107994"/>
                            <a:pt x="155729" y="100851"/>
                            <a:pt x="151252" y="100470"/>
                          </a:cubicBezTo>
                          <a:lnTo>
                            <a:pt x="151252" y="100470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6" name="Freeform: Shape 627">
                      <a:extLst>
                        <a:ext uri="{FF2B5EF4-FFF2-40B4-BE49-F238E27FC236}">
                          <a16:creationId xmlns:a16="http://schemas.microsoft.com/office/drawing/2014/main" id="{E774ED79-96F5-4155-9B93-35BB33ED5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4894" y="3391697"/>
                      <a:ext cx="111092" cy="106360"/>
                    </a:xfrm>
                    <a:custGeom>
                      <a:avLst/>
                      <a:gdLst>
                        <a:gd name="connsiteX0" fmla="*/ 108602 w 111092"/>
                        <a:gd name="connsiteY0" fmla="*/ 99310 h 106360"/>
                        <a:gd name="connsiteX1" fmla="*/ 17543 w 111092"/>
                        <a:gd name="connsiteY1" fmla="*/ 70640 h 106360"/>
                        <a:gd name="connsiteX2" fmla="*/ 4494 w 111092"/>
                        <a:gd name="connsiteY2" fmla="*/ 66544 h 106360"/>
                        <a:gd name="connsiteX3" fmla="*/ 7161 w 111092"/>
                        <a:gd name="connsiteY3" fmla="*/ 69973 h 106360"/>
                        <a:gd name="connsiteX4" fmla="*/ 14781 w 111092"/>
                        <a:gd name="connsiteY4" fmla="*/ 3393 h 106360"/>
                        <a:gd name="connsiteX5" fmla="*/ 7637 w 111092"/>
                        <a:gd name="connsiteY5" fmla="*/ 3393 h 106360"/>
                        <a:gd name="connsiteX6" fmla="*/ 17 w 111092"/>
                        <a:gd name="connsiteY6" fmla="*/ 69973 h 106360"/>
                        <a:gd name="connsiteX7" fmla="*/ 2684 w 111092"/>
                        <a:gd name="connsiteY7" fmla="*/ 73402 h 106360"/>
                        <a:gd name="connsiteX8" fmla="*/ 93743 w 111092"/>
                        <a:gd name="connsiteY8" fmla="*/ 102072 h 106360"/>
                        <a:gd name="connsiteX9" fmla="*/ 106792 w 111092"/>
                        <a:gd name="connsiteY9" fmla="*/ 106168 h 106360"/>
                        <a:gd name="connsiteX10" fmla="*/ 108602 w 111092"/>
                        <a:gd name="connsiteY10" fmla="*/ 99310 h 106360"/>
                        <a:gd name="connsiteX11" fmla="*/ 108602 w 111092"/>
                        <a:gd name="connsiteY11" fmla="*/ 99310 h 106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1092" h="106360">
                          <a:moveTo>
                            <a:pt x="108602" y="99310"/>
                          </a:moveTo>
                          <a:cubicBezTo>
                            <a:pt x="78217" y="89785"/>
                            <a:pt x="47928" y="80260"/>
                            <a:pt x="17543" y="70640"/>
                          </a:cubicBezTo>
                          <a:cubicBezTo>
                            <a:pt x="13162" y="69306"/>
                            <a:pt x="8875" y="67878"/>
                            <a:pt x="4494" y="66544"/>
                          </a:cubicBezTo>
                          <a:cubicBezTo>
                            <a:pt x="5351" y="67687"/>
                            <a:pt x="6208" y="68830"/>
                            <a:pt x="7161" y="69973"/>
                          </a:cubicBezTo>
                          <a:cubicBezTo>
                            <a:pt x="9733" y="47780"/>
                            <a:pt x="12304" y="25587"/>
                            <a:pt x="14781" y="3393"/>
                          </a:cubicBezTo>
                          <a:cubicBezTo>
                            <a:pt x="15352" y="-1179"/>
                            <a:pt x="8113" y="-1083"/>
                            <a:pt x="7637" y="3393"/>
                          </a:cubicBezTo>
                          <a:cubicBezTo>
                            <a:pt x="5065" y="25587"/>
                            <a:pt x="2494" y="47780"/>
                            <a:pt x="17" y="69973"/>
                          </a:cubicBezTo>
                          <a:cubicBezTo>
                            <a:pt x="-173" y="71592"/>
                            <a:pt x="1255" y="73021"/>
                            <a:pt x="2684" y="73402"/>
                          </a:cubicBezTo>
                          <a:cubicBezTo>
                            <a:pt x="33069" y="82927"/>
                            <a:pt x="63358" y="92452"/>
                            <a:pt x="93743" y="102072"/>
                          </a:cubicBezTo>
                          <a:cubicBezTo>
                            <a:pt x="98125" y="103406"/>
                            <a:pt x="102411" y="104835"/>
                            <a:pt x="106792" y="106168"/>
                          </a:cubicBezTo>
                          <a:cubicBezTo>
                            <a:pt x="111079" y="107597"/>
                            <a:pt x="112984" y="100644"/>
                            <a:pt x="108602" y="99310"/>
                          </a:cubicBezTo>
                          <a:lnTo>
                            <a:pt x="108602" y="99310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14" name="Graphic 216">
                  <a:extLst>
                    <a:ext uri="{FF2B5EF4-FFF2-40B4-BE49-F238E27FC236}">
                      <a16:creationId xmlns:a16="http://schemas.microsoft.com/office/drawing/2014/main" id="{E801F576-123E-421E-859B-248E63027A52}"/>
                    </a:ext>
                  </a:extLst>
                </p:cNvPr>
                <p:cNvGrpSpPr/>
                <p:nvPr/>
              </p:nvGrpSpPr>
              <p:grpSpPr>
                <a:xfrm>
                  <a:off x="5763513" y="3345697"/>
                  <a:ext cx="492408" cy="368910"/>
                  <a:chOff x="5763513" y="3345697"/>
                  <a:chExt cx="492408" cy="368910"/>
                </a:xfrm>
              </p:grpSpPr>
              <p:sp>
                <p:nvSpPr>
                  <p:cNvPr id="115" name="Freeform: Shape 616">
                    <a:extLst>
                      <a:ext uri="{FF2B5EF4-FFF2-40B4-BE49-F238E27FC236}">
                        <a16:creationId xmlns:a16="http://schemas.microsoft.com/office/drawing/2014/main" id="{B470885C-CA5A-416B-883F-3BD2FBEF511F}"/>
                      </a:ext>
                    </a:extLst>
                  </p:cNvPr>
                  <p:cNvSpPr/>
                  <p:nvPr/>
                </p:nvSpPr>
                <p:spPr>
                  <a:xfrm>
                    <a:off x="5763513" y="3345697"/>
                    <a:ext cx="492408" cy="368910"/>
                  </a:xfrm>
                  <a:custGeom>
                    <a:avLst/>
                    <a:gdLst>
                      <a:gd name="connsiteX0" fmla="*/ 13779 w 492408"/>
                      <a:gd name="connsiteY0" fmla="*/ 54 h 368910"/>
                      <a:gd name="connsiteX1" fmla="*/ 139414 w 492408"/>
                      <a:gd name="connsiteY1" fmla="*/ 83303 h 368910"/>
                      <a:gd name="connsiteX2" fmla="*/ 240379 w 492408"/>
                      <a:gd name="connsiteY2" fmla="*/ 99305 h 368910"/>
                      <a:gd name="connsiteX3" fmla="*/ 308007 w 492408"/>
                      <a:gd name="connsiteY3" fmla="*/ 108163 h 368910"/>
                      <a:gd name="connsiteX4" fmla="*/ 356584 w 492408"/>
                      <a:gd name="connsiteY4" fmla="*/ 79683 h 368910"/>
                      <a:gd name="connsiteX5" fmla="*/ 365157 w 492408"/>
                      <a:gd name="connsiteY5" fmla="*/ 123403 h 368910"/>
                      <a:gd name="connsiteX6" fmla="*/ 425545 w 492408"/>
                      <a:gd name="connsiteY6" fmla="*/ 107115 h 368910"/>
                      <a:gd name="connsiteX7" fmla="*/ 426117 w 492408"/>
                      <a:gd name="connsiteY7" fmla="*/ 146834 h 368910"/>
                      <a:gd name="connsiteX8" fmla="*/ 474885 w 492408"/>
                      <a:gd name="connsiteY8" fmla="*/ 160931 h 368910"/>
                      <a:gd name="connsiteX9" fmla="*/ 449834 w 492408"/>
                      <a:gd name="connsiteY9" fmla="*/ 199317 h 368910"/>
                      <a:gd name="connsiteX10" fmla="*/ 491934 w 492408"/>
                      <a:gd name="connsiteY10" fmla="*/ 228083 h 368910"/>
                      <a:gd name="connsiteX11" fmla="*/ 446691 w 492408"/>
                      <a:gd name="connsiteY11" fmla="*/ 245418 h 368910"/>
                      <a:gd name="connsiteX12" fmla="*/ 477838 w 492408"/>
                      <a:gd name="connsiteY12" fmla="*/ 292091 h 368910"/>
                      <a:gd name="connsiteX13" fmla="*/ 427736 w 492408"/>
                      <a:gd name="connsiteY13" fmla="*/ 280661 h 368910"/>
                      <a:gd name="connsiteX14" fmla="*/ 437356 w 492408"/>
                      <a:gd name="connsiteY14" fmla="*/ 345812 h 368910"/>
                      <a:gd name="connsiteX15" fmla="*/ 383349 w 492408"/>
                      <a:gd name="connsiteY15" fmla="*/ 313617 h 368910"/>
                      <a:gd name="connsiteX16" fmla="*/ 375444 w 492408"/>
                      <a:gd name="connsiteY16" fmla="*/ 366767 h 368910"/>
                      <a:gd name="connsiteX17" fmla="*/ 328771 w 492408"/>
                      <a:gd name="connsiteY17" fmla="*/ 329714 h 368910"/>
                      <a:gd name="connsiteX18" fmla="*/ 309340 w 492408"/>
                      <a:gd name="connsiteY18" fmla="*/ 368767 h 368910"/>
                      <a:gd name="connsiteX19" fmla="*/ 273050 w 492408"/>
                      <a:gd name="connsiteY19" fmla="*/ 325333 h 368910"/>
                      <a:gd name="connsiteX20" fmla="*/ 237046 w 492408"/>
                      <a:gd name="connsiteY20" fmla="*/ 352574 h 368910"/>
                      <a:gd name="connsiteX21" fmla="*/ 204851 w 492408"/>
                      <a:gd name="connsiteY21" fmla="*/ 292186 h 368910"/>
                      <a:gd name="connsiteX22" fmla="*/ 185039 w 492408"/>
                      <a:gd name="connsiteY22" fmla="*/ 319618 h 368910"/>
                      <a:gd name="connsiteX23" fmla="*/ 150177 w 492408"/>
                      <a:gd name="connsiteY23" fmla="*/ 264754 h 368910"/>
                      <a:gd name="connsiteX24" fmla="*/ 130842 w 492408"/>
                      <a:gd name="connsiteY24" fmla="*/ 288376 h 368910"/>
                      <a:gd name="connsiteX25" fmla="*/ 76740 w 492408"/>
                      <a:gd name="connsiteY25" fmla="*/ 205794 h 368910"/>
                      <a:gd name="connsiteX26" fmla="*/ 13779 w 492408"/>
                      <a:gd name="connsiteY26" fmla="*/ 54 h 368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2408" h="368910">
                        <a:moveTo>
                          <a:pt x="13779" y="54"/>
                        </a:moveTo>
                        <a:cubicBezTo>
                          <a:pt x="13779" y="54"/>
                          <a:pt x="72168" y="93875"/>
                          <a:pt x="139414" y="83303"/>
                        </a:cubicBezTo>
                        <a:cubicBezTo>
                          <a:pt x="206661" y="72730"/>
                          <a:pt x="240379" y="48917"/>
                          <a:pt x="240379" y="99305"/>
                        </a:cubicBezTo>
                        <a:cubicBezTo>
                          <a:pt x="240379" y="99305"/>
                          <a:pt x="299434" y="37392"/>
                          <a:pt x="308007" y="108163"/>
                        </a:cubicBezTo>
                        <a:cubicBezTo>
                          <a:pt x="308007" y="108163"/>
                          <a:pt x="325914" y="63776"/>
                          <a:pt x="356584" y="79683"/>
                        </a:cubicBezTo>
                        <a:cubicBezTo>
                          <a:pt x="383445" y="93590"/>
                          <a:pt x="365157" y="123403"/>
                          <a:pt x="365157" y="123403"/>
                        </a:cubicBezTo>
                        <a:cubicBezTo>
                          <a:pt x="365157" y="123403"/>
                          <a:pt x="396875" y="85303"/>
                          <a:pt x="425545" y="107115"/>
                        </a:cubicBezTo>
                        <a:cubicBezTo>
                          <a:pt x="451834" y="127118"/>
                          <a:pt x="426117" y="146834"/>
                          <a:pt x="426117" y="146834"/>
                        </a:cubicBezTo>
                        <a:cubicBezTo>
                          <a:pt x="426117" y="146834"/>
                          <a:pt x="470884" y="125594"/>
                          <a:pt x="474885" y="160931"/>
                        </a:cubicBezTo>
                        <a:cubicBezTo>
                          <a:pt x="478885" y="196269"/>
                          <a:pt x="449834" y="199317"/>
                          <a:pt x="449834" y="199317"/>
                        </a:cubicBezTo>
                        <a:cubicBezTo>
                          <a:pt x="449834" y="199317"/>
                          <a:pt x="497649" y="191030"/>
                          <a:pt x="491934" y="228083"/>
                        </a:cubicBezTo>
                        <a:cubicBezTo>
                          <a:pt x="486219" y="265135"/>
                          <a:pt x="446691" y="245418"/>
                          <a:pt x="446691" y="245418"/>
                        </a:cubicBezTo>
                        <a:cubicBezTo>
                          <a:pt x="446691" y="245418"/>
                          <a:pt x="496125" y="261611"/>
                          <a:pt x="477838" y="292091"/>
                        </a:cubicBezTo>
                        <a:cubicBezTo>
                          <a:pt x="459549" y="322571"/>
                          <a:pt x="427736" y="280661"/>
                          <a:pt x="427736" y="280661"/>
                        </a:cubicBezTo>
                        <a:cubicBezTo>
                          <a:pt x="427736" y="280661"/>
                          <a:pt x="472123" y="328095"/>
                          <a:pt x="437356" y="345812"/>
                        </a:cubicBezTo>
                        <a:cubicBezTo>
                          <a:pt x="402590" y="363528"/>
                          <a:pt x="383349" y="313617"/>
                          <a:pt x="383349" y="313617"/>
                        </a:cubicBezTo>
                        <a:cubicBezTo>
                          <a:pt x="383349" y="313617"/>
                          <a:pt x="409829" y="359718"/>
                          <a:pt x="375444" y="366767"/>
                        </a:cubicBezTo>
                        <a:cubicBezTo>
                          <a:pt x="341059" y="373910"/>
                          <a:pt x="328771" y="329714"/>
                          <a:pt x="328771" y="329714"/>
                        </a:cubicBezTo>
                        <a:cubicBezTo>
                          <a:pt x="328771" y="329714"/>
                          <a:pt x="345059" y="365719"/>
                          <a:pt x="309340" y="368767"/>
                        </a:cubicBezTo>
                        <a:cubicBezTo>
                          <a:pt x="273621" y="371815"/>
                          <a:pt x="273050" y="325333"/>
                          <a:pt x="273050" y="325333"/>
                        </a:cubicBezTo>
                        <a:cubicBezTo>
                          <a:pt x="273050" y="325333"/>
                          <a:pt x="262192" y="364576"/>
                          <a:pt x="237046" y="352574"/>
                        </a:cubicBezTo>
                        <a:cubicBezTo>
                          <a:pt x="211899" y="340573"/>
                          <a:pt x="204851" y="292186"/>
                          <a:pt x="204851" y="292186"/>
                        </a:cubicBezTo>
                        <a:cubicBezTo>
                          <a:pt x="204851" y="292186"/>
                          <a:pt x="208566" y="314951"/>
                          <a:pt x="185039" y="319618"/>
                        </a:cubicBezTo>
                        <a:cubicBezTo>
                          <a:pt x="161512" y="324285"/>
                          <a:pt x="150177" y="264754"/>
                          <a:pt x="150177" y="264754"/>
                        </a:cubicBezTo>
                        <a:cubicBezTo>
                          <a:pt x="150177" y="264754"/>
                          <a:pt x="162084" y="290471"/>
                          <a:pt x="130842" y="288376"/>
                        </a:cubicBezTo>
                        <a:cubicBezTo>
                          <a:pt x="99600" y="286185"/>
                          <a:pt x="92361" y="247037"/>
                          <a:pt x="76740" y="205794"/>
                        </a:cubicBezTo>
                        <a:cubicBezTo>
                          <a:pt x="61595" y="166170"/>
                          <a:pt x="-35370" y="-3470"/>
                          <a:pt x="13779" y="54"/>
                        </a:cubicBezTo>
                        <a:close/>
                      </a:path>
                    </a:pathLst>
                  </a:custGeom>
                  <a:solidFill>
                    <a:srgbClr val="2E89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16" name="Graphic 216">
                    <a:extLst>
                      <a:ext uri="{FF2B5EF4-FFF2-40B4-BE49-F238E27FC236}">
                        <a16:creationId xmlns:a16="http://schemas.microsoft.com/office/drawing/2014/main" id="{DB7A219C-610C-491E-8F41-B462D6AC33C1}"/>
                      </a:ext>
                    </a:extLst>
                  </p:cNvPr>
                  <p:cNvGrpSpPr/>
                  <p:nvPr/>
                </p:nvGrpSpPr>
                <p:grpSpPr>
                  <a:xfrm>
                    <a:off x="5767751" y="3355666"/>
                    <a:ext cx="410845" cy="321957"/>
                    <a:chOff x="5767751" y="3355666"/>
                    <a:chExt cx="410845" cy="321957"/>
                  </a:xfrm>
                  <a:solidFill>
                    <a:srgbClr val="9DCE6E"/>
                  </a:solidFill>
                </p:grpSpPr>
                <p:sp>
                  <p:nvSpPr>
                    <p:cNvPr id="117" name="Freeform: Shape 618">
                      <a:extLst>
                        <a:ext uri="{FF2B5EF4-FFF2-40B4-BE49-F238E27FC236}">
                          <a16:creationId xmlns:a16="http://schemas.microsoft.com/office/drawing/2014/main" id="{407E79FA-226E-4025-8E93-30ECFA26B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7751" y="3355666"/>
                      <a:ext cx="410845" cy="243142"/>
                    </a:xfrm>
                    <a:custGeom>
                      <a:avLst/>
                      <a:gdLst>
                        <a:gd name="connsiteX0" fmla="*/ 408258 w 410845"/>
                        <a:gd name="connsiteY0" fmla="*/ 236211 h 243142"/>
                        <a:gd name="connsiteX1" fmla="*/ 299197 w 410845"/>
                        <a:gd name="connsiteY1" fmla="*/ 206874 h 243142"/>
                        <a:gd name="connsiteX2" fmla="*/ 92695 w 410845"/>
                        <a:gd name="connsiteY2" fmla="*/ 102670 h 243142"/>
                        <a:gd name="connsiteX3" fmla="*/ 6589 w 410845"/>
                        <a:gd name="connsiteY3" fmla="*/ 1800 h 243142"/>
                        <a:gd name="connsiteX4" fmla="*/ 397 w 410845"/>
                        <a:gd name="connsiteY4" fmla="*/ 5420 h 243142"/>
                        <a:gd name="connsiteX5" fmla="*/ 175562 w 410845"/>
                        <a:gd name="connsiteY5" fmla="*/ 163344 h 243142"/>
                        <a:gd name="connsiteX6" fmla="*/ 365300 w 410845"/>
                        <a:gd name="connsiteY6" fmla="*/ 233734 h 243142"/>
                        <a:gd name="connsiteX7" fmla="*/ 406258 w 410845"/>
                        <a:gd name="connsiteY7" fmla="*/ 243069 h 243142"/>
                        <a:gd name="connsiteX8" fmla="*/ 408258 w 410845"/>
                        <a:gd name="connsiteY8" fmla="*/ 236211 h 243142"/>
                        <a:gd name="connsiteX9" fmla="*/ 408258 w 410845"/>
                        <a:gd name="connsiteY9" fmla="*/ 236211 h 243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0845" h="243142">
                          <a:moveTo>
                            <a:pt x="408258" y="236211"/>
                          </a:moveTo>
                          <a:cubicBezTo>
                            <a:pt x="371301" y="229353"/>
                            <a:pt x="334820" y="218685"/>
                            <a:pt x="299197" y="206874"/>
                          </a:cubicBezTo>
                          <a:cubicBezTo>
                            <a:pt x="226140" y="182680"/>
                            <a:pt x="153559" y="150390"/>
                            <a:pt x="92695" y="102670"/>
                          </a:cubicBezTo>
                          <a:cubicBezTo>
                            <a:pt x="57643" y="75143"/>
                            <a:pt x="26686" y="41901"/>
                            <a:pt x="6589" y="1800"/>
                          </a:cubicBezTo>
                          <a:cubicBezTo>
                            <a:pt x="4493" y="-2295"/>
                            <a:pt x="-1603" y="1324"/>
                            <a:pt x="397" y="5420"/>
                          </a:cubicBezTo>
                          <a:cubicBezTo>
                            <a:pt x="36592" y="77429"/>
                            <a:pt x="105458" y="127245"/>
                            <a:pt x="175562" y="163344"/>
                          </a:cubicBezTo>
                          <a:cubicBezTo>
                            <a:pt x="235570" y="194205"/>
                            <a:pt x="299959" y="217065"/>
                            <a:pt x="365300" y="233734"/>
                          </a:cubicBezTo>
                          <a:cubicBezTo>
                            <a:pt x="378826" y="237163"/>
                            <a:pt x="392542" y="240592"/>
                            <a:pt x="406258" y="243069"/>
                          </a:cubicBezTo>
                          <a:cubicBezTo>
                            <a:pt x="410830" y="243926"/>
                            <a:pt x="412830" y="237068"/>
                            <a:pt x="408258" y="236211"/>
                          </a:cubicBezTo>
                          <a:lnTo>
                            <a:pt x="408258" y="23621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8" name="Freeform: Shape 619">
                      <a:extLst>
                        <a:ext uri="{FF2B5EF4-FFF2-40B4-BE49-F238E27FC236}">
                          <a16:creationId xmlns:a16="http://schemas.microsoft.com/office/drawing/2014/main" id="{C64C1169-93B8-448C-B3C7-19F3E3B29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5702" y="3508111"/>
                      <a:ext cx="88493" cy="169512"/>
                    </a:xfrm>
                    <a:custGeom>
                      <a:avLst/>
                      <a:gdLst>
                        <a:gd name="connsiteX0" fmla="*/ 58015 w 88493"/>
                        <a:gd name="connsiteY0" fmla="*/ 164062 h 169512"/>
                        <a:gd name="connsiteX1" fmla="*/ 6580 w 88493"/>
                        <a:gd name="connsiteY1" fmla="*/ 57096 h 169512"/>
                        <a:gd name="connsiteX2" fmla="*/ 5341 w 88493"/>
                        <a:gd name="connsiteY2" fmla="*/ 61954 h 169512"/>
                        <a:gd name="connsiteX3" fmla="*/ 86875 w 88493"/>
                        <a:gd name="connsiteY3" fmla="*/ 6804 h 169512"/>
                        <a:gd name="connsiteX4" fmla="*/ 83256 w 88493"/>
                        <a:gd name="connsiteY4" fmla="*/ 613 h 169512"/>
                        <a:gd name="connsiteX5" fmla="*/ 1722 w 88493"/>
                        <a:gd name="connsiteY5" fmla="*/ 55763 h 169512"/>
                        <a:gd name="connsiteX6" fmla="*/ 484 w 88493"/>
                        <a:gd name="connsiteY6" fmla="*/ 60620 h 169512"/>
                        <a:gd name="connsiteX7" fmla="*/ 51919 w 88493"/>
                        <a:gd name="connsiteY7" fmla="*/ 167586 h 169512"/>
                        <a:gd name="connsiteX8" fmla="*/ 58015 w 88493"/>
                        <a:gd name="connsiteY8" fmla="*/ 164062 h 169512"/>
                        <a:gd name="connsiteX9" fmla="*/ 58015 w 88493"/>
                        <a:gd name="connsiteY9" fmla="*/ 164062 h 169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493" h="169512">
                          <a:moveTo>
                            <a:pt x="58015" y="164062"/>
                          </a:moveTo>
                          <a:cubicBezTo>
                            <a:pt x="40870" y="128438"/>
                            <a:pt x="23725" y="92720"/>
                            <a:pt x="6580" y="57096"/>
                          </a:cubicBezTo>
                          <a:cubicBezTo>
                            <a:pt x="6199" y="58715"/>
                            <a:pt x="5722" y="60335"/>
                            <a:pt x="5341" y="61954"/>
                          </a:cubicBezTo>
                          <a:cubicBezTo>
                            <a:pt x="32488" y="43571"/>
                            <a:pt x="59729" y="25187"/>
                            <a:pt x="86875" y="6804"/>
                          </a:cubicBezTo>
                          <a:cubicBezTo>
                            <a:pt x="90685" y="4232"/>
                            <a:pt x="87066" y="-1959"/>
                            <a:pt x="83256" y="613"/>
                          </a:cubicBezTo>
                          <a:cubicBezTo>
                            <a:pt x="56110" y="18996"/>
                            <a:pt x="28868" y="37379"/>
                            <a:pt x="1722" y="55763"/>
                          </a:cubicBezTo>
                          <a:cubicBezTo>
                            <a:pt x="7" y="56906"/>
                            <a:pt x="-469" y="58811"/>
                            <a:pt x="484" y="60620"/>
                          </a:cubicBezTo>
                          <a:cubicBezTo>
                            <a:pt x="17629" y="96244"/>
                            <a:pt x="34774" y="131963"/>
                            <a:pt x="51919" y="167586"/>
                          </a:cubicBezTo>
                          <a:cubicBezTo>
                            <a:pt x="53824" y="171872"/>
                            <a:pt x="60015" y="168253"/>
                            <a:pt x="58015" y="164062"/>
                          </a:cubicBezTo>
                          <a:lnTo>
                            <a:pt x="58015" y="164062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9" name="Freeform: Shape 620">
                      <a:extLst>
                        <a:ext uri="{FF2B5EF4-FFF2-40B4-BE49-F238E27FC236}">
                          <a16:creationId xmlns:a16="http://schemas.microsoft.com/office/drawing/2014/main" id="{FC8F40B6-3744-410D-A522-3E0F61762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7242" y="3482353"/>
                      <a:ext cx="64879" cy="145188"/>
                    </a:xfrm>
                    <a:custGeom>
                      <a:avLst/>
                      <a:gdLst>
                        <a:gd name="connsiteX0" fmla="*/ 40651 w 64879"/>
                        <a:gd name="connsiteY0" fmla="*/ 140861 h 145188"/>
                        <a:gd name="connsiteX1" fmla="*/ 7028 w 64879"/>
                        <a:gd name="connsiteY1" fmla="*/ 45135 h 145188"/>
                        <a:gd name="connsiteX2" fmla="*/ 5409 w 64879"/>
                        <a:gd name="connsiteY2" fmla="*/ 49135 h 145188"/>
                        <a:gd name="connsiteX3" fmla="*/ 63321 w 64879"/>
                        <a:gd name="connsiteY3" fmla="*/ 6844 h 145188"/>
                        <a:gd name="connsiteX4" fmla="*/ 59701 w 64879"/>
                        <a:gd name="connsiteY4" fmla="*/ 653 h 145188"/>
                        <a:gd name="connsiteX5" fmla="*/ 1789 w 64879"/>
                        <a:gd name="connsiteY5" fmla="*/ 42944 h 145188"/>
                        <a:gd name="connsiteX6" fmla="*/ 170 w 64879"/>
                        <a:gd name="connsiteY6" fmla="*/ 46945 h 145188"/>
                        <a:gd name="connsiteX7" fmla="*/ 33793 w 64879"/>
                        <a:gd name="connsiteY7" fmla="*/ 142671 h 145188"/>
                        <a:gd name="connsiteX8" fmla="*/ 40651 w 64879"/>
                        <a:gd name="connsiteY8" fmla="*/ 140861 h 145188"/>
                        <a:gd name="connsiteX9" fmla="*/ 40651 w 64879"/>
                        <a:gd name="connsiteY9" fmla="*/ 140861 h 14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879" h="145188">
                          <a:moveTo>
                            <a:pt x="40651" y="140861"/>
                          </a:moveTo>
                          <a:cubicBezTo>
                            <a:pt x="29412" y="108952"/>
                            <a:pt x="18268" y="77044"/>
                            <a:pt x="7028" y="45135"/>
                          </a:cubicBezTo>
                          <a:cubicBezTo>
                            <a:pt x="6457" y="46468"/>
                            <a:pt x="5980" y="47802"/>
                            <a:pt x="5409" y="49135"/>
                          </a:cubicBezTo>
                          <a:cubicBezTo>
                            <a:pt x="24745" y="35038"/>
                            <a:pt x="43985" y="20941"/>
                            <a:pt x="63321" y="6844"/>
                          </a:cubicBezTo>
                          <a:cubicBezTo>
                            <a:pt x="67035" y="4177"/>
                            <a:pt x="63416" y="-2014"/>
                            <a:pt x="59701" y="653"/>
                          </a:cubicBezTo>
                          <a:cubicBezTo>
                            <a:pt x="40366" y="14750"/>
                            <a:pt x="21125" y="28847"/>
                            <a:pt x="1789" y="42944"/>
                          </a:cubicBezTo>
                          <a:cubicBezTo>
                            <a:pt x="551" y="43801"/>
                            <a:pt x="-401" y="45421"/>
                            <a:pt x="170" y="46945"/>
                          </a:cubicBezTo>
                          <a:cubicBezTo>
                            <a:pt x="11409" y="78853"/>
                            <a:pt x="22554" y="110762"/>
                            <a:pt x="33793" y="142671"/>
                          </a:cubicBezTo>
                          <a:cubicBezTo>
                            <a:pt x="35317" y="147052"/>
                            <a:pt x="42175" y="145243"/>
                            <a:pt x="40651" y="140861"/>
                          </a:cubicBezTo>
                          <a:lnTo>
                            <a:pt x="40651" y="140861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0" name="Freeform: Shape 621">
                      <a:extLst>
                        <a:ext uri="{FF2B5EF4-FFF2-40B4-BE49-F238E27FC236}">
                          <a16:creationId xmlns:a16="http://schemas.microsoft.com/office/drawing/2014/main" id="{94D82776-000D-4AD9-BECF-B20F32C88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5670" y="3456999"/>
                      <a:ext cx="57174" cy="108017"/>
                    </a:xfrm>
                    <a:custGeom>
                      <a:avLst/>
                      <a:gdLst>
                        <a:gd name="connsiteX0" fmla="*/ 17447 w 57174"/>
                        <a:gd name="connsiteY0" fmla="*/ 104589 h 108017"/>
                        <a:gd name="connsiteX1" fmla="*/ 7255 w 57174"/>
                        <a:gd name="connsiteY1" fmla="*/ 19626 h 108017"/>
                        <a:gd name="connsiteX2" fmla="*/ 4588 w 57174"/>
                        <a:gd name="connsiteY2" fmla="*/ 23055 h 108017"/>
                        <a:gd name="connsiteX3" fmla="*/ 54690 w 57174"/>
                        <a:gd name="connsiteY3" fmla="*/ 7053 h 108017"/>
                        <a:gd name="connsiteX4" fmla="*/ 52785 w 57174"/>
                        <a:gd name="connsiteY4" fmla="*/ 195 h 108017"/>
                        <a:gd name="connsiteX5" fmla="*/ 2683 w 57174"/>
                        <a:gd name="connsiteY5" fmla="*/ 16197 h 108017"/>
                        <a:gd name="connsiteX6" fmla="*/ 16 w 57174"/>
                        <a:gd name="connsiteY6" fmla="*/ 19626 h 108017"/>
                        <a:gd name="connsiteX7" fmla="*/ 10208 w 57174"/>
                        <a:gd name="connsiteY7" fmla="*/ 104589 h 108017"/>
                        <a:gd name="connsiteX8" fmla="*/ 17447 w 57174"/>
                        <a:gd name="connsiteY8" fmla="*/ 104589 h 108017"/>
                        <a:gd name="connsiteX9" fmla="*/ 17447 w 57174"/>
                        <a:gd name="connsiteY9" fmla="*/ 104589 h 108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174" h="108017">
                          <a:moveTo>
                            <a:pt x="17447" y="104589"/>
                          </a:moveTo>
                          <a:cubicBezTo>
                            <a:pt x="14018" y="76299"/>
                            <a:pt x="10684" y="47915"/>
                            <a:pt x="7255" y="19626"/>
                          </a:cubicBezTo>
                          <a:cubicBezTo>
                            <a:pt x="6398" y="20769"/>
                            <a:pt x="5541" y="21912"/>
                            <a:pt x="4588" y="23055"/>
                          </a:cubicBezTo>
                          <a:cubicBezTo>
                            <a:pt x="21257" y="17721"/>
                            <a:pt x="37926" y="12387"/>
                            <a:pt x="54690" y="7053"/>
                          </a:cubicBezTo>
                          <a:cubicBezTo>
                            <a:pt x="59071" y="5624"/>
                            <a:pt x="57166" y="-1234"/>
                            <a:pt x="52785" y="195"/>
                          </a:cubicBezTo>
                          <a:cubicBezTo>
                            <a:pt x="36116" y="5529"/>
                            <a:pt x="19447" y="10863"/>
                            <a:pt x="2683" y="16197"/>
                          </a:cubicBezTo>
                          <a:cubicBezTo>
                            <a:pt x="1350" y="16673"/>
                            <a:pt x="-174" y="18102"/>
                            <a:pt x="16" y="19626"/>
                          </a:cubicBezTo>
                          <a:cubicBezTo>
                            <a:pt x="3445" y="47915"/>
                            <a:pt x="6779" y="76299"/>
                            <a:pt x="10208" y="104589"/>
                          </a:cubicBezTo>
                          <a:cubicBezTo>
                            <a:pt x="10875" y="109161"/>
                            <a:pt x="18018" y="109161"/>
                            <a:pt x="17447" y="104589"/>
                          </a:cubicBezTo>
                          <a:lnTo>
                            <a:pt x="17447" y="104589"/>
                          </a:lnTo>
                          <a:close/>
                        </a:path>
                      </a:pathLst>
                    </a:custGeom>
                    <a:solidFill>
                      <a:srgbClr val="9DCE6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15" name="Freeform: Shape 516">
                <a:extLst>
                  <a:ext uri="{FF2B5EF4-FFF2-40B4-BE49-F238E27FC236}">
                    <a16:creationId xmlns:a16="http://schemas.microsoft.com/office/drawing/2014/main" id="{64C89E64-48D1-45E7-94DF-C2A632D4F0E6}"/>
                  </a:ext>
                </a:extLst>
              </p:cNvPr>
              <p:cNvSpPr/>
              <p:nvPr/>
            </p:nvSpPr>
            <p:spPr>
              <a:xfrm>
                <a:off x="6377950" y="3609784"/>
                <a:ext cx="193399" cy="178474"/>
              </a:xfrm>
              <a:custGeom>
                <a:avLst/>
                <a:gdLst>
                  <a:gd name="connsiteX0" fmla="*/ 72188 w 193399"/>
                  <a:gd name="connsiteY0" fmla="*/ 177260 h 178474"/>
                  <a:gd name="connsiteX1" fmla="*/ 560 w 193399"/>
                  <a:gd name="connsiteY1" fmla="*/ 107251 h 178474"/>
                  <a:gd name="connsiteX2" fmla="*/ 72188 w 193399"/>
                  <a:gd name="connsiteY2" fmla="*/ 0 h 178474"/>
                  <a:gd name="connsiteX3" fmla="*/ 192489 w 193399"/>
                  <a:gd name="connsiteY3" fmla="*/ 72295 h 178474"/>
                  <a:gd name="connsiteX4" fmla="*/ 72188 w 193399"/>
                  <a:gd name="connsiteY4" fmla="*/ 177260 h 17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99" h="178474">
                    <a:moveTo>
                      <a:pt x="72188" y="177260"/>
                    </a:moveTo>
                    <a:cubicBezTo>
                      <a:pt x="72188" y="177260"/>
                      <a:pt x="5704" y="174974"/>
                      <a:pt x="560" y="107251"/>
                    </a:cubicBezTo>
                    <a:cubicBezTo>
                      <a:pt x="-4583" y="39624"/>
                      <a:pt x="26183" y="0"/>
                      <a:pt x="72188" y="0"/>
                    </a:cubicBezTo>
                    <a:cubicBezTo>
                      <a:pt x="118289" y="0"/>
                      <a:pt x="185155" y="11716"/>
                      <a:pt x="192489" y="72295"/>
                    </a:cubicBezTo>
                    <a:cubicBezTo>
                      <a:pt x="197537" y="114300"/>
                      <a:pt x="184774" y="188881"/>
                      <a:pt x="72188" y="177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517">
                <a:extLst>
                  <a:ext uri="{FF2B5EF4-FFF2-40B4-BE49-F238E27FC236}">
                    <a16:creationId xmlns:a16="http://schemas.microsoft.com/office/drawing/2014/main" id="{8403EE5D-8D66-441F-9FA6-6315763D43CD}"/>
                  </a:ext>
                </a:extLst>
              </p:cNvPr>
              <p:cNvSpPr/>
              <p:nvPr/>
            </p:nvSpPr>
            <p:spPr>
              <a:xfrm>
                <a:off x="5893542" y="3662838"/>
                <a:ext cx="152792" cy="140987"/>
              </a:xfrm>
              <a:custGeom>
                <a:avLst/>
                <a:gdLst>
                  <a:gd name="connsiteX0" fmla="*/ 57010 w 152792"/>
                  <a:gd name="connsiteY0" fmla="*/ 140017 h 140987"/>
                  <a:gd name="connsiteX1" fmla="*/ 432 w 152792"/>
                  <a:gd name="connsiteY1" fmla="*/ 84772 h 140987"/>
                  <a:gd name="connsiteX2" fmla="*/ 57010 w 152792"/>
                  <a:gd name="connsiteY2" fmla="*/ 0 h 140987"/>
                  <a:gd name="connsiteX3" fmla="*/ 152070 w 152792"/>
                  <a:gd name="connsiteY3" fmla="*/ 57150 h 140987"/>
                  <a:gd name="connsiteX4" fmla="*/ 57010 w 152792"/>
                  <a:gd name="connsiteY4" fmla="*/ 140017 h 14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792" h="140987">
                    <a:moveTo>
                      <a:pt x="57010" y="140017"/>
                    </a:moveTo>
                    <a:cubicBezTo>
                      <a:pt x="57010" y="140017"/>
                      <a:pt x="4432" y="138208"/>
                      <a:pt x="432" y="84772"/>
                    </a:cubicBezTo>
                    <a:cubicBezTo>
                      <a:pt x="-3569" y="31337"/>
                      <a:pt x="20625" y="0"/>
                      <a:pt x="57010" y="0"/>
                    </a:cubicBezTo>
                    <a:cubicBezTo>
                      <a:pt x="93396" y="0"/>
                      <a:pt x="146259" y="9239"/>
                      <a:pt x="152070" y="57150"/>
                    </a:cubicBezTo>
                    <a:cubicBezTo>
                      <a:pt x="156070" y="90297"/>
                      <a:pt x="145974" y="149257"/>
                      <a:pt x="57010" y="1400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" name="Graphic 216">
                <a:extLst>
                  <a:ext uri="{FF2B5EF4-FFF2-40B4-BE49-F238E27FC236}">
                    <a16:creationId xmlns:a16="http://schemas.microsoft.com/office/drawing/2014/main" id="{2523D2B6-6DF8-49F4-8444-F9E393D7D3DD}"/>
                  </a:ext>
                </a:extLst>
              </p:cNvPr>
              <p:cNvGrpSpPr/>
              <p:nvPr/>
            </p:nvGrpSpPr>
            <p:grpSpPr>
              <a:xfrm>
                <a:off x="5444617" y="2947326"/>
                <a:ext cx="1409952" cy="1116704"/>
                <a:chOff x="5444617" y="2947326"/>
                <a:chExt cx="1409952" cy="1116704"/>
              </a:xfrm>
              <a:solidFill>
                <a:srgbClr val="ED712B"/>
              </a:solidFill>
            </p:grpSpPr>
            <p:sp>
              <p:nvSpPr>
                <p:cNvPr id="102" name="Freeform: Shape 603">
                  <a:extLst>
                    <a:ext uri="{FF2B5EF4-FFF2-40B4-BE49-F238E27FC236}">
                      <a16:creationId xmlns:a16="http://schemas.microsoft.com/office/drawing/2014/main" id="{CB8C98E6-9733-42B0-A144-3041C3E38FB9}"/>
                    </a:ext>
                  </a:extLst>
                </p:cNvPr>
                <p:cNvSpPr/>
                <p:nvPr/>
              </p:nvSpPr>
              <p:spPr>
                <a:xfrm>
                  <a:off x="6267428" y="2947326"/>
                  <a:ext cx="135486" cy="135297"/>
                </a:xfrm>
                <a:custGeom>
                  <a:avLst/>
                  <a:gdLst>
                    <a:gd name="connsiteX0" fmla="*/ 21 w 135486"/>
                    <a:gd name="connsiteY0" fmla="*/ 48000 h 135297"/>
                    <a:gd name="connsiteX1" fmla="*/ 36025 w 135486"/>
                    <a:gd name="connsiteY1" fmla="*/ 17806 h 135297"/>
                    <a:gd name="connsiteX2" fmla="*/ 107653 w 135486"/>
                    <a:gd name="connsiteY2" fmla="*/ 15805 h 135297"/>
                    <a:gd name="connsiteX3" fmla="*/ 123655 w 135486"/>
                    <a:gd name="connsiteY3" fmla="*/ 102864 h 135297"/>
                    <a:gd name="connsiteX4" fmla="*/ 50884 w 135486"/>
                    <a:gd name="connsiteY4" fmla="*/ 134296 h 135297"/>
                    <a:gd name="connsiteX5" fmla="*/ 21 w 135486"/>
                    <a:gd name="connsiteY5" fmla="*/ 48000 h 13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486" h="135297">
                      <a:moveTo>
                        <a:pt x="21" y="48000"/>
                      </a:moveTo>
                      <a:cubicBezTo>
                        <a:pt x="21" y="48000"/>
                        <a:pt x="-2075" y="39523"/>
                        <a:pt x="36025" y="17806"/>
                      </a:cubicBezTo>
                      <a:cubicBezTo>
                        <a:pt x="74220" y="-4007"/>
                        <a:pt x="94794" y="-7055"/>
                        <a:pt x="107653" y="15805"/>
                      </a:cubicBezTo>
                      <a:cubicBezTo>
                        <a:pt x="120512" y="38570"/>
                        <a:pt x="152802" y="83623"/>
                        <a:pt x="123655" y="102864"/>
                      </a:cubicBezTo>
                      <a:cubicBezTo>
                        <a:pt x="94413" y="122200"/>
                        <a:pt x="59933" y="139726"/>
                        <a:pt x="50884" y="134296"/>
                      </a:cubicBezTo>
                      <a:cubicBezTo>
                        <a:pt x="41835" y="128772"/>
                        <a:pt x="11165" y="86290"/>
                        <a:pt x="21" y="48000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3" name="Freeform: Shape 604">
                  <a:extLst>
                    <a:ext uri="{FF2B5EF4-FFF2-40B4-BE49-F238E27FC236}">
                      <a16:creationId xmlns:a16="http://schemas.microsoft.com/office/drawing/2014/main" id="{98540917-C449-4DB4-92D4-685DFDAEA175}"/>
                    </a:ext>
                  </a:extLst>
                </p:cNvPr>
                <p:cNvSpPr/>
                <p:nvPr/>
              </p:nvSpPr>
              <p:spPr>
                <a:xfrm>
                  <a:off x="5942628" y="3516605"/>
                  <a:ext cx="122171" cy="121913"/>
                </a:xfrm>
                <a:custGeom>
                  <a:avLst/>
                  <a:gdLst>
                    <a:gd name="connsiteX0" fmla="*/ 19 w 122171"/>
                    <a:gd name="connsiteY0" fmla="*/ 43268 h 121913"/>
                    <a:gd name="connsiteX1" fmla="*/ 32499 w 122171"/>
                    <a:gd name="connsiteY1" fmla="*/ 16027 h 121913"/>
                    <a:gd name="connsiteX2" fmla="*/ 97079 w 122171"/>
                    <a:gd name="connsiteY2" fmla="*/ 14217 h 121913"/>
                    <a:gd name="connsiteX3" fmla="*/ 111461 w 122171"/>
                    <a:gd name="connsiteY3" fmla="*/ 92703 h 121913"/>
                    <a:gd name="connsiteX4" fmla="*/ 45834 w 122171"/>
                    <a:gd name="connsiteY4" fmla="*/ 120992 h 121913"/>
                    <a:gd name="connsiteX5" fmla="*/ 19 w 122171"/>
                    <a:gd name="connsiteY5" fmla="*/ 43268 h 12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71" h="121913">
                      <a:moveTo>
                        <a:pt x="19" y="43268"/>
                      </a:moveTo>
                      <a:cubicBezTo>
                        <a:pt x="19" y="43268"/>
                        <a:pt x="-1886" y="35648"/>
                        <a:pt x="32499" y="16027"/>
                      </a:cubicBezTo>
                      <a:cubicBezTo>
                        <a:pt x="66884" y="-3595"/>
                        <a:pt x="85553" y="-6357"/>
                        <a:pt x="97079" y="14217"/>
                      </a:cubicBezTo>
                      <a:cubicBezTo>
                        <a:pt x="108604" y="34791"/>
                        <a:pt x="137846" y="75368"/>
                        <a:pt x="111461" y="92703"/>
                      </a:cubicBezTo>
                      <a:cubicBezTo>
                        <a:pt x="85077" y="110134"/>
                        <a:pt x="54026" y="125945"/>
                        <a:pt x="45834" y="120992"/>
                      </a:cubicBezTo>
                      <a:cubicBezTo>
                        <a:pt x="37738" y="116135"/>
                        <a:pt x="10115" y="77844"/>
                        <a:pt x="19" y="43268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4" name="Freeform: Shape 605">
                  <a:extLst>
                    <a:ext uri="{FF2B5EF4-FFF2-40B4-BE49-F238E27FC236}">
                      <a16:creationId xmlns:a16="http://schemas.microsoft.com/office/drawing/2014/main" id="{7BE5E0CE-7D70-49B5-A939-A41DF8EDE146}"/>
                    </a:ext>
                  </a:extLst>
                </p:cNvPr>
                <p:cNvSpPr/>
                <p:nvPr/>
              </p:nvSpPr>
              <p:spPr>
                <a:xfrm>
                  <a:off x="5444617" y="3387887"/>
                  <a:ext cx="222351" cy="217401"/>
                </a:xfrm>
                <a:custGeom>
                  <a:avLst/>
                  <a:gdLst>
                    <a:gd name="connsiteX0" fmla="*/ 32543 w 222351"/>
                    <a:gd name="connsiteY0" fmla="*/ 216373 h 217401"/>
                    <a:gd name="connsiteX1" fmla="*/ 4825 w 222351"/>
                    <a:gd name="connsiteY1" fmla="*/ 134648 h 217401"/>
                    <a:gd name="connsiteX2" fmla="*/ 48926 w 222351"/>
                    <a:gd name="connsiteY2" fmla="*/ 10823 h 217401"/>
                    <a:gd name="connsiteX3" fmla="*/ 208374 w 222351"/>
                    <a:gd name="connsiteY3" fmla="*/ 41399 h 217401"/>
                    <a:gd name="connsiteX4" fmla="*/ 213708 w 222351"/>
                    <a:gd name="connsiteY4" fmla="*/ 186750 h 217401"/>
                    <a:gd name="connsiteX5" fmla="*/ 32543 w 222351"/>
                    <a:gd name="connsiteY5" fmla="*/ 216373 h 21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351" h="217401">
                      <a:moveTo>
                        <a:pt x="32543" y="216373"/>
                      </a:moveTo>
                      <a:cubicBezTo>
                        <a:pt x="32543" y="216373"/>
                        <a:pt x="16731" y="214373"/>
                        <a:pt x="4825" y="134648"/>
                      </a:cubicBezTo>
                      <a:cubicBezTo>
                        <a:pt x="-7081" y="54924"/>
                        <a:pt x="1396" y="17586"/>
                        <a:pt x="48926" y="10823"/>
                      </a:cubicBezTo>
                      <a:cubicBezTo>
                        <a:pt x="96456" y="4061"/>
                        <a:pt x="194849" y="-21371"/>
                        <a:pt x="208374" y="41399"/>
                      </a:cubicBezTo>
                      <a:cubicBezTo>
                        <a:pt x="221900" y="104168"/>
                        <a:pt x="229044" y="174844"/>
                        <a:pt x="213708" y="186750"/>
                      </a:cubicBezTo>
                      <a:cubicBezTo>
                        <a:pt x="198468" y="198561"/>
                        <a:pt x="105409" y="222659"/>
                        <a:pt x="32543" y="216373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5" name="Freeform: Shape 606">
                  <a:extLst>
                    <a:ext uri="{FF2B5EF4-FFF2-40B4-BE49-F238E27FC236}">
                      <a16:creationId xmlns:a16="http://schemas.microsoft.com/office/drawing/2014/main" id="{E6A9DF61-0601-4C76-A1EE-F03B385D87ED}"/>
                    </a:ext>
                  </a:extLst>
                </p:cNvPr>
                <p:cNvSpPr/>
                <p:nvPr/>
              </p:nvSpPr>
              <p:spPr>
                <a:xfrm>
                  <a:off x="5588285" y="3063700"/>
                  <a:ext cx="251595" cy="248363"/>
                </a:xfrm>
                <a:custGeom>
                  <a:avLst/>
                  <a:gdLst>
                    <a:gd name="connsiteX0" fmla="*/ 984 w 251595"/>
                    <a:gd name="connsiteY0" fmla="*/ 148892 h 248363"/>
                    <a:gd name="connsiteX1" fmla="*/ 35369 w 251595"/>
                    <a:gd name="connsiteY1" fmla="*/ 71358 h 248363"/>
                    <a:gd name="connsiteX2" fmla="*/ 149765 w 251595"/>
                    <a:gd name="connsiteY2" fmla="*/ 11255 h 248363"/>
                    <a:gd name="connsiteX3" fmla="*/ 244729 w 251595"/>
                    <a:gd name="connsiteY3" fmla="*/ 139652 h 248363"/>
                    <a:gd name="connsiteX4" fmla="*/ 151765 w 251595"/>
                    <a:gd name="connsiteY4" fmla="*/ 248333 h 248363"/>
                    <a:gd name="connsiteX5" fmla="*/ 984 w 251595"/>
                    <a:gd name="connsiteY5" fmla="*/ 148892 h 248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595" h="248363">
                      <a:moveTo>
                        <a:pt x="984" y="148892"/>
                      </a:moveTo>
                      <a:cubicBezTo>
                        <a:pt x="984" y="148892"/>
                        <a:pt x="-9112" y="136890"/>
                        <a:pt x="35369" y="71358"/>
                      </a:cubicBezTo>
                      <a:cubicBezTo>
                        <a:pt x="79851" y="5826"/>
                        <a:pt x="110903" y="-15510"/>
                        <a:pt x="149765" y="11255"/>
                      </a:cubicBezTo>
                      <a:cubicBezTo>
                        <a:pt x="188627" y="38021"/>
                        <a:pt x="276733" y="85169"/>
                        <a:pt x="244729" y="139652"/>
                      </a:cubicBezTo>
                      <a:cubicBezTo>
                        <a:pt x="212725" y="194040"/>
                        <a:pt x="170720" y="249857"/>
                        <a:pt x="151765" y="248333"/>
                      </a:cubicBezTo>
                      <a:cubicBezTo>
                        <a:pt x="132906" y="246618"/>
                        <a:pt x="49562" y="202041"/>
                        <a:pt x="984" y="1488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607">
                  <a:extLst>
                    <a:ext uri="{FF2B5EF4-FFF2-40B4-BE49-F238E27FC236}">
                      <a16:creationId xmlns:a16="http://schemas.microsoft.com/office/drawing/2014/main" id="{6A362CE9-F869-41AF-91F2-0B5750EF3FF8}"/>
                    </a:ext>
                  </a:extLst>
                </p:cNvPr>
                <p:cNvSpPr/>
                <p:nvPr/>
              </p:nvSpPr>
              <p:spPr>
                <a:xfrm>
                  <a:off x="5799634" y="3838751"/>
                  <a:ext cx="230014" cy="225280"/>
                </a:xfrm>
                <a:custGeom>
                  <a:avLst/>
                  <a:gdLst>
                    <a:gd name="connsiteX0" fmla="*/ 2614 w 230014"/>
                    <a:gd name="connsiteY0" fmla="*/ 164987 h 225280"/>
                    <a:gd name="connsiteX1" fmla="*/ 18044 w 230014"/>
                    <a:gd name="connsiteY1" fmla="*/ 85358 h 225280"/>
                    <a:gd name="connsiteX2" fmla="*/ 111675 w 230014"/>
                    <a:gd name="connsiteY2" fmla="*/ 4777 h 225280"/>
                    <a:gd name="connsiteX3" fmla="*/ 227689 w 230014"/>
                    <a:gd name="connsiteY3" fmla="*/ 103932 h 225280"/>
                    <a:gd name="connsiteX4" fmla="*/ 164443 w 230014"/>
                    <a:gd name="connsiteY4" fmla="*/ 225090 h 225280"/>
                    <a:gd name="connsiteX5" fmla="*/ 2614 w 230014"/>
                    <a:gd name="connsiteY5" fmla="*/ 164987 h 22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014" h="225280">
                      <a:moveTo>
                        <a:pt x="2614" y="164987"/>
                      </a:moveTo>
                      <a:cubicBezTo>
                        <a:pt x="2614" y="164987"/>
                        <a:pt x="-9388" y="156034"/>
                        <a:pt x="18044" y="85358"/>
                      </a:cubicBezTo>
                      <a:cubicBezTo>
                        <a:pt x="45476" y="14683"/>
                        <a:pt x="69765" y="-11797"/>
                        <a:pt x="111675" y="4777"/>
                      </a:cubicBezTo>
                      <a:cubicBezTo>
                        <a:pt x="153585" y="21350"/>
                        <a:pt x="245787" y="46306"/>
                        <a:pt x="227689" y="103932"/>
                      </a:cubicBezTo>
                      <a:cubicBezTo>
                        <a:pt x="209592" y="161463"/>
                        <a:pt x="182446" y="222518"/>
                        <a:pt x="164443" y="225090"/>
                      </a:cubicBezTo>
                      <a:cubicBezTo>
                        <a:pt x="146441" y="227662"/>
                        <a:pt x="59192" y="204040"/>
                        <a:pt x="2614" y="16498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608">
                  <a:extLst>
                    <a:ext uri="{FF2B5EF4-FFF2-40B4-BE49-F238E27FC236}">
                      <a16:creationId xmlns:a16="http://schemas.microsoft.com/office/drawing/2014/main" id="{6A8E29D0-D943-4ACA-BCD8-33F97EE6DC12}"/>
                    </a:ext>
                  </a:extLst>
                </p:cNvPr>
                <p:cNvSpPr/>
                <p:nvPr/>
              </p:nvSpPr>
              <p:spPr>
                <a:xfrm>
                  <a:off x="6692091" y="3360399"/>
                  <a:ext cx="162478" cy="166628"/>
                </a:xfrm>
                <a:custGeom>
                  <a:avLst/>
                  <a:gdLst>
                    <a:gd name="connsiteX0" fmla="*/ 2935 w 162478"/>
                    <a:gd name="connsiteY0" fmla="*/ 17737 h 166628"/>
                    <a:gd name="connsiteX1" fmla="*/ 66753 w 162478"/>
                    <a:gd name="connsiteY1" fmla="*/ 1164 h 166628"/>
                    <a:gd name="connsiteX2" fmla="*/ 158669 w 162478"/>
                    <a:gd name="connsiteY2" fmla="*/ 41550 h 166628"/>
                    <a:gd name="connsiteX3" fmla="*/ 126665 w 162478"/>
                    <a:gd name="connsiteY3" fmla="*/ 161374 h 166628"/>
                    <a:gd name="connsiteX4" fmla="*/ 15603 w 162478"/>
                    <a:gd name="connsiteY4" fmla="*/ 157469 h 166628"/>
                    <a:gd name="connsiteX5" fmla="*/ 2935 w 162478"/>
                    <a:gd name="connsiteY5" fmla="*/ 17737 h 166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78" h="166628">
                      <a:moveTo>
                        <a:pt x="2935" y="17737"/>
                      </a:moveTo>
                      <a:cubicBezTo>
                        <a:pt x="2935" y="17737"/>
                        <a:pt x="5316" y="5736"/>
                        <a:pt x="66753" y="1164"/>
                      </a:cubicBezTo>
                      <a:cubicBezTo>
                        <a:pt x="128189" y="-3504"/>
                        <a:pt x="156097" y="5069"/>
                        <a:pt x="158669" y="41550"/>
                      </a:cubicBezTo>
                      <a:cubicBezTo>
                        <a:pt x="161241" y="78126"/>
                        <a:pt x="175147" y="154516"/>
                        <a:pt x="126665" y="161374"/>
                      </a:cubicBezTo>
                      <a:cubicBezTo>
                        <a:pt x="78087" y="168232"/>
                        <a:pt x="23890" y="169756"/>
                        <a:pt x="15603" y="157469"/>
                      </a:cubicBezTo>
                      <a:cubicBezTo>
                        <a:pt x="7317" y="145182"/>
                        <a:pt x="-5923" y="72982"/>
                        <a:pt x="2935" y="1773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609">
                  <a:extLst>
                    <a:ext uri="{FF2B5EF4-FFF2-40B4-BE49-F238E27FC236}">
                      <a16:creationId xmlns:a16="http://schemas.microsoft.com/office/drawing/2014/main" id="{FACDF595-F0C3-48D7-8FC8-1DD93633A102}"/>
                    </a:ext>
                  </a:extLst>
                </p:cNvPr>
                <p:cNvSpPr/>
                <p:nvPr/>
              </p:nvSpPr>
              <p:spPr>
                <a:xfrm>
                  <a:off x="5870650" y="3271974"/>
                  <a:ext cx="180998" cy="176917"/>
                </a:xfrm>
                <a:custGeom>
                  <a:avLst/>
                  <a:gdLst>
                    <a:gd name="connsiteX0" fmla="*/ 26467 w 180998"/>
                    <a:gd name="connsiteY0" fmla="*/ 176075 h 176917"/>
                    <a:gd name="connsiteX1" fmla="*/ 3892 w 180998"/>
                    <a:gd name="connsiteY1" fmla="*/ 109591 h 176917"/>
                    <a:gd name="connsiteX2" fmla="*/ 39802 w 180998"/>
                    <a:gd name="connsiteY2" fmla="*/ 8816 h 176917"/>
                    <a:gd name="connsiteX3" fmla="*/ 169628 w 180998"/>
                    <a:gd name="connsiteY3" fmla="*/ 33677 h 176917"/>
                    <a:gd name="connsiteX4" fmla="*/ 174009 w 180998"/>
                    <a:gd name="connsiteY4" fmla="*/ 151977 h 176917"/>
                    <a:gd name="connsiteX5" fmla="*/ 26467 w 180998"/>
                    <a:gd name="connsiteY5" fmla="*/ 176075 h 17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98" h="176917">
                      <a:moveTo>
                        <a:pt x="26467" y="176075"/>
                      </a:moveTo>
                      <a:cubicBezTo>
                        <a:pt x="26467" y="176075"/>
                        <a:pt x="13608" y="174456"/>
                        <a:pt x="3892" y="109591"/>
                      </a:cubicBezTo>
                      <a:cubicBezTo>
                        <a:pt x="-5728" y="44726"/>
                        <a:pt x="1130" y="14341"/>
                        <a:pt x="39802" y="8816"/>
                      </a:cubicBezTo>
                      <a:cubicBezTo>
                        <a:pt x="78473" y="3292"/>
                        <a:pt x="158578" y="-17377"/>
                        <a:pt x="169628" y="33677"/>
                      </a:cubicBezTo>
                      <a:cubicBezTo>
                        <a:pt x="180676" y="84731"/>
                        <a:pt x="186392" y="142262"/>
                        <a:pt x="174009" y="151977"/>
                      </a:cubicBezTo>
                      <a:cubicBezTo>
                        <a:pt x="161531" y="161502"/>
                        <a:pt x="85807" y="181219"/>
                        <a:pt x="26467" y="176075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8" name="Freeform: Shape 519">
                <a:extLst>
                  <a:ext uri="{FF2B5EF4-FFF2-40B4-BE49-F238E27FC236}">
                    <a16:creationId xmlns:a16="http://schemas.microsoft.com/office/drawing/2014/main" id="{B7AE865E-CB95-433F-8013-BBD2A41E5DB7}"/>
                  </a:ext>
                </a:extLst>
              </p:cNvPr>
              <p:cNvSpPr/>
              <p:nvPr/>
            </p:nvSpPr>
            <p:spPr>
              <a:xfrm>
                <a:off x="5889069" y="3952312"/>
                <a:ext cx="228426" cy="175569"/>
              </a:xfrm>
              <a:custGeom>
                <a:avLst/>
                <a:gdLst>
                  <a:gd name="connsiteX0" fmla="*/ 80438 w 228426"/>
                  <a:gd name="connsiteY0" fmla="*/ 125435 h 175569"/>
                  <a:gd name="connsiteX1" fmla="*/ 79772 w 228426"/>
                  <a:gd name="connsiteY1" fmla="*/ 125150 h 175569"/>
                  <a:gd name="connsiteX2" fmla="*/ 75200 w 228426"/>
                  <a:gd name="connsiteY2" fmla="*/ 121625 h 175569"/>
                  <a:gd name="connsiteX3" fmla="*/ 68056 w 228426"/>
                  <a:gd name="connsiteY3" fmla="*/ 115148 h 175569"/>
                  <a:gd name="connsiteX4" fmla="*/ 56054 w 228426"/>
                  <a:gd name="connsiteY4" fmla="*/ 99623 h 175569"/>
                  <a:gd name="connsiteX5" fmla="*/ 48720 w 228426"/>
                  <a:gd name="connsiteY5" fmla="*/ 83430 h 175569"/>
                  <a:gd name="connsiteX6" fmla="*/ 47672 w 228426"/>
                  <a:gd name="connsiteY6" fmla="*/ 70667 h 175569"/>
                  <a:gd name="connsiteX7" fmla="*/ 67294 w 228426"/>
                  <a:gd name="connsiteY7" fmla="*/ 47997 h 175569"/>
                  <a:gd name="connsiteX8" fmla="*/ 76152 w 228426"/>
                  <a:gd name="connsiteY8" fmla="*/ 43901 h 175569"/>
                  <a:gd name="connsiteX9" fmla="*/ 78629 w 228426"/>
                  <a:gd name="connsiteY9" fmla="*/ 43330 h 175569"/>
                  <a:gd name="connsiteX10" fmla="*/ 83391 w 228426"/>
                  <a:gd name="connsiteY10" fmla="*/ 42187 h 175569"/>
                  <a:gd name="connsiteX11" fmla="*/ 86344 w 228426"/>
                  <a:gd name="connsiteY11" fmla="*/ 41615 h 175569"/>
                  <a:gd name="connsiteX12" fmla="*/ 89297 w 228426"/>
                  <a:gd name="connsiteY12" fmla="*/ 41520 h 175569"/>
                  <a:gd name="connsiteX13" fmla="*/ 95393 w 228426"/>
                  <a:gd name="connsiteY13" fmla="*/ 41615 h 175569"/>
                  <a:gd name="connsiteX14" fmla="*/ 97869 w 228426"/>
                  <a:gd name="connsiteY14" fmla="*/ 41996 h 175569"/>
                  <a:gd name="connsiteX15" fmla="*/ 153781 w 228426"/>
                  <a:gd name="connsiteY15" fmla="*/ 52283 h 175569"/>
                  <a:gd name="connsiteX16" fmla="*/ 179879 w 228426"/>
                  <a:gd name="connsiteY16" fmla="*/ 45997 h 175569"/>
                  <a:gd name="connsiteX17" fmla="*/ 185404 w 228426"/>
                  <a:gd name="connsiteY17" fmla="*/ 44663 h 175569"/>
                  <a:gd name="connsiteX18" fmla="*/ 179975 w 228426"/>
                  <a:gd name="connsiteY18" fmla="*/ 43997 h 175569"/>
                  <a:gd name="connsiteX19" fmla="*/ 177879 w 228426"/>
                  <a:gd name="connsiteY19" fmla="*/ 41711 h 175569"/>
                  <a:gd name="connsiteX20" fmla="*/ 178641 w 228426"/>
                  <a:gd name="connsiteY20" fmla="*/ 42187 h 175569"/>
                  <a:gd name="connsiteX21" fmla="*/ 179403 w 228426"/>
                  <a:gd name="connsiteY21" fmla="*/ 44282 h 175569"/>
                  <a:gd name="connsiteX22" fmla="*/ 180260 w 228426"/>
                  <a:gd name="connsiteY22" fmla="*/ 58760 h 175569"/>
                  <a:gd name="connsiteX23" fmla="*/ 174260 w 228426"/>
                  <a:gd name="connsiteY23" fmla="*/ 78477 h 175569"/>
                  <a:gd name="connsiteX24" fmla="*/ 153114 w 228426"/>
                  <a:gd name="connsiteY24" fmla="*/ 108767 h 175569"/>
                  <a:gd name="connsiteX25" fmla="*/ 119205 w 228426"/>
                  <a:gd name="connsiteY25" fmla="*/ 129722 h 175569"/>
                  <a:gd name="connsiteX26" fmla="*/ 107204 w 228426"/>
                  <a:gd name="connsiteY26" fmla="*/ 132674 h 175569"/>
                  <a:gd name="connsiteX27" fmla="*/ 106061 w 228426"/>
                  <a:gd name="connsiteY27" fmla="*/ 132960 h 175569"/>
                  <a:gd name="connsiteX28" fmla="*/ 98345 w 228426"/>
                  <a:gd name="connsiteY28" fmla="*/ 133246 h 175569"/>
                  <a:gd name="connsiteX29" fmla="*/ 93202 w 228426"/>
                  <a:gd name="connsiteY29" fmla="*/ 132960 h 175569"/>
                  <a:gd name="connsiteX30" fmla="*/ 90821 w 228426"/>
                  <a:gd name="connsiteY30" fmla="*/ 132198 h 175569"/>
                  <a:gd name="connsiteX31" fmla="*/ 88439 w 228426"/>
                  <a:gd name="connsiteY31" fmla="*/ 131150 h 175569"/>
                  <a:gd name="connsiteX32" fmla="*/ 85296 w 228426"/>
                  <a:gd name="connsiteY32" fmla="*/ 128579 h 175569"/>
                  <a:gd name="connsiteX33" fmla="*/ 51482 w 228426"/>
                  <a:gd name="connsiteY33" fmla="*/ 158106 h 175569"/>
                  <a:gd name="connsiteX34" fmla="*/ 175403 w 228426"/>
                  <a:gd name="connsiteY34" fmla="*/ 148010 h 175569"/>
                  <a:gd name="connsiteX35" fmla="*/ 228171 w 228426"/>
                  <a:gd name="connsiteY35" fmla="*/ 47711 h 175569"/>
                  <a:gd name="connsiteX36" fmla="*/ 182070 w 228426"/>
                  <a:gd name="connsiteY36" fmla="*/ 3134 h 175569"/>
                  <a:gd name="connsiteX37" fmla="*/ 151019 w 228426"/>
                  <a:gd name="connsiteY37" fmla="*/ 10564 h 175569"/>
                  <a:gd name="connsiteX38" fmla="*/ 119872 w 228426"/>
                  <a:gd name="connsiteY38" fmla="*/ 3706 h 175569"/>
                  <a:gd name="connsiteX39" fmla="*/ 7477 w 228426"/>
                  <a:gd name="connsiteY39" fmla="*/ 46092 h 175569"/>
                  <a:gd name="connsiteX40" fmla="*/ 56245 w 228426"/>
                  <a:gd name="connsiteY40" fmla="*/ 161345 h 175569"/>
                  <a:gd name="connsiteX41" fmla="*/ 88820 w 228426"/>
                  <a:gd name="connsiteY41" fmla="*/ 153915 h 175569"/>
                  <a:gd name="connsiteX42" fmla="*/ 80438 w 228426"/>
                  <a:gd name="connsiteY42" fmla="*/ 125435 h 175569"/>
                  <a:gd name="connsiteX43" fmla="*/ 80438 w 228426"/>
                  <a:gd name="connsiteY43" fmla="*/ 125435 h 1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8426" h="175569">
                    <a:moveTo>
                      <a:pt x="80438" y="125435"/>
                    </a:moveTo>
                    <a:cubicBezTo>
                      <a:pt x="76724" y="123149"/>
                      <a:pt x="79010" y="124578"/>
                      <a:pt x="79772" y="125150"/>
                    </a:cubicBezTo>
                    <a:cubicBezTo>
                      <a:pt x="78152" y="124102"/>
                      <a:pt x="76724" y="122864"/>
                      <a:pt x="75200" y="121625"/>
                    </a:cubicBezTo>
                    <a:cubicBezTo>
                      <a:pt x="72723" y="119530"/>
                      <a:pt x="70342" y="117434"/>
                      <a:pt x="68056" y="115148"/>
                    </a:cubicBezTo>
                    <a:cubicBezTo>
                      <a:pt x="63293" y="110386"/>
                      <a:pt x="60150" y="106195"/>
                      <a:pt x="56054" y="99623"/>
                    </a:cubicBezTo>
                    <a:cubicBezTo>
                      <a:pt x="52340" y="93717"/>
                      <a:pt x="50720" y="90479"/>
                      <a:pt x="48720" y="83430"/>
                    </a:cubicBezTo>
                    <a:cubicBezTo>
                      <a:pt x="47482" y="79049"/>
                      <a:pt x="47006" y="73238"/>
                      <a:pt x="47672" y="70667"/>
                    </a:cubicBezTo>
                    <a:cubicBezTo>
                      <a:pt x="50149" y="61523"/>
                      <a:pt x="58912" y="52569"/>
                      <a:pt x="67294" y="47997"/>
                    </a:cubicBezTo>
                    <a:cubicBezTo>
                      <a:pt x="70151" y="46473"/>
                      <a:pt x="73104" y="44949"/>
                      <a:pt x="76152" y="43901"/>
                    </a:cubicBezTo>
                    <a:cubicBezTo>
                      <a:pt x="72914" y="45044"/>
                      <a:pt x="77867" y="43520"/>
                      <a:pt x="78629" y="43330"/>
                    </a:cubicBezTo>
                    <a:cubicBezTo>
                      <a:pt x="80248" y="42949"/>
                      <a:pt x="81772" y="42568"/>
                      <a:pt x="83391" y="42187"/>
                    </a:cubicBezTo>
                    <a:cubicBezTo>
                      <a:pt x="83963" y="42092"/>
                      <a:pt x="88916" y="41425"/>
                      <a:pt x="86344" y="41615"/>
                    </a:cubicBezTo>
                    <a:cubicBezTo>
                      <a:pt x="83772" y="41901"/>
                      <a:pt x="88725" y="41520"/>
                      <a:pt x="89297" y="41520"/>
                    </a:cubicBezTo>
                    <a:cubicBezTo>
                      <a:pt x="91392" y="41425"/>
                      <a:pt x="93392" y="41520"/>
                      <a:pt x="95393" y="41615"/>
                    </a:cubicBezTo>
                    <a:cubicBezTo>
                      <a:pt x="99774" y="41806"/>
                      <a:pt x="94726" y="41330"/>
                      <a:pt x="97869" y="41996"/>
                    </a:cubicBezTo>
                    <a:cubicBezTo>
                      <a:pt x="116443" y="45997"/>
                      <a:pt x="134350" y="53903"/>
                      <a:pt x="153781" y="52283"/>
                    </a:cubicBezTo>
                    <a:cubicBezTo>
                      <a:pt x="163115" y="51521"/>
                      <a:pt x="170926" y="48473"/>
                      <a:pt x="179879" y="45997"/>
                    </a:cubicBezTo>
                    <a:cubicBezTo>
                      <a:pt x="179403" y="46092"/>
                      <a:pt x="185404" y="44663"/>
                      <a:pt x="185404" y="44663"/>
                    </a:cubicBezTo>
                    <a:cubicBezTo>
                      <a:pt x="185404" y="45616"/>
                      <a:pt x="180356" y="44092"/>
                      <a:pt x="179975" y="43997"/>
                    </a:cubicBezTo>
                    <a:cubicBezTo>
                      <a:pt x="178736" y="43616"/>
                      <a:pt x="178736" y="41996"/>
                      <a:pt x="177879" y="41711"/>
                    </a:cubicBezTo>
                    <a:cubicBezTo>
                      <a:pt x="179117" y="43901"/>
                      <a:pt x="179403" y="43997"/>
                      <a:pt x="178641" y="42187"/>
                    </a:cubicBezTo>
                    <a:cubicBezTo>
                      <a:pt x="178927" y="42854"/>
                      <a:pt x="179117" y="43520"/>
                      <a:pt x="179403" y="44282"/>
                    </a:cubicBezTo>
                    <a:cubicBezTo>
                      <a:pt x="180927" y="48378"/>
                      <a:pt x="181022" y="53807"/>
                      <a:pt x="180260" y="58760"/>
                    </a:cubicBezTo>
                    <a:cubicBezTo>
                      <a:pt x="179498" y="63809"/>
                      <a:pt x="176736" y="72476"/>
                      <a:pt x="174260" y="78477"/>
                    </a:cubicBezTo>
                    <a:cubicBezTo>
                      <a:pt x="170069" y="88669"/>
                      <a:pt x="161210" y="101147"/>
                      <a:pt x="153114" y="108767"/>
                    </a:cubicBezTo>
                    <a:cubicBezTo>
                      <a:pt x="142922" y="118387"/>
                      <a:pt x="130064" y="126674"/>
                      <a:pt x="119205" y="129722"/>
                    </a:cubicBezTo>
                    <a:cubicBezTo>
                      <a:pt x="115205" y="130865"/>
                      <a:pt x="111204" y="131817"/>
                      <a:pt x="107204" y="132674"/>
                    </a:cubicBezTo>
                    <a:cubicBezTo>
                      <a:pt x="106823" y="132770"/>
                      <a:pt x="102632" y="133341"/>
                      <a:pt x="106061" y="132960"/>
                    </a:cubicBezTo>
                    <a:cubicBezTo>
                      <a:pt x="103489" y="133246"/>
                      <a:pt x="100917" y="133341"/>
                      <a:pt x="98345" y="133246"/>
                    </a:cubicBezTo>
                    <a:cubicBezTo>
                      <a:pt x="96631" y="133246"/>
                      <a:pt x="94821" y="133246"/>
                      <a:pt x="93202" y="132960"/>
                    </a:cubicBezTo>
                    <a:cubicBezTo>
                      <a:pt x="96345" y="133436"/>
                      <a:pt x="91868" y="132484"/>
                      <a:pt x="90821" y="132198"/>
                    </a:cubicBezTo>
                    <a:cubicBezTo>
                      <a:pt x="87487" y="131246"/>
                      <a:pt x="93583" y="134579"/>
                      <a:pt x="88439" y="131150"/>
                    </a:cubicBezTo>
                    <a:cubicBezTo>
                      <a:pt x="85106" y="128960"/>
                      <a:pt x="88535" y="131531"/>
                      <a:pt x="85296" y="128579"/>
                    </a:cubicBezTo>
                    <a:cubicBezTo>
                      <a:pt x="65484" y="110005"/>
                      <a:pt x="29384" y="137342"/>
                      <a:pt x="51482" y="158106"/>
                    </a:cubicBezTo>
                    <a:cubicBezTo>
                      <a:pt x="85868" y="190396"/>
                      <a:pt x="142160" y="172489"/>
                      <a:pt x="175403" y="148010"/>
                    </a:cubicBezTo>
                    <a:cubicBezTo>
                      <a:pt x="204930" y="126293"/>
                      <a:pt x="231314" y="85811"/>
                      <a:pt x="228171" y="47711"/>
                    </a:cubicBezTo>
                    <a:cubicBezTo>
                      <a:pt x="226076" y="22565"/>
                      <a:pt x="208835" y="2563"/>
                      <a:pt x="182070" y="3134"/>
                    </a:cubicBezTo>
                    <a:cubicBezTo>
                      <a:pt x="171116" y="3420"/>
                      <a:pt x="160544" y="9421"/>
                      <a:pt x="151019" y="10564"/>
                    </a:cubicBezTo>
                    <a:cubicBezTo>
                      <a:pt x="141303" y="11707"/>
                      <a:pt x="129873" y="6468"/>
                      <a:pt x="119872" y="3706"/>
                    </a:cubicBezTo>
                    <a:cubicBezTo>
                      <a:pt x="78533" y="-7534"/>
                      <a:pt x="29003" y="6849"/>
                      <a:pt x="7477" y="46092"/>
                    </a:cubicBezTo>
                    <a:cubicBezTo>
                      <a:pt x="-15955" y="88859"/>
                      <a:pt x="19955" y="139151"/>
                      <a:pt x="56245" y="161345"/>
                    </a:cubicBezTo>
                    <a:cubicBezTo>
                      <a:pt x="66437" y="167631"/>
                      <a:pt x="82343" y="163821"/>
                      <a:pt x="88820" y="153915"/>
                    </a:cubicBezTo>
                    <a:cubicBezTo>
                      <a:pt x="96059" y="143342"/>
                      <a:pt x="90440" y="131531"/>
                      <a:pt x="80438" y="125435"/>
                    </a:cubicBezTo>
                    <a:lnTo>
                      <a:pt x="80438" y="125435"/>
                    </a:lnTo>
                    <a:close/>
                  </a:path>
                </a:pathLst>
              </a:custGeom>
              <a:solidFill>
                <a:srgbClr val="3360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" name="Graphic 216">
                <a:extLst>
                  <a:ext uri="{FF2B5EF4-FFF2-40B4-BE49-F238E27FC236}">
                    <a16:creationId xmlns:a16="http://schemas.microsoft.com/office/drawing/2014/main" id="{6BA520AC-3C3F-4F73-86DA-1F25E55F1B3F}"/>
                  </a:ext>
                </a:extLst>
              </p:cNvPr>
              <p:cNvGrpSpPr/>
              <p:nvPr/>
            </p:nvGrpSpPr>
            <p:grpSpPr>
              <a:xfrm>
                <a:off x="5484613" y="2627008"/>
                <a:ext cx="1297066" cy="1460624"/>
                <a:chOff x="5484613" y="2627008"/>
                <a:chExt cx="1297066" cy="1460624"/>
              </a:xfrm>
              <a:solidFill>
                <a:srgbClr val="33600D"/>
              </a:solidFill>
            </p:grpSpPr>
            <p:sp>
              <p:nvSpPr>
                <p:cNvPr id="90" name="Freeform: Shape 591">
                  <a:extLst>
                    <a:ext uri="{FF2B5EF4-FFF2-40B4-BE49-F238E27FC236}">
                      <a16:creationId xmlns:a16="http://schemas.microsoft.com/office/drawing/2014/main" id="{D898EC9B-2EA9-4925-823D-AA5822F666F2}"/>
                    </a:ext>
                  </a:extLst>
                </p:cNvPr>
                <p:cNvSpPr/>
                <p:nvPr/>
              </p:nvSpPr>
              <p:spPr>
                <a:xfrm>
                  <a:off x="5675768" y="3943274"/>
                  <a:ext cx="72599" cy="69162"/>
                </a:xfrm>
                <a:custGeom>
                  <a:avLst/>
                  <a:gdLst>
                    <a:gd name="connsiteX0" fmla="*/ 34564 w 72599"/>
                    <a:gd name="connsiteY0" fmla="*/ 69132 h 69162"/>
                    <a:gd name="connsiteX1" fmla="*/ 369 w 72599"/>
                    <a:gd name="connsiteY1" fmla="*/ 37795 h 69162"/>
                    <a:gd name="connsiteX2" fmla="*/ 39326 w 72599"/>
                    <a:gd name="connsiteY2" fmla="*/ 2648 h 69162"/>
                    <a:gd name="connsiteX3" fmla="*/ 72569 w 72599"/>
                    <a:gd name="connsiteY3" fmla="*/ 34556 h 69162"/>
                    <a:gd name="connsiteX4" fmla="*/ 34564 w 72599"/>
                    <a:gd name="connsiteY4" fmla="*/ 69132 h 6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99" h="69162">
                      <a:moveTo>
                        <a:pt x="34564" y="69132"/>
                      </a:moveTo>
                      <a:cubicBezTo>
                        <a:pt x="34564" y="69132"/>
                        <a:pt x="4179" y="69227"/>
                        <a:pt x="369" y="37795"/>
                      </a:cubicBezTo>
                      <a:cubicBezTo>
                        <a:pt x="-3441" y="6458"/>
                        <a:pt x="23134" y="-5925"/>
                        <a:pt x="39326" y="2648"/>
                      </a:cubicBezTo>
                      <a:cubicBezTo>
                        <a:pt x="55519" y="11220"/>
                        <a:pt x="71616" y="20936"/>
                        <a:pt x="72569" y="34556"/>
                      </a:cubicBezTo>
                      <a:cubicBezTo>
                        <a:pt x="73426" y="48272"/>
                        <a:pt x="56376" y="70085"/>
                        <a:pt x="34564" y="69132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592">
                  <a:extLst>
                    <a:ext uri="{FF2B5EF4-FFF2-40B4-BE49-F238E27FC236}">
                      <a16:creationId xmlns:a16="http://schemas.microsoft.com/office/drawing/2014/main" id="{B012C8CD-CEF1-45BF-A80E-504E766E4F3B}"/>
                    </a:ext>
                  </a:extLst>
                </p:cNvPr>
                <p:cNvSpPr/>
                <p:nvPr/>
              </p:nvSpPr>
              <p:spPr>
                <a:xfrm>
                  <a:off x="6257627" y="2627008"/>
                  <a:ext cx="57762" cy="54969"/>
                </a:xfrm>
                <a:custGeom>
                  <a:avLst/>
                  <a:gdLst>
                    <a:gd name="connsiteX0" fmla="*/ 27443 w 57762"/>
                    <a:gd name="connsiteY0" fmla="*/ 54946 h 54969"/>
                    <a:gd name="connsiteX1" fmla="*/ 297 w 57762"/>
                    <a:gd name="connsiteY1" fmla="*/ 30085 h 54969"/>
                    <a:gd name="connsiteX2" fmla="*/ 31253 w 57762"/>
                    <a:gd name="connsiteY2" fmla="*/ 2082 h 54969"/>
                    <a:gd name="connsiteX3" fmla="*/ 57732 w 57762"/>
                    <a:gd name="connsiteY3" fmla="*/ 27514 h 54969"/>
                    <a:gd name="connsiteX4" fmla="*/ 27443 w 57762"/>
                    <a:gd name="connsiteY4" fmla="*/ 54946 h 5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62" h="54969">
                      <a:moveTo>
                        <a:pt x="27443" y="54946"/>
                      </a:moveTo>
                      <a:cubicBezTo>
                        <a:pt x="27443" y="54946"/>
                        <a:pt x="3249" y="54946"/>
                        <a:pt x="297" y="30085"/>
                      </a:cubicBezTo>
                      <a:cubicBezTo>
                        <a:pt x="-2751" y="5130"/>
                        <a:pt x="18394" y="-4681"/>
                        <a:pt x="31253" y="2082"/>
                      </a:cubicBezTo>
                      <a:cubicBezTo>
                        <a:pt x="44112" y="8845"/>
                        <a:pt x="56970" y="16560"/>
                        <a:pt x="57732" y="27514"/>
                      </a:cubicBezTo>
                      <a:cubicBezTo>
                        <a:pt x="58494" y="38372"/>
                        <a:pt x="44874" y="55708"/>
                        <a:pt x="27443" y="5494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593">
                  <a:extLst>
                    <a:ext uri="{FF2B5EF4-FFF2-40B4-BE49-F238E27FC236}">
                      <a16:creationId xmlns:a16="http://schemas.microsoft.com/office/drawing/2014/main" id="{ADF7D4D2-5EDA-4833-BD4E-35BBF06833C4}"/>
                    </a:ext>
                  </a:extLst>
                </p:cNvPr>
                <p:cNvSpPr/>
                <p:nvPr/>
              </p:nvSpPr>
              <p:spPr>
                <a:xfrm>
                  <a:off x="6124636" y="2676989"/>
                  <a:ext cx="35906" cy="32137"/>
                </a:xfrm>
                <a:custGeom>
                  <a:avLst/>
                  <a:gdLst>
                    <a:gd name="connsiteX0" fmla="*/ 8225 w 35906"/>
                    <a:gd name="connsiteY0" fmla="*/ 2965 h 32137"/>
                    <a:gd name="connsiteX1" fmla="*/ 30894 w 35906"/>
                    <a:gd name="connsiteY1" fmla="*/ 6203 h 32137"/>
                    <a:gd name="connsiteX2" fmla="*/ 24894 w 35906"/>
                    <a:gd name="connsiteY2" fmla="*/ 31444 h 32137"/>
                    <a:gd name="connsiteX3" fmla="*/ 2415 w 35906"/>
                    <a:gd name="connsiteY3" fmla="*/ 27730 h 32137"/>
                    <a:gd name="connsiteX4" fmla="*/ 8225 w 35906"/>
                    <a:gd name="connsiteY4" fmla="*/ 2965 h 32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06" h="32137">
                      <a:moveTo>
                        <a:pt x="8225" y="2965"/>
                      </a:moveTo>
                      <a:cubicBezTo>
                        <a:pt x="8225" y="2965"/>
                        <a:pt x="20607" y="-5513"/>
                        <a:pt x="30894" y="6203"/>
                      </a:cubicBezTo>
                      <a:cubicBezTo>
                        <a:pt x="41181" y="17919"/>
                        <a:pt x="33847" y="30397"/>
                        <a:pt x="24894" y="31444"/>
                      </a:cubicBezTo>
                      <a:cubicBezTo>
                        <a:pt x="15940" y="32492"/>
                        <a:pt x="6606" y="33064"/>
                        <a:pt x="2415" y="27730"/>
                      </a:cubicBezTo>
                      <a:cubicBezTo>
                        <a:pt x="-1776" y="22396"/>
                        <a:pt x="-919" y="8680"/>
                        <a:pt x="8225" y="2965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3" name="Freeform: Shape 594">
                  <a:extLst>
                    <a:ext uri="{FF2B5EF4-FFF2-40B4-BE49-F238E27FC236}">
                      <a16:creationId xmlns:a16="http://schemas.microsoft.com/office/drawing/2014/main" id="{0229FC5E-F738-4F92-B64F-DDC205DEA710}"/>
                    </a:ext>
                  </a:extLst>
                </p:cNvPr>
                <p:cNvSpPr/>
                <p:nvPr/>
              </p:nvSpPr>
              <p:spPr>
                <a:xfrm>
                  <a:off x="6459039" y="3082871"/>
                  <a:ext cx="112260" cy="121811"/>
                </a:xfrm>
                <a:custGeom>
                  <a:avLst/>
                  <a:gdLst>
                    <a:gd name="connsiteX0" fmla="*/ 110639 w 112260"/>
                    <a:gd name="connsiteY0" fmla="*/ 50948 h 121811"/>
                    <a:gd name="connsiteX1" fmla="*/ 100923 w 112260"/>
                    <a:gd name="connsiteY1" fmla="*/ 30279 h 121811"/>
                    <a:gd name="connsiteX2" fmla="*/ 86636 w 112260"/>
                    <a:gd name="connsiteY2" fmla="*/ 12848 h 121811"/>
                    <a:gd name="connsiteX3" fmla="*/ 65014 w 112260"/>
                    <a:gd name="connsiteY3" fmla="*/ 752 h 121811"/>
                    <a:gd name="connsiteX4" fmla="*/ 34915 w 112260"/>
                    <a:gd name="connsiteY4" fmla="*/ 6657 h 121811"/>
                    <a:gd name="connsiteX5" fmla="*/ 4149 w 112260"/>
                    <a:gd name="connsiteY5" fmla="*/ 38661 h 121811"/>
                    <a:gd name="connsiteX6" fmla="*/ 43868 w 112260"/>
                    <a:gd name="connsiteY6" fmla="*/ 120386 h 121811"/>
                    <a:gd name="connsiteX7" fmla="*/ 91208 w 112260"/>
                    <a:gd name="connsiteY7" fmla="*/ 101431 h 121811"/>
                    <a:gd name="connsiteX8" fmla="*/ 109877 w 112260"/>
                    <a:gd name="connsiteY8" fmla="*/ 78095 h 121811"/>
                    <a:gd name="connsiteX9" fmla="*/ 110639 w 112260"/>
                    <a:gd name="connsiteY9" fmla="*/ 50948 h 12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260" h="121811">
                      <a:moveTo>
                        <a:pt x="110639" y="50948"/>
                      </a:moveTo>
                      <a:cubicBezTo>
                        <a:pt x="108829" y="43614"/>
                        <a:pt x="105209" y="36470"/>
                        <a:pt x="100923" y="30279"/>
                      </a:cubicBezTo>
                      <a:cubicBezTo>
                        <a:pt x="96732" y="24183"/>
                        <a:pt x="92160" y="17897"/>
                        <a:pt x="86636" y="12848"/>
                      </a:cubicBezTo>
                      <a:cubicBezTo>
                        <a:pt x="80635" y="7324"/>
                        <a:pt x="73205" y="2276"/>
                        <a:pt x="65014" y="752"/>
                      </a:cubicBezTo>
                      <a:cubicBezTo>
                        <a:pt x="54346" y="-1249"/>
                        <a:pt x="44059" y="752"/>
                        <a:pt x="34915" y="6657"/>
                      </a:cubicBezTo>
                      <a:cubicBezTo>
                        <a:pt x="22532" y="14658"/>
                        <a:pt x="10055" y="24755"/>
                        <a:pt x="4149" y="38661"/>
                      </a:cubicBezTo>
                      <a:cubicBezTo>
                        <a:pt x="-8900" y="69617"/>
                        <a:pt x="10055" y="113528"/>
                        <a:pt x="43868" y="120386"/>
                      </a:cubicBezTo>
                      <a:cubicBezTo>
                        <a:pt x="79301" y="127529"/>
                        <a:pt x="85112" y="105717"/>
                        <a:pt x="91208" y="101431"/>
                      </a:cubicBezTo>
                      <a:cubicBezTo>
                        <a:pt x="99971" y="95335"/>
                        <a:pt x="106162" y="88191"/>
                        <a:pt x="109877" y="78095"/>
                      </a:cubicBezTo>
                      <a:cubicBezTo>
                        <a:pt x="113115" y="69617"/>
                        <a:pt x="112734" y="59711"/>
                        <a:pt x="110639" y="50948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4" name="Freeform: Shape 595">
                  <a:extLst>
                    <a:ext uri="{FF2B5EF4-FFF2-40B4-BE49-F238E27FC236}">
                      <a16:creationId xmlns:a16="http://schemas.microsoft.com/office/drawing/2014/main" id="{09A1BC68-22A0-4F26-A9E1-6D684C375FE5}"/>
                    </a:ext>
                  </a:extLst>
                </p:cNvPr>
                <p:cNvSpPr/>
                <p:nvPr/>
              </p:nvSpPr>
              <p:spPr>
                <a:xfrm>
                  <a:off x="6730174" y="2979229"/>
                  <a:ext cx="47974" cy="48378"/>
                </a:xfrm>
                <a:custGeom>
                  <a:avLst/>
                  <a:gdLst>
                    <a:gd name="connsiteX0" fmla="*/ 47720 w 47974"/>
                    <a:gd name="connsiteY0" fmla="*/ 21241 h 48378"/>
                    <a:gd name="connsiteX1" fmla="*/ 47149 w 47974"/>
                    <a:gd name="connsiteY1" fmla="*/ 17717 h 48378"/>
                    <a:gd name="connsiteX2" fmla="*/ 47054 w 47974"/>
                    <a:gd name="connsiteY2" fmla="*/ 17526 h 48378"/>
                    <a:gd name="connsiteX3" fmla="*/ 44863 w 47974"/>
                    <a:gd name="connsiteY3" fmla="*/ 12287 h 48378"/>
                    <a:gd name="connsiteX4" fmla="*/ 44863 w 47974"/>
                    <a:gd name="connsiteY4" fmla="*/ 12192 h 48378"/>
                    <a:gd name="connsiteX5" fmla="*/ 44672 w 47974"/>
                    <a:gd name="connsiteY5" fmla="*/ 11906 h 48378"/>
                    <a:gd name="connsiteX6" fmla="*/ 41053 w 47974"/>
                    <a:gd name="connsiteY6" fmla="*/ 7239 h 48378"/>
                    <a:gd name="connsiteX7" fmla="*/ 40862 w 47974"/>
                    <a:gd name="connsiteY7" fmla="*/ 6953 h 48378"/>
                    <a:gd name="connsiteX8" fmla="*/ 40767 w 47974"/>
                    <a:gd name="connsiteY8" fmla="*/ 6858 h 48378"/>
                    <a:gd name="connsiteX9" fmla="*/ 36290 w 47974"/>
                    <a:gd name="connsiteY9" fmla="*/ 3429 h 48378"/>
                    <a:gd name="connsiteX10" fmla="*/ 36195 w 47974"/>
                    <a:gd name="connsiteY10" fmla="*/ 3334 h 48378"/>
                    <a:gd name="connsiteX11" fmla="*/ 35909 w 47974"/>
                    <a:gd name="connsiteY11" fmla="*/ 3143 h 48378"/>
                    <a:gd name="connsiteX12" fmla="*/ 30385 w 47974"/>
                    <a:gd name="connsiteY12" fmla="*/ 857 h 48378"/>
                    <a:gd name="connsiteX13" fmla="*/ 30194 w 47974"/>
                    <a:gd name="connsiteY13" fmla="*/ 857 h 48378"/>
                    <a:gd name="connsiteX14" fmla="*/ 26956 w 47974"/>
                    <a:gd name="connsiteY14" fmla="*/ 381 h 48378"/>
                    <a:gd name="connsiteX15" fmla="*/ 24289 w 47974"/>
                    <a:gd name="connsiteY15" fmla="*/ 0 h 48378"/>
                    <a:gd name="connsiteX16" fmla="*/ 23908 w 47974"/>
                    <a:gd name="connsiteY16" fmla="*/ 0 h 48378"/>
                    <a:gd name="connsiteX17" fmla="*/ 21336 w 47974"/>
                    <a:gd name="connsiteY17" fmla="*/ 286 h 48378"/>
                    <a:gd name="connsiteX18" fmla="*/ 17907 w 47974"/>
                    <a:gd name="connsiteY18" fmla="*/ 762 h 48378"/>
                    <a:gd name="connsiteX19" fmla="*/ 17717 w 47974"/>
                    <a:gd name="connsiteY19" fmla="*/ 762 h 48378"/>
                    <a:gd name="connsiteX20" fmla="*/ 12192 w 47974"/>
                    <a:gd name="connsiteY20" fmla="*/ 3048 h 48378"/>
                    <a:gd name="connsiteX21" fmla="*/ 11906 w 47974"/>
                    <a:gd name="connsiteY21" fmla="*/ 3239 h 48378"/>
                    <a:gd name="connsiteX22" fmla="*/ 11811 w 47974"/>
                    <a:gd name="connsiteY22" fmla="*/ 3334 h 48378"/>
                    <a:gd name="connsiteX23" fmla="*/ 7334 w 47974"/>
                    <a:gd name="connsiteY23" fmla="*/ 6763 h 48378"/>
                    <a:gd name="connsiteX24" fmla="*/ 7239 w 47974"/>
                    <a:gd name="connsiteY24" fmla="*/ 6858 h 48378"/>
                    <a:gd name="connsiteX25" fmla="*/ 7049 w 47974"/>
                    <a:gd name="connsiteY25" fmla="*/ 7144 h 48378"/>
                    <a:gd name="connsiteX26" fmla="*/ 3429 w 47974"/>
                    <a:gd name="connsiteY26" fmla="*/ 11811 h 48378"/>
                    <a:gd name="connsiteX27" fmla="*/ 3238 w 47974"/>
                    <a:gd name="connsiteY27" fmla="*/ 12097 h 48378"/>
                    <a:gd name="connsiteX28" fmla="*/ 1048 w 47974"/>
                    <a:gd name="connsiteY28" fmla="*/ 17335 h 48378"/>
                    <a:gd name="connsiteX29" fmla="*/ 1048 w 47974"/>
                    <a:gd name="connsiteY29" fmla="*/ 17431 h 48378"/>
                    <a:gd name="connsiteX30" fmla="*/ 952 w 47974"/>
                    <a:gd name="connsiteY30" fmla="*/ 17621 h 48378"/>
                    <a:gd name="connsiteX31" fmla="*/ 857 w 47974"/>
                    <a:gd name="connsiteY31" fmla="*/ 18002 h 48378"/>
                    <a:gd name="connsiteX32" fmla="*/ 0 w 47974"/>
                    <a:gd name="connsiteY32" fmla="*/ 24479 h 48378"/>
                    <a:gd name="connsiteX33" fmla="*/ 0 w 47974"/>
                    <a:gd name="connsiteY33" fmla="*/ 24860 h 48378"/>
                    <a:gd name="connsiteX34" fmla="*/ 381 w 47974"/>
                    <a:gd name="connsiteY34" fmla="*/ 27813 h 48378"/>
                    <a:gd name="connsiteX35" fmla="*/ 762 w 47974"/>
                    <a:gd name="connsiteY35" fmla="*/ 30766 h 48378"/>
                    <a:gd name="connsiteX36" fmla="*/ 762 w 47974"/>
                    <a:gd name="connsiteY36" fmla="*/ 30956 h 48378"/>
                    <a:gd name="connsiteX37" fmla="*/ 857 w 47974"/>
                    <a:gd name="connsiteY37" fmla="*/ 31337 h 48378"/>
                    <a:gd name="connsiteX38" fmla="*/ 3048 w 47974"/>
                    <a:gd name="connsiteY38" fmla="*/ 36576 h 48378"/>
                    <a:gd name="connsiteX39" fmla="*/ 3048 w 47974"/>
                    <a:gd name="connsiteY39" fmla="*/ 36671 h 48378"/>
                    <a:gd name="connsiteX40" fmla="*/ 3143 w 47974"/>
                    <a:gd name="connsiteY40" fmla="*/ 36862 h 48378"/>
                    <a:gd name="connsiteX41" fmla="*/ 3238 w 47974"/>
                    <a:gd name="connsiteY41" fmla="*/ 36957 h 48378"/>
                    <a:gd name="connsiteX42" fmla="*/ 6667 w 47974"/>
                    <a:gd name="connsiteY42" fmla="*/ 41434 h 48378"/>
                    <a:gd name="connsiteX43" fmla="*/ 6763 w 47974"/>
                    <a:gd name="connsiteY43" fmla="*/ 41529 h 48378"/>
                    <a:gd name="connsiteX44" fmla="*/ 7049 w 47974"/>
                    <a:gd name="connsiteY44" fmla="*/ 41815 h 48378"/>
                    <a:gd name="connsiteX45" fmla="*/ 11430 w 47974"/>
                    <a:gd name="connsiteY45" fmla="*/ 45244 h 48378"/>
                    <a:gd name="connsiteX46" fmla="*/ 11430 w 47974"/>
                    <a:gd name="connsiteY46" fmla="*/ 45244 h 48378"/>
                    <a:gd name="connsiteX47" fmla="*/ 11525 w 47974"/>
                    <a:gd name="connsiteY47" fmla="*/ 45339 h 48378"/>
                    <a:gd name="connsiteX48" fmla="*/ 11716 w 47974"/>
                    <a:gd name="connsiteY48" fmla="*/ 45434 h 48378"/>
                    <a:gd name="connsiteX49" fmla="*/ 11811 w 47974"/>
                    <a:gd name="connsiteY49" fmla="*/ 45434 h 48378"/>
                    <a:gd name="connsiteX50" fmla="*/ 11906 w 47974"/>
                    <a:gd name="connsiteY50" fmla="*/ 45434 h 48378"/>
                    <a:gd name="connsiteX51" fmla="*/ 17145 w 47974"/>
                    <a:gd name="connsiteY51" fmla="*/ 47625 h 48378"/>
                    <a:gd name="connsiteX52" fmla="*/ 17335 w 47974"/>
                    <a:gd name="connsiteY52" fmla="*/ 47720 h 48378"/>
                    <a:gd name="connsiteX53" fmla="*/ 23527 w 47974"/>
                    <a:gd name="connsiteY53" fmla="*/ 48292 h 48378"/>
                    <a:gd name="connsiteX54" fmla="*/ 30385 w 47974"/>
                    <a:gd name="connsiteY54" fmla="*/ 47625 h 48378"/>
                    <a:gd name="connsiteX55" fmla="*/ 30575 w 47974"/>
                    <a:gd name="connsiteY55" fmla="*/ 47530 h 48378"/>
                    <a:gd name="connsiteX56" fmla="*/ 35814 w 47974"/>
                    <a:gd name="connsiteY56" fmla="*/ 45339 h 48378"/>
                    <a:gd name="connsiteX57" fmla="*/ 35909 w 47974"/>
                    <a:gd name="connsiteY57" fmla="*/ 45339 h 48378"/>
                    <a:gd name="connsiteX58" fmla="*/ 38386 w 47974"/>
                    <a:gd name="connsiteY58" fmla="*/ 43434 h 48378"/>
                    <a:gd name="connsiteX59" fmla="*/ 40862 w 47974"/>
                    <a:gd name="connsiteY59" fmla="*/ 41529 h 48378"/>
                    <a:gd name="connsiteX60" fmla="*/ 40958 w 47974"/>
                    <a:gd name="connsiteY60" fmla="*/ 41434 h 48378"/>
                    <a:gd name="connsiteX61" fmla="*/ 44387 w 47974"/>
                    <a:gd name="connsiteY61" fmla="*/ 36957 h 48378"/>
                    <a:gd name="connsiteX62" fmla="*/ 44482 w 47974"/>
                    <a:gd name="connsiteY62" fmla="*/ 36862 h 48378"/>
                    <a:gd name="connsiteX63" fmla="*/ 44672 w 47974"/>
                    <a:gd name="connsiteY63" fmla="*/ 36576 h 48378"/>
                    <a:gd name="connsiteX64" fmla="*/ 44672 w 47974"/>
                    <a:gd name="connsiteY64" fmla="*/ 36481 h 48378"/>
                    <a:gd name="connsiteX65" fmla="*/ 46863 w 47974"/>
                    <a:gd name="connsiteY65" fmla="*/ 31242 h 48378"/>
                    <a:gd name="connsiteX66" fmla="*/ 46958 w 47974"/>
                    <a:gd name="connsiteY66" fmla="*/ 31052 h 48378"/>
                    <a:gd name="connsiteX67" fmla="*/ 47054 w 47974"/>
                    <a:gd name="connsiteY67" fmla="*/ 30766 h 48378"/>
                    <a:gd name="connsiteX68" fmla="*/ 47911 w 47974"/>
                    <a:gd name="connsiteY68" fmla="*/ 24670 h 48378"/>
                    <a:gd name="connsiteX69" fmla="*/ 47911 w 47974"/>
                    <a:gd name="connsiteY69" fmla="*/ 24289 h 48378"/>
                    <a:gd name="connsiteX70" fmla="*/ 47720 w 47974"/>
                    <a:gd name="connsiteY70" fmla="*/ 21241 h 48378"/>
                    <a:gd name="connsiteX71" fmla="*/ 13811 w 47974"/>
                    <a:gd name="connsiteY71" fmla="*/ 8096 h 48378"/>
                    <a:gd name="connsiteX72" fmla="*/ 14288 w 47974"/>
                    <a:gd name="connsiteY72" fmla="*/ 7715 h 48378"/>
                    <a:gd name="connsiteX73" fmla="*/ 14383 w 47974"/>
                    <a:gd name="connsiteY73" fmla="*/ 7620 h 48378"/>
                    <a:gd name="connsiteX74" fmla="*/ 13811 w 47974"/>
                    <a:gd name="connsiteY74" fmla="*/ 8096 h 4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47974" h="48378">
                      <a:moveTo>
                        <a:pt x="47720" y="21241"/>
                      </a:moveTo>
                      <a:cubicBezTo>
                        <a:pt x="47625" y="20574"/>
                        <a:pt x="47530" y="18764"/>
                        <a:pt x="47149" y="17717"/>
                      </a:cubicBezTo>
                      <a:cubicBezTo>
                        <a:pt x="47149" y="17621"/>
                        <a:pt x="47149" y="17621"/>
                        <a:pt x="47054" y="17526"/>
                      </a:cubicBezTo>
                      <a:cubicBezTo>
                        <a:pt x="46863" y="16955"/>
                        <a:pt x="45053" y="12859"/>
                        <a:pt x="44863" y="12287"/>
                      </a:cubicBezTo>
                      <a:cubicBezTo>
                        <a:pt x="44863" y="12287"/>
                        <a:pt x="44863" y="12192"/>
                        <a:pt x="44863" y="12192"/>
                      </a:cubicBezTo>
                      <a:cubicBezTo>
                        <a:pt x="44767" y="12097"/>
                        <a:pt x="44767" y="12002"/>
                        <a:pt x="44672" y="11906"/>
                      </a:cubicBezTo>
                      <a:cubicBezTo>
                        <a:pt x="43625" y="10287"/>
                        <a:pt x="42291" y="8763"/>
                        <a:pt x="41053" y="7239"/>
                      </a:cubicBezTo>
                      <a:cubicBezTo>
                        <a:pt x="40958" y="7144"/>
                        <a:pt x="40862" y="7049"/>
                        <a:pt x="40862" y="6953"/>
                      </a:cubicBezTo>
                      <a:cubicBezTo>
                        <a:pt x="40862" y="6953"/>
                        <a:pt x="40767" y="6858"/>
                        <a:pt x="40767" y="6858"/>
                      </a:cubicBezTo>
                      <a:cubicBezTo>
                        <a:pt x="40481" y="6668"/>
                        <a:pt x="36576" y="3620"/>
                        <a:pt x="36290" y="3429"/>
                      </a:cubicBezTo>
                      <a:cubicBezTo>
                        <a:pt x="36290" y="3429"/>
                        <a:pt x="36290" y="3429"/>
                        <a:pt x="36195" y="3334"/>
                      </a:cubicBezTo>
                      <a:cubicBezTo>
                        <a:pt x="36100" y="3239"/>
                        <a:pt x="36004" y="3239"/>
                        <a:pt x="35909" y="3143"/>
                      </a:cubicBezTo>
                      <a:cubicBezTo>
                        <a:pt x="34385" y="2477"/>
                        <a:pt x="32290" y="1333"/>
                        <a:pt x="30385" y="857"/>
                      </a:cubicBezTo>
                      <a:cubicBezTo>
                        <a:pt x="30289" y="857"/>
                        <a:pt x="30289" y="857"/>
                        <a:pt x="30194" y="857"/>
                      </a:cubicBezTo>
                      <a:cubicBezTo>
                        <a:pt x="29527" y="762"/>
                        <a:pt x="27527" y="476"/>
                        <a:pt x="26956" y="381"/>
                      </a:cubicBezTo>
                      <a:cubicBezTo>
                        <a:pt x="26384" y="286"/>
                        <a:pt x="24955" y="95"/>
                        <a:pt x="24289" y="0"/>
                      </a:cubicBezTo>
                      <a:cubicBezTo>
                        <a:pt x="24193" y="0"/>
                        <a:pt x="24098" y="0"/>
                        <a:pt x="23908" y="0"/>
                      </a:cubicBezTo>
                      <a:cubicBezTo>
                        <a:pt x="23336" y="95"/>
                        <a:pt x="22098" y="191"/>
                        <a:pt x="21336" y="286"/>
                      </a:cubicBezTo>
                      <a:cubicBezTo>
                        <a:pt x="20669" y="381"/>
                        <a:pt x="18574" y="667"/>
                        <a:pt x="17907" y="762"/>
                      </a:cubicBezTo>
                      <a:cubicBezTo>
                        <a:pt x="17812" y="762"/>
                        <a:pt x="17812" y="762"/>
                        <a:pt x="17717" y="762"/>
                      </a:cubicBezTo>
                      <a:cubicBezTo>
                        <a:pt x="15812" y="1333"/>
                        <a:pt x="14002" y="2191"/>
                        <a:pt x="12192" y="3048"/>
                      </a:cubicBezTo>
                      <a:cubicBezTo>
                        <a:pt x="12097" y="3143"/>
                        <a:pt x="12001" y="3143"/>
                        <a:pt x="11906" y="3239"/>
                      </a:cubicBezTo>
                      <a:cubicBezTo>
                        <a:pt x="11906" y="3239"/>
                        <a:pt x="11906" y="3239"/>
                        <a:pt x="11811" y="3334"/>
                      </a:cubicBezTo>
                      <a:cubicBezTo>
                        <a:pt x="11239" y="3715"/>
                        <a:pt x="7810" y="6382"/>
                        <a:pt x="7334" y="6763"/>
                      </a:cubicBezTo>
                      <a:cubicBezTo>
                        <a:pt x="7334" y="6763"/>
                        <a:pt x="7239" y="6858"/>
                        <a:pt x="7239" y="6858"/>
                      </a:cubicBezTo>
                      <a:cubicBezTo>
                        <a:pt x="7144" y="6953"/>
                        <a:pt x="7049" y="7049"/>
                        <a:pt x="7049" y="7144"/>
                      </a:cubicBezTo>
                      <a:cubicBezTo>
                        <a:pt x="5905" y="8477"/>
                        <a:pt x="4477" y="10097"/>
                        <a:pt x="3429" y="11811"/>
                      </a:cubicBezTo>
                      <a:cubicBezTo>
                        <a:pt x="3334" y="11906"/>
                        <a:pt x="3334" y="12002"/>
                        <a:pt x="3238" y="12097"/>
                      </a:cubicBezTo>
                      <a:cubicBezTo>
                        <a:pt x="2762" y="13049"/>
                        <a:pt x="1429" y="16383"/>
                        <a:pt x="1048" y="17335"/>
                      </a:cubicBezTo>
                      <a:cubicBezTo>
                        <a:pt x="1048" y="17335"/>
                        <a:pt x="1048" y="17431"/>
                        <a:pt x="1048" y="17431"/>
                      </a:cubicBezTo>
                      <a:cubicBezTo>
                        <a:pt x="1048" y="17526"/>
                        <a:pt x="1048" y="17526"/>
                        <a:pt x="952" y="17621"/>
                      </a:cubicBezTo>
                      <a:cubicBezTo>
                        <a:pt x="952" y="17717"/>
                        <a:pt x="857" y="17812"/>
                        <a:pt x="857" y="18002"/>
                      </a:cubicBezTo>
                      <a:cubicBezTo>
                        <a:pt x="381" y="20098"/>
                        <a:pt x="0" y="22289"/>
                        <a:pt x="0" y="24479"/>
                      </a:cubicBezTo>
                      <a:cubicBezTo>
                        <a:pt x="0" y="24575"/>
                        <a:pt x="0" y="24765"/>
                        <a:pt x="0" y="24860"/>
                      </a:cubicBezTo>
                      <a:cubicBezTo>
                        <a:pt x="95" y="25813"/>
                        <a:pt x="381" y="27813"/>
                        <a:pt x="381" y="27813"/>
                      </a:cubicBezTo>
                      <a:cubicBezTo>
                        <a:pt x="476" y="28289"/>
                        <a:pt x="571" y="29813"/>
                        <a:pt x="762" y="30766"/>
                      </a:cubicBezTo>
                      <a:cubicBezTo>
                        <a:pt x="762" y="30861"/>
                        <a:pt x="762" y="30861"/>
                        <a:pt x="762" y="30956"/>
                      </a:cubicBezTo>
                      <a:cubicBezTo>
                        <a:pt x="762" y="31052"/>
                        <a:pt x="857" y="31147"/>
                        <a:pt x="857" y="31337"/>
                      </a:cubicBezTo>
                      <a:cubicBezTo>
                        <a:pt x="1143" y="32195"/>
                        <a:pt x="2667" y="35814"/>
                        <a:pt x="3048" y="36576"/>
                      </a:cubicBezTo>
                      <a:cubicBezTo>
                        <a:pt x="3048" y="36576"/>
                        <a:pt x="3048" y="36671"/>
                        <a:pt x="3048" y="36671"/>
                      </a:cubicBezTo>
                      <a:cubicBezTo>
                        <a:pt x="3048" y="36767"/>
                        <a:pt x="3143" y="36767"/>
                        <a:pt x="3143" y="36862"/>
                      </a:cubicBezTo>
                      <a:cubicBezTo>
                        <a:pt x="3143" y="36957"/>
                        <a:pt x="3238" y="36957"/>
                        <a:pt x="3238" y="36957"/>
                      </a:cubicBezTo>
                      <a:cubicBezTo>
                        <a:pt x="3620" y="37529"/>
                        <a:pt x="6191" y="40862"/>
                        <a:pt x="6667" y="41434"/>
                      </a:cubicBezTo>
                      <a:cubicBezTo>
                        <a:pt x="6667" y="41434"/>
                        <a:pt x="6667" y="41529"/>
                        <a:pt x="6763" y="41529"/>
                      </a:cubicBezTo>
                      <a:cubicBezTo>
                        <a:pt x="6858" y="41624"/>
                        <a:pt x="6953" y="41720"/>
                        <a:pt x="7049" y="41815"/>
                      </a:cubicBezTo>
                      <a:cubicBezTo>
                        <a:pt x="8477" y="42958"/>
                        <a:pt x="10001" y="44101"/>
                        <a:pt x="11430" y="45244"/>
                      </a:cubicBezTo>
                      <a:cubicBezTo>
                        <a:pt x="11430" y="45244"/>
                        <a:pt x="11430" y="45244"/>
                        <a:pt x="11430" y="45244"/>
                      </a:cubicBezTo>
                      <a:cubicBezTo>
                        <a:pt x="11430" y="45244"/>
                        <a:pt x="11525" y="45244"/>
                        <a:pt x="11525" y="45339"/>
                      </a:cubicBezTo>
                      <a:cubicBezTo>
                        <a:pt x="11621" y="45339"/>
                        <a:pt x="11621" y="45434"/>
                        <a:pt x="11716" y="45434"/>
                      </a:cubicBezTo>
                      <a:cubicBezTo>
                        <a:pt x="11716" y="45434"/>
                        <a:pt x="11716" y="45434"/>
                        <a:pt x="11811" y="45434"/>
                      </a:cubicBezTo>
                      <a:cubicBezTo>
                        <a:pt x="11811" y="45434"/>
                        <a:pt x="11811" y="45434"/>
                        <a:pt x="11906" y="45434"/>
                      </a:cubicBezTo>
                      <a:cubicBezTo>
                        <a:pt x="13621" y="46196"/>
                        <a:pt x="15430" y="46863"/>
                        <a:pt x="17145" y="47625"/>
                      </a:cubicBezTo>
                      <a:cubicBezTo>
                        <a:pt x="17240" y="47625"/>
                        <a:pt x="17240" y="47720"/>
                        <a:pt x="17335" y="47720"/>
                      </a:cubicBezTo>
                      <a:cubicBezTo>
                        <a:pt x="19431" y="48387"/>
                        <a:pt x="21431" y="48482"/>
                        <a:pt x="23527" y="48292"/>
                      </a:cubicBezTo>
                      <a:cubicBezTo>
                        <a:pt x="25813" y="48387"/>
                        <a:pt x="28099" y="48292"/>
                        <a:pt x="30385" y="47625"/>
                      </a:cubicBezTo>
                      <a:cubicBezTo>
                        <a:pt x="30480" y="47625"/>
                        <a:pt x="30480" y="47625"/>
                        <a:pt x="30575" y="47530"/>
                      </a:cubicBezTo>
                      <a:cubicBezTo>
                        <a:pt x="31147" y="47339"/>
                        <a:pt x="35338" y="45530"/>
                        <a:pt x="35814" y="45339"/>
                      </a:cubicBezTo>
                      <a:cubicBezTo>
                        <a:pt x="35814" y="45339"/>
                        <a:pt x="35814" y="45339"/>
                        <a:pt x="35909" y="45339"/>
                      </a:cubicBezTo>
                      <a:cubicBezTo>
                        <a:pt x="36767" y="44863"/>
                        <a:pt x="38386" y="43434"/>
                        <a:pt x="38386" y="43434"/>
                      </a:cubicBezTo>
                      <a:cubicBezTo>
                        <a:pt x="38481" y="43339"/>
                        <a:pt x="40196" y="42196"/>
                        <a:pt x="40862" y="41529"/>
                      </a:cubicBezTo>
                      <a:cubicBezTo>
                        <a:pt x="40862" y="41529"/>
                        <a:pt x="40958" y="41434"/>
                        <a:pt x="40958" y="41434"/>
                      </a:cubicBezTo>
                      <a:cubicBezTo>
                        <a:pt x="41148" y="41243"/>
                        <a:pt x="44196" y="37243"/>
                        <a:pt x="44387" y="36957"/>
                      </a:cubicBezTo>
                      <a:cubicBezTo>
                        <a:pt x="44387" y="36957"/>
                        <a:pt x="44387" y="36862"/>
                        <a:pt x="44482" y="36862"/>
                      </a:cubicBezTo>
                      <a:cubicBezTo>
                        <a:pt x="44577" y="36767"/>
                        <a:pt x="44577" y="36671"/>
                        <a:pt x="44672" y="36576"/>
                      </a:cubicBezTo>
                      <a:cubicBezTo>
                        <a:pt x="44672" y="36576"/>
                        <a:pt x="44672" y="36481"/>
                        <a:pt x="44672" y="36481"/>
                      </a:cubicBezTo>
                      <a:cubicBezTo>
                        <a:pt x="44767" y="36195"/>
                        <a:pt x="46768" y="31528"/>
                        <a:pt x="46863" y="31242"/>
                      </a:cubicBezTo>
                      <a:cubicBezTo>
                        <a:pt x="46863" y="31147"/>
                        <a:pt x="46863" y="31147"/>
                        <a:pt x="46958" y="31052"/>
                      </a:cubicBezTo>
                      <a:cubicBezTo>
                        <a:pt x="46958" y="30956"/>
                        <a:pt x="47054" y="30861"/>
                        <a:pt x="47054" y="30766"/>
                      </a:cubicBezTo>
                      <a:cubicBezTo>
                        <a:pt x="47434" y="28766"/>
                        <a:pt x="47720" y="26670"/>
                        <a:pt x="47911" y="24670"/>
                      </a:cubicBezTo>
                      <a:cubicBezTo>
                        <a:pt x="47911" y="24575"/>
                        <a:pt x="47911" y="24479"/>
                        <a:pt x="47911" y="24289"/>
                      </a:cubicBezTo>
                      <a:cubicBezTo>
                        <a:pt x="48101" y="23432"/>
                        <a:pt x="47816" y="21908"/>
                        <a:pt x="47720" y="21241"/>
                      </a:cubicBezTo>
                      <a:close/>
                      <a:moveTo>
                        <a:pt x="13811" y="8096"/>
                      </a:moveTo>
                      <a:cubicBezTo>
                        <a:pt x="14002" y="8001"/>
                        <a:pt x="14192" y="7810"/>
                        <a:pt x="14288" y="7715"/>
                      </a:cubicBezTo>
                      <a:cubicBezTo>
                        <a:pt x="14288" y="7715"/>
                        <a:pt x="14383" y="7715"/>
                        <a:pt x="14383" y="7620"/>
                      </a:cubicBezTo>
                      <a:cubicBezTo>
                        <a:pt x="14192" y="7715"/>
                        <a:pt x="14002" y="7906"/>
                        <a:pt x="13811" y="809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5" name="Freeform: Shape 596">
                  <a:extLst>
                    <a:ext uri="{FF2B5EF4-FFF2-40B4-BE49-F238E27FC236}">
                      <a16:creationId xmlns:a16="http://schemas.microsoft.com/office/drawing/2014/main" id="{CEE47F82-85A2-46A8-B7AE-82B093A88349}"/>
                    </a:ext>
                  </a:extLst>
                </p:cNvPr>
                <p:cNvSpPr/>
                <p:nvPr/>
              </p:nvSpPr>
              <p:spPr>
                <a:xfrm>
                  <a:off x="6183343" y="3929050"/>
                  <a:ext cx="42100" cy="46696"/>
                </a:xfrm>
                <a:custGeom>
                  <a:avLst/>
                  <a:gdLst>
                    <a:gd name="connsiteX0" fmla="*/ 42100 w 42100"/>
                    <a:gd name="connsiteY0" fmla="*/ 19539 h 46696"/>
                    <a:gd name="connsiteX1" fmla="*/ 41815 w 42100"/>
                    <a:gd name="connsiteY1" fmla="*/ 17062 h 46696"/>
                    <a:gd name="connsiteX2" fmla="*/ 41434 w 42100"/>
                    <a:gd name="connsiteY2" fmla="*/ 14586 h 46696"/>
                    <a:gd name="connsiteX3" fmla="*/ 41339 w 42100"/>
                    <a:gd name="connsiteY3" fmla="*/ 14300 h 46696"/>
                    <a:gd name="connsiteX4" fmla="*/ 40386 w 42100"/>
                    <a:gd name="connsiteY4" fmla="*/ 12109 h 46696"/>
                    <a:gd name="connsiteX5" fmla="*/ 39433 w 42100"/>
                    <a:gd name="connsiteY5" fmla="*/ 9918 h 46696"/>
                    <a:gd name="connsiteX6" fmla="*/ 36481 w 42100"/>
                    <a:gd name="connsiteY6" fmla="*/ 6108 h 46696"/>
                    <a:gd name="connsiteX7" fmla="*/ 27813 w 42100"/>
                    <a:gd name="connsiteY7" fmla="*/ 870 h 46696"/>
                    <a:gd name="connsiteX8" fmla="*/ 27146 w 42100"/>
                    <a:gd name="connsiteY8" fmla="*/ 679 h 46696"/>
                    <a:gd name="connsiteX9" fmla="*/ 21717 w 42100"/>
                    <a:gd name="connsiteY9" fmla="*/ 12 h 46696"/>
                    <a:gd name="connsiteX10" fmla="*/ 16383 w 42100"/>
                    <a:gd name="connsiteY10" fmla="*/ 679 h 46696"/>
                    <a:gd name="connsiteX11" fmla="*/ 15526 w 42100"/>
                    <a:gd name="connsiteY11" fmla="*/ 870 h 46696"/>
                    <a:gd name="connsiteX12" fmla="*/ 15335 w 42100"/>
                    <a:gd name="connsiteY12" fmla="*/ 965 h 46696"/>
                    <a:gd name="connsiteX13" fmla="*/ 11049 w 42100"/>
                    <a:gd name="connsiteY13" fmla="*/ 2775 h 46696"/>
                    <a:gd name="connsiteX14" fmla="*/ 10668 w 42100"/>
                    <a:gd name="connsiteY14" fmla="*/ 2965 h 46696"/>
                    <a:gd name="connsiteX15" fmla="*/ 6477 w 42100"/>
                    <a:gd name="connsiteY15" fmla="*/ 6108 h 46696"/>
                    <a:gd name="connsiteX16" fmla="*/ 5906 w 42100"/>
                    <a:gd name="connsiteY16" fmla="*/ 6680 h 46696"/>
                    <a:gd name="connsiteX17" fmla="*/ 3143 w 42100"/>
                    <a:gd name="connsiteY17" fmla="*/ 10299 h 46696"/>
                    <a:gd name="connsiteX18" fmla="*/ 3048 w 42100"/>
                    <a:gd name="connsiteY18" fmla="*/ 10490 h 46696"/>
                    <a:gd name="connsiteX19" fmla="*/ 2762 w 42100"/>
                    <a:gd name="connsiteY19" fmla="*/ 10871 h 46696"/>
                    <a:gd name="connsiteX20" fmla="*/ 762 w 42100"/>
                    <a:gd name="connsiteY20" fmla="*/ 15729 h 46696"/>
                    <a:gd name="connsiteX21" fmla="*/ 667 w 42100"/>
                    <a:gd name="connsiteY21" fmla="*/ 16014 h 46696"/>
                    <a:gd name="connsiteX22" fmla="*/ 0 w 42100"/>
                    <a:gd name="connsiteY22" fmla="*/ 20777 h 46696"/>
                    <a:gd name="connsiteX23" fmla="*/ 0 w 42100"/>
                    <a:gd name="connsiteY23" fmla="*/ 21539 h 46696"/>
                    <a:gd name="connsiteX24" fmla="*/ 762 w 42100"/>
                    <a:gd name="connsiteY24" fmla="*/ 27349 h 46696"/>
                    <a:gd name="connsiteX25" fmla="*/ 2953 w 42100"/>
                    <a:gd name="connsiteY25" fmla="*/ 32778 h 46696"/>
                    <a:gd name="connsiteX26" fmla="*/ 7334 w 42100"/>
                    <a:gd name="connsiteY26" fmla="*/ 38970 h 46696"/>
                    <a:gd name="connsiteX27" fmla="*/ 9525 w 42100"/>
                    <a:gd name="connsiteY27" fmla="*/ 41446 h 46696"/>
                    <a:gd name="connsiteX28" fmla="*/ 13049 w 42100"/>
                    <a:gd name="connsiteY28" fmla="*/ 44208 h 46696"/>
                    <a:gd name="connsiteX29" fmla="*/ 17240 w 42100"/>
                    <a:gd name="connsiteY29" fmla="*/ 46018 h 46696"/>
                    <a:gd name="connsiteX30" fmla="*/ 21908 w 42100"/>
                    <a:gd name="connsiteY30" fmla="*/ 46685 h 46696"/>
                    <a:gd name="connsiteX31" fmla="*/ 28670 w 42100"/>
                    <a:gd name="connsiteY31" fmla="*/ 45161 h 46696"/>
                    <a:gd name="connsiteX32" fmla="*/ 32575 w 42100"/>
                    <a:gd name="connsiteY32" fmla="*/ 42875 h 46696"/>
                    <a:gd name="connsiteX33" fmla="*/ 35719 w 42100"/>
                    <a:gd name="connsiteY33" fmla="*/ 39732 h 46696"/>
                    <a:gd name="connsiteX34" fmla="*/ 38005 w 42100"/>
                    <a:gd name="connsiteY34" fmla="*/ 35826 h 46696"/>
                    <a:gd name="connsiteX35" fmla="*/ 39529 w 42100"/>
                    <a:gd name="connsiteY35" fmla="*/ 29064 h 46696"/>
                    <a:gd name="connsiteX36" fmla="*/ 39529 w 42100"/>
                    <a:gd name="connsiteY36" fmla="*/ 28683 h 46696"/>
                    <a:gd name="connsiteX37" fmla="*/ 39815 w 42100"/>
                    <a:gd name="connsiteY37" fmla="*/ 28397 h 46696"/>
                    <a:gd name="connsiteX38" fmla="*/ 42100 w 42100"/>
                    <a:gd name="connsiteY38" fmla="*/ 19539 h 4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2100" h="46696">
                      <a:moveTo>
                        <a:pt x="42100" y="19539"/>
                      </a:moveTo>
                      <a:cubicBezTo>
                        <a:pt x="42005" y="18681"/>
                        <a:pt x="41910" y="17729"/>
                        <a:pt x="41815" y="17062"/>
                      </a:cubicBezTo>
                      <a:cubicBezTo>
                        <a:pt x="41815" y="17253"/>
                        <a:pt x="41624" y="15348"/>
                        <a:pt x="41434" y="14586"/>
                      </a:cubicBezTo>
                      <a:cubicBezTo>
                        <a:pt x="41434" y="14490"/>
                        <a:pt x="41339" y="14395"/>
                        <a:pt x="41339" y="14300"/>
                      </a:cubicBezTo>
                      <a:cubicBezTo>
                        <a:pt x="41148" y="13633"/>
                        <a:pt x="40291" y="11728"/>
                        <a:pt x="40386" y="12109"/>
                      </a:cubicBezTo>
                      <a:cubicBezTo>
                        <a:pt x="40767" y="12966"/>
                        <a:pt x="39815" y="10490"/>
                        <a:pt x="39433" y="9918"/>
                      </a:cubicBezTo>
                      <a:cubicBezTo>
                        <a:pt x="38672" y="8585"/>
                        <a:pt x="36862" y="6489"/>
                        <a:pt x="36481" y="6108"/>
                      </a:cubicBezTo>
                      <a:cubicBezTo>
                        <a:pt x="34195" y="3441"/>
                        <a:pt x="30956" y="2013"/>
                        <a:pt x="27813" y="870"/>
                      </a:cubicBezTo>
                      <a:cubicBezTo>
                        <a:pt x="27623" y="774"/>
                        <a:pt x="27337" y="774"/>
                        <a:pt x="27146" y="679"/>
                      </a:cubicBezTo>
                      <a:cubicBezTo>
                        <a:pt x="25718" y="393"/>
                        <a:pt x="23527" y="-83"/>
                        <a:pt x="21717" y="12"/>
                      </a:cubicBezTo>
                      <a:cubicBezTo>
                        <a:pt x="19907" y="108"/>
                        <a:pt x="18098" y="393"/>
                        <a:pt x="16383" y="679"/>
                      </a:cubicBezTo>
                      <a:cubicBezTo>
                        <a:pt x="16097" y="774"/>
                        <a:pt x="15812" y="774"/>
                        <a:pt x="15526" y="870"/>
                      </a:cubicBezTo>
                      <a:cubicBezTo>
                        <a:pt x="15431" y="870"/>
                        <a:pt x="15431" y="965"/>
                        <a:pt x="15335" y="965"/>
                      </a:cubicBezTo>
                      <a:cubicBezTo>
                        <a:pt x="14097" y="1441"/>
                        <a:pt x="12287" y="2203"/>
                        <a:pt x="11049" y="2775"/>
                      </a:cubicBezTo>
                      <a:cubicBezTo>
                        <a:pt x="10954" y="2870"/>
                        <a:pt x="10763" y="2870"/>
                        <a:pt x="10668" y="2965"/>
                      </a:cubicBezTo>
                      <a:cubicBezTo>
                        <a:pt x="9144" y="3822"/>
                        <a:pt x="7715" y="5156"/>
                        <a:pt x="6477" y="6108"/>
                      </a:cubicBezTo>
                      <a:cubicBezTo>
                        <a:pt x="6287" y="6299"/>
                        <a:pt x="6096" y="6489"/>
                        <a:pt x="5906" y="6680"/>
                      </a:cubicBezTo>
                      <a:cubicBezTo>
                        <a:pt x="5144" y="7537"/>
                        <a:pt x="3810" y="9347"/>
                        <a:pt x="3143" y="10299"/>
                      </a:cubicBezTo>
                      <a:cubicBezTo>
                        <a:pt x="3143" y="10395"/>
                        <a:pt x="3048" y="10395"/>
                        <a:pt x="3048" y="10490"/>
                      </a:cubicBezTo>
                      <a:cubicBezTo>
                        <a:pt x="2953" y="10585"/>
                        <a:pt x="2858" y="10776"/>
                        <a:pt x="2762" y="10871"/>
                      </a:cubicBezTo>
                      <a:cubicBezTo>
                        <a:pt x="2096" y="12204"/>
                        <a:pt x="1143" y="14014"/>
                        <a:pt x="762" y="15729"/>
                      </a:cubicBezTo>
                      <a:cubicBezTo>
                        <a:pt x="762" y="15824"/>
                        <a:pt x="762" y="15919"/>
                        <a:pt x="667" y="16014"/>
                      </a:cubicBezTo>
                      <a:cubicBezTo>
                        <a:pt x="381" y="17538"/>
                        <a:pt x="191" y="19348"/>
                        <a:pt x="0" y="20777"/>
                      </a:cubicBezTo>
                      <a:cubicBezTo>
                        <a:pt x="0" y="21063"/>
                        <a:pt x="0" y="21253"/>
                        <a:pt x="0" y="21539"/>
                      </a:cubicBezTo>
                      <a:cubicBezTo>
                        <a:pt x="0" y="23444"/>
                        <a:pt x="381" y="25444"/>
                        <a:pt x="762" y="27349"/>
                      </a:cubicBezTo>
                      <a:cubicBezTo>
                        <a:pt x="1143" y="29159"/>
                        <a:pt x="2381" y="31540"/>
                        <a:pt x="2953" y="32778"/>
                      </a:cubicBezTo>
                      <a:cubicBezTo>
                        <a:pt x="4000" y="35064"/>
                        <a:pt x="5810" y="37065"/>
                        <a:pt x="7334" y="38970"/>
                      </a:cubicBezTo>
                      <a:cubicBezTo>
                        <a:pt x="8001" y="39827"/>
                        <a:pt x="8763" y="40684"/>
                        <a:pt x="9525" y="41446"/>
                      </a:cubicBezTo>
                      <a:cubicBezTo>
                        <a:pt x="10668" y="42399"/>
                        <a:pt x="11906" y="43256"/>
                        <a:pt x="13049" y="44208"/>
                      </a:cubicBezTo>
                      <a:cubicBezTo>
                        <a:pt x="14478" y="44780"/>
                        <a:pt x="15812" y="45351"/>
                        <a:pt x="17240" y="46018"/>
                      </a:cubicBezTo>
                      <a:cubicBezTo>
                        <a:pt x="18764" y="46209"/>
                        <a:pt x="20383" y="46399"/>
                        <a:pt x="21908" y="46685"/>
                      </a:cubicBezTo>
                      <a:cubicBezTo>
                        <a:pt x="24289" y="46780"/>
                        <a:pt x="26575" y="46304"/>
                        <a:pt x="28670" y="45161"/>
                      </a:cubicBezTo>
                      <a:cubicBezTo>
                        <a:pt x="30194" y="44780"/>
                        <a:pt x="31433" y="44018"/>
                        <a:pt x="32575" y="42875"/>
                      </a:cubicBezTo>
                      <a:cubicBezTo>
                        <a:pt x="33909" y="42113"/>
                        <a:pt x="34957" y="41065"/>
                        <a:pt x="35719" y="39732"/>
                      </a:cubicBezTo>
                      <a:cubicBezTo>
                        <a:pt x="36767" y="38684"/>
                        <a:pt x="37529" y="37350"/>
                        <a:pt x="38005" y="35826"/>
                      </a:cubicBezTo>
                      <a:cubicBezTo>
                        <a:pt x="39052" y="33731"/>
                        <a:pt x="39624" y="31540"/>
                        <a:pt x="39529" y="29064"/>
                      </a:cubicBezTo>
                      <a:cubicBezTo>
                        <a:pt x="39529" y="28968"/>
                        <a:pt x="39529" y="28778"/>
                        <a:pt x="39529" y="28683"/>
                      </a:cubicBezTo>
                      <a:cubicBezTo>
                        <a:pt x="39624" y="28587"/>
                        <a:pt x="39719" y="28492"/>
                        <a:pt x="39815" y="28397"/>
                      </a:cubicBezTo>
                      <a:cubicBezTo>
                        <a:pt x="41339" y="25635"/>
                        <a:pt x="42100" y="22682"/>
                        <a:pt x="42100" y="19539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597">
                  <a:extLst>
                    <a:ext uri="{FF2B5EF4-FFF2-40B4-BE49-F238E27FC236}">
                      <a16:creationId xmlns:a16="http://schemas.microsoft.com/office/drawing/2014/main" id="{E714B218-14CC-4F03-988E-E2F6B12F4DB5}"/>
                    </a:ext>
                  </a:extLst>
                </p:cNvPr>
                <p:cNvSpPr/>
                <p:nvPr/>
              </p:nvSpPr>
              <p:spPr>
                <a:xfrm>
                  <a:off x="6217722" y="3999945"/>
                  <a:ext cx="91641" cy="87688"/>
                </a:xfrm>
                <a:custGeom>
                  <a:avLst/>
                  <a:gdLst>
                    <a:gd name="connsiteX0" fmla="*/ 87446 w 91641"/>
                    <a:gd name="connsiteY0" fmla="*/ 25320 h 87688"/>
                    <a:gd name="connsiteX1" fmla="*/ 72396 w 91641"/>
                    <a:gd name="connsiteY1" fmla="*/ 7413 h 87688"/>
                    <a:gd name="connsiteX2" fmla="*/ 27438 w 91641"/>
                    <a:gd name="connsiteY2" fmla="*/ 4841 h 87688"/>
                    <a:gd name="connsiteX3" fmla="*/ 6 w 91641"/>
                    <a:gd name="connsiteY3" fmla="*/ 47323 h 87688"/>
                    <a:gd name="connsiteX4" fmla="*/ 11532 w 91641"/>
                    <a:gd name="connsiteY4" fmla="*/ 75802 h 87688"/>
                    <a:gd name="connsiteX5" fmla="*/ 38011 w 91641"/>
                    <a:gd name="connsiteY5" fmla="*/ 86375 h 87688"/>
                    <a:gd name="connsiteX6" fmla="*/ 60966 w 91641"/>
                    <a:gd name="connsiteY6" fmla="*/ 85613 h 87688"/>
                    <a:gd name="connsiteX7" fmla="*/ 91065 w 91641"/>
                    <a:gd name="connsiteY7" fmla="*/ 52085 h 87688"/>
                    <a:gd name="connsiteX8" fmla="*/ 87446 w 91641"/>
                    <a:gd name="connsiteY8" fmla="*/ 25320 h 8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641" h="87688">
                      <a:moveTo>
                        <a:pt x="87446" y="25320"/>
                      </a:moveTo>
                      <a:cubicBezTo>
                        <a:pt x="84207" y="17985"/>
                        <a:pt x="78778" y="12175"/>
                        <a:pt x="72396" y="7413"/>
                      </a:cubicBezTo>
                      <a:cubicBezTo>
                        <a:pt x="59252" y="-2398"/>
                        <a:pt x="41726" y="-1636"/>
                        <a:pt x="27438" y="4841"/>
                      </a:cubicBezTo>
                      <a:cubicBezTo>
                        <a:pt x="11151" y="12175"/>
                        <a:pt x="292" y="29606"/>
                        <a:pt x="6" y="47323"/>
                      </a:cubicBezTo>
                      <a:cubicBezTo>
                        <a:pt x="-184" y="57800"/>
                        <a:pt x="3912" y="68468"/>
                        <a:pt x="11532" y="75802"/>
                      </a:cubicBezTo>
                      <a:cubicBezTo>
                        <a:pt x="18390" y="82374"/>
                        <a:pt x="28296" y="87042"/>
                        <a:pt x="38011" y="86375"/>
                      </a:cubicBezTo>
                      <a:cubicBezTo>
                        <a:pt x="45631" y="88280"/>
                        <a:pt x="53727" y="88185"/>
                        <a:pt x="60966" y="85613"/>
                      </a:cubicBezTo>
                      <a:cubicBezTo>
                        <a:pt x="75635" y="80374"/>
                        <a:pt x="88589" y="67992"/>
                        <a:pt x="91065" y="52085"/>
                      </a:cubicBezTo>
                      <a:cubicBezTo>
                        <a:pt x="92494" y="42655"/>
                        <a:pt x="91256" y="34083"/>
                        <a:pt x="87446" y="25320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" name="Freeform: Shape 598">
                  <a:extLst>
                    <a:ext uri="{FF2B5EF4-FFF2-40B4-BE49-F238E27FC236}">
                      <a16:creationId xmlns:a16="http://schemas.microsoft.com/office/drawing/2014/main" id="{54AD5B6F-58D8-4A86-A320-6704338F779F}"/>
                    </a:ext>
                  </a:extLst>
                </p:cNvPr>
                <p:cNvSpPr/>
                <p:nvPr/>
              </p:nvSpPr>
              <p:spPr>
                <a:xfrm>
                  <a:off x="6385368" y="3602438"/>
                  <a:ext cx="39147" cy="40874"/>
                </a:xfrm>
                <a:custGeom>
                  <a:avLst/>
                  <a:gdLst>
                    <a:gd name="connsiteX0" fmla="*/ 38957 w 39147"/>
                    <a:gd name="connsiteY0" fmla="*/ 19919 h 40874"/>
                    <a:gd name="connsiteX1" fmla="*/ 39148 w 39147"/>
                    <a:gd name="connsiteY1" fmla="*/ 18205 h 40874"/>
                    <a:gd name="connsiteX2" fmla="*/ 38481 w 39147"/>
                    <a:gd name="connsiteY2" fmla="*/ 13537 h 40874"/>
                    <a:gd name="connsiteX3" fmla="*/ 34004 w 39147"/>
                    <a:gd name="connsiteY3" fmla="*/ 5822 h 40874"/>
                    <a:gd name="connsiteX4" fmla="*/ 30099 w 39147"/>
                    <a:gd name="connsiteY4" fmla="*/ 2774 h 40874"/>
                    <a:gd name="connsiteX5" fmla="*/ 29909 w 39147"/>
                    <a:gd name="connsiteY5" fmla="*/ 2679 h 40874"/>
                    <a:gd name="connsiteX6" fmla="*/ 29813 w 39147"/>
                    <a:gd name="connsiteY6" fmla="*/ 2584 h 40874"/>
                    <a:gd name="connsiteX7" fmla="*/ 25527 w 39147"/>
                    <a:gd name="connsiteY7" fmla="*/ 774 h 40874"/>
                    <a:gd name="connsiteX8" fmla="*/ 22860 w 39147"/>
                    <a:gd name="connsiteY8" fmla="*/ 393 h 40874"/>
                    <a:gd name="connsiteX9" fmla="*/ 20098 w 39147"/>
                    <a:gd name="connsiteY9" fmla="*/ 107 h 40874"/>
                    <a:gd name="connsiteX10" fmla="*/ 19907 w 39147"/>
                    <a:gd name="connsiteY10" fmla="*/ 107 h 40874"/>
                    <a:gd name="connsiteX11" fmla="*/ 19145 w 39147"/>
                    <a:gd name="connsiteY11" fmla="*/ 12 h 40874"/>
                    <a:gd name="connsiteX12" fmla="*/ 12382 w 39147"/>
                    <a:gd name="connsiteY12" fmla="*/ 1536 h 40874"/>
                    <a:gd name="connsiteX13" fmla="*/ 6763 w 39147"/>
                    <a:gd name="connsiteY13" fmla="*/ 5155 h 40874"/>
                    <a:gd name="connsiteX14" fmla="*/ 4001 w 39147"/>
                    <a:gd name="connsiteY14" fmla="*/ 9061 h 40874"/>
                    <a:gd name="connsiteX15" fmla="*/ 3334 w 39147"/>
                    <a:gd name="connsiteY15" fmla="*/ 9918 h 40874"/>
                    <a:gd name="connsiteX16" fmla="*/ 3143 w 39147"/>
                    <a:gd name="connsiteY16" fmla="*/ 10108 h 40874"/>
                    <a:gd name="connsiteX17" fmla="*/ 2667 w 39147"/>
                    <a:gd name="connsiteY17" fmla="*/ 10966 h 40874"/>
                    <a:gd name="connsiteX18" fmla="*/ 762 w 39147"/>
                    <a:gd name="connsiteY18" fmla="*/ 15538 h 40874"/>
                    <a:gd name="connsiteX19" fmla="*/ 667 w 39147"/>
                    <a:gd name="connsiteY19" fmla="*/ 16014 h 40874"/>
                    <a:gd name="connsiteX20" fmla="*/ 0 w 39147"/>
                    <a:gd name="connsiteY20" fmla="*/ 21062 h 40874"/>
                    <a:gd name="connsiteX21" fmla="*/ 0 w 39147"/>
                    <a:gd name="connsiteY21" fmla="*/ 21538 h 40874"/>
                    <a:gd name="connsiteX22" fmla="*/ 0 w 39147"/>
                    <a:gd name="connsiteY22" fmla="*/ 21729 h 40874"/>
                    <a:gd name="connsiteX23" fmla="*/ 0 w 39147"/>
                    <a:gd name="connsiteY23" fmla="*/ 21824 h 40874"/>
                    <a:gd name="connsiteX24" fmla="*/ 667 w 39147"/>
                    <a:gd name="connsiteY24" fmla="*/ 26491 h 40874"/>
                    <a:gd name="connsiteX25" fmla="*/ 762 w 39147"/>
                    <a:gd name="connsiteY25" fmla="*/ 26872 h 40874"/>
                    <a:gd name="connsiteX26" fmla="*/ 762 w 39147"/>
                    <a:gd name="connsiteY26" fmla="*/ 26968 h 40874"/>
                    <a:gd name="connsiteX27" fmla="*/ 2572 w 39147"/>
                    <a:gd name="connsiteY27" fmla="*/ 31159 h 40874"/>
                    <a:gd name="connsiteX28" fmla="*/ 2667 w 39147"/>
                    <a:gd name="connsiteY28" fmla="*/ 31349 h 40874"/>
                    <a:gd name="connsiteX29" fmla="*/ 5620 w 39147"/>
                    <a:gd name="connsiteY29" fmla="*/ 35159 h 40874"/>
                    <a:gd name="connsiteX30" fmla="*/ 13906 w 39147"/>
                    <a:gd name="connsiteY30" fmla="*/ 40112 h 40874"/>
                    <a:gd name="connsiteX31" fmla="*/ 14288 w 39147"/>
                    <a:gd name="connsiteY31" fmla="*/ 40207 h 40874"/>
                    <a:gd name="connsiteX32" fmla="*/ 14478 w 39147"/>
                    <a:gd name="connsiteY32" fmla="*/ 40207 h 40874"/>
                    <a:gd name="connsiteX33" fmla="*/ 19145 w 39147"/>
                    <a:gd name="connsiteY33" fmla="*/ 40874 h 40874"/>
                    <a:gd name="connsiteX34" fmla="*/ 24003 w 39147"/>
                    <a:gd name="connsiteY34" fmla="*/ 40207 h 40874"/>
                    <a:gd name="connsiteX35" fmla="*/ 24479 w 39147"/>
                    <a:gd name="connsiteY35" fmla="*/ 40112 h 40874"/>
                    <a:gd name="connsiteX36" fmla="*/ 28670 w 39147"/>
                    <a:gd name="connsiteY36" fmla="*/ 38302 h 40874"/>
                    <a:gd name="connsiteX37" fmla="*/ 28765 w 39147"/>
                    <a:gd name="connsiteY37" fmla="*/ 38207 h 40874"/>
                    <a:gd name="connsiteX38" fmla="*/ 28956 w 39147"/>
                    <a:gd name="connsiteY38" fmla="*/ 38112 h 40874"/>
                    <a:gd name="connsiteX39" fmla="*/ 35814 w 39147"/>
                    <a:gd name="connsiteY39" fmla="*/ 31254 h 40874"/>
                    <a:gd name="connsiteX40" fmla="*/ 36005 w 39147"/>
                    <a:gd name="connsiteY40" fmla="*/ 30873 h 40874"/>
                    <a:gd name="connsiteX41" fmla="*/ 37910 w 39147"/>
                    <a:gd name="connsiteY41" fmla="*/ 26206 h 40874"/>
                    <a:gd name="connsiteX42" fmla="*/ 38005 w 39147"/>
                    <a:gd name="connsiteY42" fmla="*/ 25729 h 40874"/>
                    <a:gd name="connsiteX43" fmla="*/ 38672 w 39147"/>
                    <a:gd name="connsiteY43" fmla="*/ 20586 h 40874"/>
                    <a:gd name="connsiteX44" fmla="*/ 38672 w 39147"/>
                    <a:gd name="connsiteY44" fmla="*/ 20014 h 40874"/>
                    <a:gd name="connsiteX45" fmla="*/ 38957 w 39147"/>
                    <a:gd name="connsiteY45" fmla="*/ 19919 h 4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9147" h="40874">
                      <a:moveTo>
                        <a:pt x="38957" y="19919"/>
                      </a:moveTo>
                      <a:cubicBezTo>
                        <a:pt x="39052" y="19348"/>
                        <a:pt x="39148" y="18776"/>
                        <a:pt x="39148" y="18205"/>
                      </a:cubicBezTo>
                      <a:cubicBezTo>
                        <a:pt x="38957" y="16681"/>
                        <a:pt x="38767" y="15061"/>
                        <a:pt x="38481" y="13537"/>
                      </a:cubicBezTo>
                      <a:cubicBezTo>
                        <a:pt x="37624" y="10585"/>
                        <a:pt x="36195" y="8013"/>
                        <a:pt x="34004" y="5822"/>
                      </a:cubicBezTo>
                      <a:cubicBezTo>
                        <a:pt x="32766" y="4679"/>
                        <a:pt x="31528" y="3727"/>
                        <a:pt x="30099" y="2774"/>
                      </a:cubicBezTo>
                      <a:cubicBezTo>
                        <a:pt x="30004" y="2774"/>
                        <a:pt x="30004" y="2679"/>
                        <a:pt x="29909" y="2679"/>
                      </a:cubicBezTo>
                      <a:cubicBezTo>
                        <a:pt x="29909" y="2679"/>
                        <a:pt x="29813" y="2679"/>
                        <a:pt x="29813" y="2584"/>
                      </a:cubicBezTo>
                      <a:cubicBezTo>
                        <a:pt x="29147" y="2298"/>
                        <a:pt x="26194" y="1060"/>
                        <a:pt x="25527" y="774"/>
                      </a:cubicBezTo>
                      <a:cubicBezTo>
                        <a:pt x="24670" y="488"/>
                        <a:pt x="23431" y="488"/>
                        <a:pt x="22860" y="393"/>
                      </a:cubicBezTo>
                      <a:cubicBezTo>
                        <a:pt x="22289" y="298"/>
                        <a:pt x="21050" y="12"/>
                        <a:pt x="20098" y="107"/>
                      </a:cubicBezTo>
                      <a:cubicBezTo>
                        <a:pt x="20002" y="107"/>
                        <a:pt x="20002" y="107"/>
                        <a:pt x="19907" y="107"/>
                      </a:cubicBezTo>
                      <a:cubicBezTo>
                        <a:pt x="19622" y="107"/>
                        <a:pt x="19336" y="12"/>
                        <a:pt x="19145" y="12"/>
                      </a:cubicBezTo>
                      <a:cubicBezTo>
                        <a:pt x="16764" y="-83"/>
                        <a:pt x="14478" y="393"/>
                        <a:pt x="12382" y="1536"/>
                      </a:cubicBezTo>
                      <a:cubicBezTo>
                        <a:pt x="10192" y="2203"/>
                        <a:pt x="8382" y="3441"/>
                        <a:pt x="6763" y="5155"/>
                      </a:cubicBezTo>
                      <a:cubicBezTo>
                        <a:pt x="5525" y="6298"/>
                        <a:pt x="4667" y="7632"/>
                        <a:pt x="4001" y="9061"/>
                      </a:cubicBezTo>
                      <a:cubicBezTo>
                        <a:pt x="3810" y="9346"/>
                        <a:pt x="3524" y="9727"/>
                        <a:pt x="3334" y="9918"/>
                      </a:cubicBezTo>
                      <a:cubicBezTo>
                        <a:pt x="3239" y="10013"/>
                        <a:pt x="3239" y="10108"/>
                        <a:pt x="3143" y="10108"/>
                      </a:cubicBezTo>
                      <a:cubicBezTo>
                        <a:pt x="2953" y="10394"/>
                        <a:pt x="2857" y="10680"/>
                        <a:pt x="2667" y="10966"/>
                      </a:cubicBezTo>
                      <a:cubicBezTo>
                        <a:pt x="2096" y="12299"/>
                        <a:pt x="1238" y="14014"/>
                        <a:pt x="762" y="15538"/>
                      </a:cubicBezTo>
                      <a:cubicBezTo>
                        <a:pt x="667" y="15728"/>
                        <a:pt x="667" y="15823"/>
                        <a:pt x="667" y="16014"/>
                      </a:cubicBezTo>
                      <a:cubicBezTo>
                        <a:pt x="286" y="17633"/>
                        <a:pt x="191" y="19348"/>
                        <a:pt x="0" y="21062"/>
                      </a:cubicBezTo>
                      <a:cubicBezTo>
                        <a:pt x="0" y="21253"/>
                        <a:pt x="0" y="21348"/>
                        <a:pt x="0" y="21538"/>
                      </a:cubicBezTo>
                      <a:cubicBezTo>
                        <a:pt x="0" y="21634"/>
                        <a:pt x="0" y="21634"/>
                        <a:pt x="0" y="21729"/>
                      </a:cubicBezTo>
                      <a:cubicBezTo>
                        <a:pt x="0" y="21729"/>
                        <a:pt x="0" y="21824"/>
                        <a:pt x="0" y="21824"/>
                      </a:cubicBezTo>
                      <a:cubicBezTo>
                        <a:pt x="95" y="22681"/>
                        <a:pt x="476" y="25634"/>
                        <a:pt x="667" y="26491"/>
                      </a:cubicBezTo>
                      <a:cubicBezTo>
                        <a:pt x="667" y="26587"/>
                        <a:pt x="762" y="26777"/>
                        <a:pt x="762" y="26872"/>
                      </a:cubicBezTo>
                      <a:cubicBezTo>
                        <a:pt x="762" y="26872"/>
                        <a:pt x="762" y="26968"/>
                        <a:pt x="762" y="26968"/>
                      </a:cubicBezTo>
                      <a:cubicBezTo>
                        <a:pt x="953" y="27539"/>
                        <a:pt x="2286" y="30587"/>
                        <a:pt x="2572" y="31159"/>
                      </a:cubicBezTo>
                      <a:cubicBezTo>
                        <a:pt x="2572" y="31254"/>
                        <a:pt x="2667" y="31254"/>
                        <a:pt x="2667" y="31349"/>
                      </a:cubicBezTo>
                      <a:cubicBezTo>
                        <a:pt x="3429" y="32778"/>
                        <a:pt x="4477" y="34016"/>
                        <a:pt x="5620" y="35159"/>
                      </a:cubicBezTo>
                      <a:cubicBezTo>
                        <a:pt x="8096" y="37826"/>
                        <a:pt x="10573" y="38874"/>
                        <a:pt x="13906" y="40112"/>
                      </a:cubicBezTo>
                      <a:cubicBezTo>
                        <a:pt x="14002" y="40207"/>
                        <a:pt x="14192" y="40207"/>
                        <a:pt x="14288" y="40207"/>
                      </a:cubicBezTo>
                      <a:cubicBezTo>
                        <a:pt x="14383" y="40207"/>
                        <a:pt x="14383" y="40207"/>
                        <a:pt x="14478" y="40207"/>
                      </a:cubicBezTo>
                      <a:cubicBezTo>
                        <a:pt x="14859" y="40303"/>
                        <a:pt x="18764" y="40874"/>
                        <a:pt x="19145" y="40874"/>
                      </a:cubicBezTo>
                      <a:cubicBezTo>
                        <a:pt x="20765" y="40874"/>
                        <a:pt x="22479" y="40493"/>
                        <a:pt x="24003" y="40207"/>
                      </a:cubicBezTo>
                      <a:cubicBezTo>
                        <a:pt x="24194" y="40207"/>
                        <a:pt x="24289" y="40112"/>
                        <a:pt x="24479" y="40112"/>
                      </a:cubicBezTo>
                      <a:cubicBezTo>
                        <a:pt x="25146" y="39922"/>
                        <a:pt x="28099" y="38588"/>
                        <a:pt x="28670" y="38302"/>
                      </a:cubicBezTo>
                      <a:cubicBezTo>
                        <a:pt x="28670" y="38302"/>
                        <a:pt x="28765" y="38302"/>
                        <a:pt x="28765" y="38207"/>
                      </a:cubicBezTo>
                      <a:cubicBezTo>
                        <a:pt x="28861" y="38207"/>
                        <a:pt x="28861" y="38112"/>
                        <a:pt x="28956" y="38112"/>
                      </a:cubicBezTo>
                      <a:cubicBezTo>
                        <a:pt x="32480" y="35731"/>
                        <a:pt x="33528" y="34683"/>
                        <a:pt x="35814" y="31254"/>
                      </a:cubicBezTo>
                      <a:cubicBezTo>
                        <a:pt x="35909" y="31159"/>
                        <a:pt x="36005" y="30968"/>
                        <a:pt x="36005" y="30873"/>
                      </a:cubicBezTo>
                      <a:cubicBezTo>
                        <a:pt x="36767" y="29349"/>
                        <a:pt x="37529" y="27825"/>
                        <a:pt x="37910" y="26206"/>
                      </a:cubicBezTo>
                      <a:cubicBezTo>
                        <a:pt x="37910" y="26015"/>
                        <a:pt x="38005" y="25920"/>
                        <a:pt x="38005" y="25729"/>
                      </a:cubicBezTo>
                      <a:cubicBezTo>
                        <a:pt x="38290" y="24205"/>
                        <a:pt x="38576" y="22300"/>
                        <a:pt x="38672" y="20586"/>
                      </a:cubicBezTo>
                      <a:cubicBezTo>
                        <a:pt x="38672" y="20395"/>
                        <a:pt x="38672" y="20205"/>
                        <a:pt x="38672" y="20014"/>
                      </a:cubicBezTo>
                      <a:cubicBezTo>
                        <a:pt x="38957" y="20014"/>
                        <a:pt x="38957" y="20014"/>
                        <a:pt x="38957" y="19919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599">
                  <a:extLst>
                    <a:ext uri="{FF2B5EF4-FFF2-40B4-BE49-F238E27FC236}">
                      <a16:creationId xmlns:a16="http://schemas.microsoft.com/office/drawing/2014/main" id="{0EFB66B3-62C0-481C-A506-8EE6CF680AA2}"/>
                    </a:ext>
                  </a:extLst>
                </p:cNvPr>
                <p:cNvSpPr/>
                <p:nvPr/>
              </p:nvSpPr>
              <p:spPr>
                <a:xfrm>
                  <a:off x="6703233" y="3696004"/>
                  <a:ext cx="78445" cy="78276"/>
                </a:xfrm>
                <a:custGeom>
                  <a:avLst/>
                  <a:gdLst>
                    <a:gd name="connsiteX0" fmla="*/ 77423 w 78445"/>
                    <a:gd name="connsiteY0" fmla="*/ 29890 h 78276"/>
                    <a:gd name="connsiteX1" fmla="*/ 57515 w 78445"/>
                    <a:gd name="connsiteY1" fmla="*/ 5791 h 78276"/>
                    <a:gd name="connsiteX2" fmla="*/ 45705 w 78445"/>
                    <a:gd name="connsiteY2" fmla="*/ 1886 h 78276"/>
                    <a:gd name="connsiteX3" fmla="*/ 45133 w 78445"/>
                    <a:gd name="connsiteY3" fmla="*/ 1600 h 78276"/>
                    <a:gd name="connsiteX4" fmla="*/ 6271 w 78445"/>
                    <a:gd name="connsiteY4" fmla="*/ 17602 h 78276"/>
                    <a:gd name="connsiteX5" fmla="*/ 175 w 78445"/>
                    <a:gd name="connsiteY5" fmla="*/ 36367 h 78276"/>
                    <a:gd name="connsiteX6" fmla="*/ 3985 w 78445"/>
                    <a:gd name="connsiteY6" fmla="*/ 55988 h 78276"/>
                    <a:gd name="connsiteX7" fmla="*/ 13700 w 78445"/>
                    <a:gd name="connsiteY7" fmla="*/ 68561 h 78276"/>
                    <a:gd name="connsiteX8" fmla="*/ 31036 w 78445"/>
                    <a:gd name="connsiteY8" fmla="*/ 77419 h 78276"/>
                    <a:gd name="connsiteX9" fmla="*/ 50562 w 78445"/>
                    <a:gd name="connsiteY9" fmla="*/ 76467 h 78276"/>
                    <a:gd name="connsiteX10" fmla="*/ 67136 w 78445"/>
                    <a:gd name="connsiteY10" fmla="*/ 66180 h 78276"/>
                    <a:gd name="connsiteX11" fmla="*/ 77423 w 78445"/>
                    <a:gd name="connsiteY11" fmla="*/ 29890 h 78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445" h="78276">
                      <a:moveTo>
                        <a:pt x="77423" y="29890"/>
                      </a:moveTo>
                      <a:cubicBezTo>
                        <a:pt x="74946" y="19698"/>
                        <a:pt x="67040" y="10173"/>
                        <a:pt x="57515" y="5791"/>
                      </a:cubicBezTo>
                      <a:cubicBezTo>
                        <a:pt x="53515" y="3886"/>
                        <a:pt x="49705" y="2648"/>
                        <a:pt x="45705" y="1886"/>
                      </a:cubicBezTo>
                      <a:cubicBezTo>
                        <a:pt x="45514" y="1791"/>
                        <a:pt x="45323" y="1696"/>
                        <a:pt x="45133" y="1600"/>
                      </a:cubicBezTo>
                      <a:cubicBezTo>
                        <a:pt x="30179" y="-3829"/>
                        <a:pt x="14367" y="5315"/>
                        <a:pt x="6271" y="17602"/>
                      </a:cubicBezTo>
                      <a:cubicBezTo>
                        <a:pt x="2461" y="23222"/>
                        <a:pt x="937" y="29699"/>
                        <a:pt x="175" y="36367"/>
                      </a:cubicBezTo>
                      <a:cubicBezTo>
                        <a:pt x="-587" y="43225"/>
                        <a:pt x="1223" y="49797"/>
                        <a:pt x="3985" y="55988"/>
                      </a:cubicBezTo>
                      <a:cubicBezTo>
                        <a:pt x="6080" y="60751"/>
                        <a:pt x="9605" y="65323"/>
                        <a:pt x="13700" y="68561"/>
                      </a:cubicBezTo>
                      <a:cubicBezTo>
                        <a:pt x="18749" y="72657"/>
                        <a:pt x="24464" y="76276"/>
                        <a:pt x="31036" y="77419"/>
                      </a:cubicBezTo>
                      <a:cubicBezTo>
                        <a:pt x="37513" y="78562"/>
                        <a:pt x="44276" y="78848"/>
                        <a:pt x="50562" y="76467"/>
                      </a:cubicBezTo>
                      <a:cubicBezTo>
                        <a:pt x="56849" y="74181"/>
                        <a:pt x="62468" y="70942"/>
                        <a:pt x="67136" y="66180"/>
                      </a:cubicBezTo>
                      <a:cubicBezTo>
                        <a:pt x="76280" y="56560"/>
                        <a:pt x="80566" y="43034"/>
                        <a:pt x="77423" y="29890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600">
                  <a:extLst>
                    <a:ext uri="{FF2B5EF4-FFF2-40B4-BE49-F238E27FC236}">
                      <a16:creationId xmlns:a16="http://schemas.microsoft.com/office/drawing/2014/main" id="{16C5046E-594F-4383-853B-37CBFF52E635}"/>
                    </a:ext>
                  </a:extLst>
                </p:cNvPr>
                <p:cNvSpPr/>
                <p:nvPr/>
              </p:nvSpPr>
              <p:spPr>
                <a:xfrm>
                  <a:off x="5594807" y="2835091"/>
                  <a:ext cx="85383" cy="82486"/>
                </a:xfrm>
                <a:custGeom>
                  <a:avLst/>
                  <a:gdLst>
                    <a:gd name="connsiteX0" fmla="*/ 79425 w 85383"/>
                    <a:gd name="connsiteY0" fmla="*/ 21646 h 82486"/>
                    <a:gd name="connsiteX1" fmla="*/ 44754 w 85383"/>
                    <a:gd name="connsiteY1" fmla="*/ 120 h 82486"/>
                    <a:gd name="connsiteX2" fmla="*/ 23513 w 85383"/>
                    <a:gd name="connsiteY2" fmla="*/ 4977 h 82486"/>
                    <a:gd name="connsiteX3" fmla="*/ 7987 w 85383"/>
                    <a:gd name="connsiteY3" fmla="*/ 19455 h 82486"/>
                    <a:gd name="connsiteX4" fmla="*/ 2177 w 85383"/>
                    <a:gd name="connsiteY4" fmla="*/ 57936 h 82486"/>
                    <a:gd name="connsiteX5" fmla="*/ 10178 w 85383"/>
                    <a:gd name="connsiteY5" fmla="*/ 68414 h 82486"/>
                    <a:gd name="connsiteX6" fmla="*/ 15036 w 85383"/>
                    <a:gd name="connsiteY6" fmla="*/ 70224 h 82486"/>
                    <a:gd name="connsiteX7" fmla="*/ 17798 w 85383"/>
                    <a:gd name="connsiteY7" fmla="*/ 72986 h 82486"/>
                    <a:gd name="connsiteX8" fmla="*/ 53993 w 85383"/>
                    <a:gd name="connsiteY8" fmla="*/ 81273 h 82486"/>
                    <a:gd name="connsiteX9" fmla="*/ 80853 w 85383"/>
                    <a:gd name="connsiteY9" fmla="*/ 61270 h 82486"/>
                    <a:gd name="connsiteX10" fmla="*/ 79425 w 85383"/>
                    <a:gd name="connsiteY10" fmla="*/ 21646 h 8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383" h="82486">
                      <a:moveTo>
                        <a:pt x="79425" y="21646"/>
                      </a:moveTo>
                      <a:cubicBezTo>
                        <a:pt x="71805" y="9264"/>
                        <a:pt x="59136" y="1453"/>
                        <a:pt x="44754" y="120"/>
                      </a:cubicBezTo>
                      <a:cubicBezTo>
                        <a:pt x="37419" y="-547"/>
                        <a:pt x="29895" y="1644"/>
                        <a:pt x="23513" y="4977"/>
                      </a:cubicBezTo>
                      <a:cubicBezTo>
                        <a:pt x="17036" y="8406"/>
                        <a:pt x="12178" y="13645"/>
                        <a:pt x="7987" y="19455"/>
                      </a:cubicBezTo>
                      <a:cubicBezTo>
                        <a:pt x="367" y="30028"/>
                        <a:pt x="-2300" y="45649"/>
                        <a:pt x="2177" y="57936"/>
                      </a:cubicBezTo>
                      <a:cubicBezTo>
                        <a:pt x="3701" y="62318"/>
                        <a:pt x="6082" y="66033"/>
                        <a:pt x="10178" y="68414"/>
                      </a:cubicBezTo>
                      <a:cubicBezTo>
                        <a:pt x="11607" y="69271"/>
                        <a:pt x="13226" y="69843"/>
                        <a:pt x="15036" y="70224"/>
                      </a:cubicBezTo>
                      <a:cubicBezTo>
                        <a:pt x="15893" y="71176"/>
                        <a:pt x="16845" y="72129"/>
                        <a:pt x="17798" y="72986"/>
                      </a:cubicBezTo>
                      <a:cubicBezTo>
                        <a:pt x="27990" y="81654"/>
                        <a:pt x="40944" y="84321"/>
                        <a:pt x="53993" y="81273"/>
                      </a:cubicBezTo>
                      <a:cubicBezTo>
                        <a:pt x="64947" y="78701"/>
                        <a:pt x="75519" y="71176"/>
                        <a:pt x="80853" y="61270"/>
                      </a:cubicBezTo>
                      <a:cubicBezTo>
                        <a:pt x="87426" y="48792"/>
                        <a:pt x="86759" y="33648"/>
                        <a:pt x="79425" y="21646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601">
                  <a:extLst>
                    <a:ext uri="{FF2B5EF4-FFF2-40B4-BE49-F238E27FC236}">
                      <a16:creationId xmlns:a16="http://schemas.microsoft.com/office/drawing/2014/main" id="{182A92F4-F483-4BFB-B195-C1673DBD2AE0}"/>
                    </a:ext>
                  </a:extLst>
                </p:cNvPr>
                <p:cNvSpPr/>
                <p:nvPr/>
              </p:nvSpPr>
              <p:spPr>
                <a:xfrm>
                  <a:off x="5612117" y="2949975"/>
                  <a:ext cx="35075" cy="37933"/>
                </a:xfrm>
                <a:custGeom>
                  <a:avLst/>
                  <a:gdLst>
                    <a:gd name="connsiteX0" fmla="*/ 29920 w 35075"/>
                    <a:gd name="connsiteY0" fmla="*/ 5155 h 37933"/>
                    <a:gd name="connsiteX1" fmla="*/ 24301 w 35075"/>
                    <a:gd name="connsiteY1" fmla="*/ 1536 h 37933"/>
                    <a:gd name="connsiteX2" fmla="*/ 17538 w 35075"/>
                    <a:gd name="connsiteY2" fmla="*/ 12 h 37933"/>
                    <a:gd name="connsiteX3" fmla="*/ 12871 w 35075"/>
                    <a:gd name="connsiteY3" fmla="*/ 679 h 37933"/>
                    <a:gd name="connsiteX4" fmla="*/ 5155 w 35075"/>
                    <a:gd name="connsiteY4" fmla="*/ 5155 h 37933"/>
                    <a:gd name="connsiteX5" fmla="*/ 2393 w 35075"/>
                    <a:gd name="connsiteY5" fmla="*/ 8680 h 37933"/>
                    <a:gd name="connsiteX6" fmla="*/ 12 w 35075"/>
                    <a:gd name="connsiteY6" fmla="*/ 17538 h 37933"/>
                    <a:gd name="connsiteX7" fmla="*/ 12 w 35075"/>
                    <a:gd name="connsiteY7" fmla="*/ 20395 h 37933"/>
                    <a:gd name="connsiteX8" fmla="*/ 1536 w 35075"/>
                    <a:gd name="connsiteY8" fmla="*/ 27158 h 37933"/>
                    <a:gd name="connsiteX9" fmla="*/ 5155 w 35075"/>
                    <a:gd name="connsiteY9" fmla="*/ 32778 h 37933"/>
                    <a:gd name="connsiteX10" fmla="*/ 10775 w 35075"/>
                    <a:gd name="connsiteY10" fmla="*/ 36397 h 37933"/>
                    <a:gd name="connsiteX11" fmla="*/ 17538 w 35075"/>
                    <a:gd name="connsiteY11" fmla="*/ 37921 h 37933"/>
                    <a:gd name="connsiteX12" fmla="*/ 22205 w 35075"/>
                    <a:gd name="connsiteY12" fmla="*/ 37255 h 37933"/>
                    <a:gd name="connsiteX13" fmla="*/ 29920 w 35075"/>
                    <a:gd name="connsiteY13" fmla="*/ 32778 h 37933"/>
                    <a:gd name="connsiteX14" fmla="*/ 32683 w 35075"/>
                    <a:gd name="connsiteY14" fmla="*/ 29254 h 37933"/>
                    <a:gd name="connsiteX15" fmla="*/ 35064 w 35075"/>
                    <a:gd name="connsiteY15" fmla="*/ 20395 h 37933"/>
                    <a:gd name="connsiteX16" fmla="*/ 35064 w 35075"/>
                    <a:gd name="connsiteY16" fmla="*/ 17538 h 37933"/>
                    <a:gd name="connsiteX17" fmla="*/ 33540 w 35075"/>
                    <a:gd name="connsiteY17" fmla="*/ 10775 h 37933"/>
                    <a:gd name="connsiteX18" fmla="*/ 29920 w 35075"/>
                    <a:gd name="connsiteY18" fmla="*/ 5155 h 37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075" h="37933">
                      <a:moveTo>
                        <a:pt x="29920" y="5155"/>
                      </a:moveTo>
                      <a:cubicBezTo>
                        <a:pt x="28301" y="3441"/>
                        <a:pt x="26491" y="2203"/>
                        <a:pt x="24301" y="1536"/>
                      </a:cubicBezTo>
                      <a:cubicBezTo>
                        <a:pt x="22205" y="393"/>
                        <a:pt x="20014" y="-83"/>
                        <a:pt x="17538" y="12"/>
                      </a:cubicBezTo>
                      <a:cubicBezTo>
                        <a:pt x="16014" y="202"/>
                        <a:pt x="14395" y="393"/>
                        <a:pt x="12871" y="679"/>
                      </a:cubicBezTo>
                      <a:cubicBezTo>
                        <a:pt x="9918" y="1536"/>
                        <a:pt x="7346" y="2965"/>
                        <a:pt x="5155" y="5155"/>
                      </a:cubicBezTo>
                      <a:cubicBezTo>
                        <a:pt x="4203" y="6298"/>
                        <a:pt x="3346" y="7537"/>
                        <a:pt x="2393" y="8680"/>
                      </a:cubicBezTo>
                      <a:cubicBezTo>
                        <a:pt x="774" y="11442"/>
                        <a:pt x="12" y="14395"/>
                        <a:pt x="12" y="17538"/>
                      </a:cubicBezTo>
                      <a:cubicBezTo>
                        <a:pt x="12" y="18490"/>
                        <a:pt x="12" y="19443"/>
                        <a:pt x="12" y="20395"/>
                      </a:cubicBezTo>
                      <a:cubicBezTo>
                        <a:pt x="-83" y="22777"/>
                        <a:pt x="393" y="25063"/>
                        <a:pt x="1536" y="27158"/>
                      </a:cubicBezTo>
                      <a:cubicBezTo>
                        <a:pt x="2203" y="29349"/>
                        <a:pt x="3441" y="31159"/>
                        <a:pt x="5155" y="32778"/>
                      </a:cubicBezTo>
                      <a:cubicBezTo>
                        <a:pt x="6775" y="34492"/>
                        <a:pt x="8584" y="35731"/>
                        <a:pt x="10775" y="36397"/>
                      </a:cubicBezTo>
                      <a:cubicBezTo>
                        <a:pt x="12871" y="37540"/>
                        <a:pt x="15061" y="38017"/>
                        <a:pt x="17538" y="37921"/>
                      </a:cubicBezTo>
                      <a:cubicBezTo>
                        <a:pt x="19062" y="37731"/>
                        <a:pt x="20681" y="37540"/>
                        <a:pt x="22205" y="37255"/>
                      </a:cubicBezTo>
                      <a:cubicBezTo>
                        <a:pt x="25158" y="36397"/>
                        <a:pt x="27730" y="34969"/>
                        <a:pt x="29920" y="32778"/>
                      </a:cubicBezTo>
                      <a:cubicBezTo>
                        <a:pt x="30873" y="31635"/>
                        <a:pt x="31730" y="30397"/>
                        <a:pt x="32683" y="29254"/>
                      </a:cubicBezTo>
                      <a:cubicBezTo>
                        <a:pt x="34302" y="26491"/>
                        <a:pt x="35064" y="23539"/>
                        <a:pt x="35064" y="20395"/>
                      </a:cubicBezTo>
                      <a:cubicBezTo>
                        <a:pt x="35064" y="19443"/>
                        <a:pt x="35064" y="18490"/>
                        <a:pt x="35064" y="17538"/>
                      </a:cubicBezTo>
                      <a:cubicBezTo>
                        <a:pt x="35159" y="15157"/>
                        <a:pt x="34683" y="12871"/>
                        <a:pt x="33540" y="10775"/>
                      </a:cubicBezTo>
                      <a:cubicBezTo>
                        <a:pt x="32778" y="8584"/>
                        <a:pt x="31635" y="6775"/>
                        <a:pt x="29920" y="5155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" name="Freeform: Shape 602">
                  <a:extLst>
                    <a:ext uri="{FF2B5EF4-FFF2-40B4-BE49-F238E27FC236}">
                      <a16:creationId xmlns:a16="http://schemas.microsoft.com/office/drawing/2014/main" id="{95FFE98E-E426-4ACC-9396-976503F68F4C}"/>
                    </a:ext>
                  </a:extLst>
                </p:cNvPr>
                <p:cNvSpPr/>
                <p:nvPr/>
              </p:nvSpPr>
              <p:spPr>
                <a:xfrm>
                  <a:off x="5484613" y="2884551"/>
                  <a:ext cx="47696" cy="43243"/>
                </a:xfrm>
                <a:custGeom>
                  <a:avLst/>
                  <a:gdLst>
                    <a:gd name="connsiteX0" fmla="*/ 46934 w 47696"/>
                    <a:gd name="connsiteY0" fmla="*/ 20574 h 43243"/>
                    <a:gd name="connsiteX1" fmla="*/ 47030 w 47696"/>
                    <a:gd name="connsiteY1" fmla="*/ 19622 h 43243"/>
                    <a:gd name="connsiteX2" fmla="*/ 46744 w 47696"/>
                    <a:gd name="connsiteY2" fmla="*/ 16859 h 43243"/>
                    <a:gd name="connsiteX3" fmla="*/ 46458 w 47696"/>
                    <a:gd name="connsiteY3" fmla="*/ 14573 h 43243"/>
                    <a:gd name="connsiteX4" fmla="*/ 44648 w 47696"/>
                    <a:gd name="connsiteY4" fmla="*/ 10382 h 43243"/>
                    <a:gd name="connsiteX5" fmla="*/ 43315 w 47696"/>
                    <a:gd name="connsiteY5" fmla="*/ 8572 h 43243"/>
                    <a:gd name="connsiteX6" fmla="*/ 41886 w 47696"/>
                    <a:gd name="connsiteY6" fmla="*/ 6668 h 43243"/>
                    <a:gd name="connsiteX7" fmla="*/ 41600 w 47696"/>
                    <a:gd name="connsiteY7" fmla="*/ 6382 h 43243"/>
                    <a:gd name="connsiteX8" fmla="*/ 37886 w 47696"/>
                    <a:gd name="connsiteY8" fmla="*/ 3429 h 43243"/>
                    <a:gd name="connsiteX9" fmla="*/ 37505 w 47696"/>
                    <a:gd name="connsiteY9" fmla="*/ 3143 h 43243"/>
                    <a:gd name="connsiteX10" fmla="*/ 34838 w 47696"/>
                    <a:gd name="connsiteY10" fmla="*/ 1905 h 43243"/>
                    <a:gd name="connsiteX11" fmla="*/ 32075 w 47696"/>
                    <a:gd name="connsiteY11" fmla="*/ 762 h 43243"/>
                    <a:gd name="connsiteX12" fmla="*/ 29408 w 47696"/>
                    <a:gd name="connsiteY12" fmla="*/ 381 h 43243"/>
                    <a:gd name="connsiteX13" fmla="*/ 26741 w 47696"/>
                    <a:gd name="connsiteY13" fmla="*/ 0 h 43243"/>
                    <a:gd name="connsiteX14" fmla="*/ 25884 w 47696"/>
                    <a:gd name="connsiteY14" fmla="*/ 0 h 43243"/>
                    <a:gd name="connsiteX15" fmla="*/ 21026 w 47696"/>
                    <a:gd name="connsiteY15" fmla="*/ 667 h 43243"/>
                    <a:gd name="connsiteX16" fmla="*/ 20645 w 47696"/>
                    <a:gd name="connsiteY16" fmla="*/ 762 h 43243"/>
                    <a:gd name="connsiteX17" fmla="*/ 19788 w 47696"/>
                    <a:gd name="connsiteY17" fmla="*/ 1048 h 43243"/>
                    <a:gd name="connsiteX18" fmla="*/ 15026 w 47696"/>
                    <a:gd name="connsiteY18" fmla="*/ 3048 h 43243"/>
                    <a:gd name="connsiteX19" fmla="*/ 14264 w 47696"/>
                    <a:gd name="connsiteY19" fmla="*/ 3429 h 43243"/>
                    <a:gd name="connsiteX20" fmla="*/ 13597 w 47696"/>
                    <a:gd name="connsiteY20" fmla="*/ 3905 h 43243"/>
                    <a:gd name="connsiteX21" fmla="*/ 11882 w 47696"/>
                    <a:gd name="connsiteY21" fmla="*/ 5239 h 43243"/>
                    <a:gd name="connsiteX22" fmla="*/ 11120 w 47696"/>
                    <a:gd name="connsiteY22" fmla="*/ 5524 h 43243"/>
                    <a:gd name="connsiteX23" fmla="*/ 10263 w 47696"/>
                    <a:gd name="connsiteY23" fmla="*/ 6001 h 43243"/>
                    <a:gd name="connsiteX24" fmla="*/ 6453 w 47696"/>
                    <a:gd name="connsiteY24" fmla="*/ 8954 h 43243"/>
                    <a:gd name="connsiteX25" fmla="*/ 6072 w 47696"/>
                    <a:gd name="connsiteY25" fmla="*/ 9334 h 43243"/>
                    <a:gd name="connsiteX26" fmla="*/ 5786 w 47696"/>
                    <a:gd name="connsiteY26" fmla="*/ 9716 h 43243"/>
                    <a:gd name="connsiteX27" fmla="*/ 2834 w 47696"/>
                    <a:gd name="connsiteY27" fmla="*/ 13525 h 43243"/>
                    <a:gd name="connsiteX28" fmla="*/ 2548 w 47696"/>
                    <a:gd name="connsiteY28" fmla="*/ 14002 h 43243"/>
                    <a:gd name="connsiteX29" fmla="*/ 643 w 47696"/>
                    <a:gd name="connsiteY29" fmla="*/ 18574 h 43243"/>
                    <a:gd name="connsiteX30" fmla="*/ 643 w 47696"/>
                    <a:gd name="connsiteY30" fmla="*/ 27908 h 43243"/>
                    <a:gd name="connsiteX31" fmla="*/ 5120 w 47696"/>
                    <a:gd name="connsiteY31" fmla="*/ 35624 h 43243"/>
                    <a:gd name="connsiteX32" fmla="*/ 5691 w 47696"/>
                    <a:gd name="connsiteY32" fmla="*/ 36195 h 43243"/>
                    <a:gd name="connsiteX33" fmla="*/ 9406 w 47696"/>
                    <a:gd name="connsiteY33" fmla="*/ 39148 h 43243"/>
                    <a:gd name="connsiteX34" fmla="*/ 9406 w 47696"/>
                    <a:gd name="connsiteY34" fmla="*/ 39148 h 43243"/>
                    <a:gd name="connsiteX35" fmla="*/ 9596 w 47696"/>
                    <a:gd name="connsiteY35" fmla="*/ 39338 h 43243"/>
                    <a:gd name="connsiteX36" fmla="*/ 15502 w 47696"/>
                    <a:gd name="connsiteY36" fmla="*/ 42481 h 43243"/>
                    <a:gd name="connsiteX37" fmla="*/ 22455 w 47696"/>
                    <a:gd name="connsiteY37" fmla="*/ 42767 h 43243"/>
                    <a:gd name="connsiteX38" fmla="*/ 23122 w 47696"/>
                    <a:gd name="connsiteY38" fmla="*/ 42672 h 43243"/>
                    <a:gd name="connsiteX39" fmla="*/ 25313 w 47696"/>
                    <a:gd name="connsiteY39" fmla="*/ 42386 h 43243"/>
                    <a:gd name="connsiteX40" fmla="*/ 30170 w 47696"/>
                    <a:gd name="connsiteY40" fmla="*/ 43244 h 43243"/>
                    <a:gd name="connsiteX41" fmla="*/ 34838 w 47696"/>
                    <a:gd name="connsiteY41" fmla="*/ 42577 h 43243"/>
                    <a:gd name="connsiteX42" fmla="*/ 42553 w 47696"/>
                    <a:gd name="connsiteY42" fmla="*/ 38100 h 43243"/>
                    <a:gd name="connsiteX43" fmla="*/ 45315 w 47696"/>
                    <a:gd name="connsiteY43" fmla="*/ 34576 h 43243"/>
                    <a:gd name="connsiteX44" fmla="*/ 47696 w 47696"/>
                    <a:gd name="connsiteY44" fmla="*/ 25718 h 43243"/>
                    <a:gd name="connsiteX45" fmla="*/ 47696 w 47696"/>
                    <a:gd name="connsiteY45" fmla="*/ 25241 h 43243"/>
                    <a:gd name="connsiteX46" fmla="*/ 46934 w 47696"/>
                    <a:gd name="connsiteY46" fmla="*/ 20574 h 4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7696" h="43243">
                      <a:moveTo>
                        <a:pt x="46934" y="20574"/>
                      </a:moveTo>
                      <a:cubicBezTo>
                        <a:pt x="46934" y="20288"/>
                        <a:pt x="47030" y="19907"/>
                        <a:pt x="47030" y="19622"/>
                      </a:cubicBezTo>
                      <a:cubicBezTo>
                        <a:pt x="47125" y="18669"/>
                        <a:pt x="46934" y="18193"/>
                        <a:pt x="46744" y="16859"/>
                      </a:cubicBezTo>
                      <a:cubicBezTo>
                        <a:pt x="46649" y="16097"/>
                        <a:pt x="46553" y="15335"/>
                        <a:pt x="46458" y="14573"/>
                      </a:cubicBezTo>
                      <a:cubicBezTo>
                        <a:pt x="45887" y="13145"/>
                        <a:pt x="45315" y="11811"/>
                        <a:pt x="44648" y="10382"/>
                      </a:cubicBezTo>
                      <a:cubicBezTo>
                        <a:pt x="44172" y="9811"/>
                        <a:pt x="43696" y="9239"/>
                        <a:pt x="43315" y="8572"/>
                      </a:cubicBezTo>
                      <a:cubicBezTo>
                        <a:pt x="42839" y="7906"/>
                        <a:pt x="42362" y="7239"/>
                        <a:pt x="41886" y="6668"/>
                      </a:cubicBezTo>
                      <a:cubicBezTo>
                        <a:pt x="41791" y="6572"/>
                        <a:pt x="41696" y="6477"/>
                        <a:pt x="41600" y="6382"/>
                      </a:cubicBezTo>
                      <a:cubicBezTo>
                        <a:pt x="40457" y="5334"/>
                        <a:pt x="39124" y="4381"/>
                        <a:pt x="37886" y="3429"/>
                      </a:cubicBezTo>
                      <a:cubicBezTo>
                        <a:pt x="37790" y="3334"/>
                        <a:pt x="37600" y="3239"/>
                        <a:pt x="37505" y="3143"/>
                      </a:cubicBezTo>
                      <a:cubicBezTo>
                        <a:pt x="36743" y="2667"/>
                        <a:pt x="35504" y="2286"/>
                        <a:pt x="34838" y="1905"/>
                      </a:cubicBezTo>
                      <a:cubicBezTo>
                        <a:pt x="34076" y="1524"/>
                        <a:pt x="33028" y="1048"/>
                        <a:pt x="32075" y="762"/>
                      </a:cubicBezTo>
                      <a:cubicBezTo>
                        <a:pt x="31218" y="571"/>
                        <a:pt x="30075" y="476"/>
                        <a:pt x="29408" y="381"/>
                      </a:cubicBezTo>
                      <a:cubicBezTo>
                        <a:pt x="28646" y="286"/>
                        <a:pt x="27599" y="95"/>
                        <a:pt x="26741" y="0"/>
                      </a:cubicBezTo>
                      <a:cubicBezTo>
                        <a:pt x="26456" y="0"/>
                        <a:pt x="26170" y="0"/>
                        <a:pt x="25884" y="0"/>
                      </a:cubicBezTo>
                      <a:cubicBezTo>
                        <a:pt x="24265" y="95"/>
                        <a:pt x="22550" y="381"/>
                        <a:pt x="21026" y="667"/>
                      </a:cubicBezTo>
                      <a:cubicBezTo>
                        <a:pt x="20931" y="667"/>
                        <a:pt x="20741" y="667"/>
                        <a:pt x="20645" y="762"/>
                      </a:cubicBezTo>
                      <a:cubicBezTo>
                        <a:pt x="20360" y="857"/>
                        <a:pt x="20074" y="857"/>
                        <a:pt x="19788" y="1048"/>
                      </a:cubicBezTo>
                      <a:cubicBezTo>
                        <a:pt x="18169" y="1619"/>
                        <a:pt x="16550" y="2381"/>
                        <a:pt x="15026" y="3048"/>
                      </a:cubicBezTo>
                      <a:cubicBezTo>
                        <a:pt x="14740" y="3143"/>
                        <a:pt x="14454" y="3334"/>
                        <a:pt x="14264" y="3429"/>
                      </a:cubicBezTo>
                      <a:cubicBezTo>
                        <a:pt x="14073" y="3524"/>
                        <a:pt x="13787" y="3715"/>
                        <a:pt x="13597" y="3905"/>
                      </a:cubicBezTo>
                      <a:cubicBezTo>
                        <a:pt x="13025" y="4286"/>
                        <a:pt x="12454" y="4763"/>
                        <a:pt x="11882" y="5239"/>
                      </a:cubicBezTo>
                      <a:cubicBezTo>
                        <a:pt x="11597" y="5334"/>
                        <a:pt x="11406" y="5429"/>
                        <a:pt x="11120" y="5524"/>
                      </a:cubicBezTo>
                      <a:cubicBezTo>
                        <a:pt x="10835" y="5715"/>
                        <a:pt x="10549" y="5810"/>
                        <a:pt x="10263" y="6001"/>
                      </a:cubicBezTo>
                      <a:cubicBezTo>
                        <a:pt x="9025" y="6953"/>
                        <a:pt x="7596" y="7906"/>
                        <a:pt x="6453" y="8954"/>
                      </a:cubicBezTo>
                      <a:cubicBezTo>
                        <a:pt x="6358" y="9049"/>
                        <a:pt x="6167" y="9144"/>
                        <a:pt x="6072" y="9334"/>
                      </a:cubicBezTo>
                      <a:cubicBezTo>
                        <a:pt x="5977" y="9430"/>
                        <a:pt x="5882" y="9620"/>
                        <a:pt x="5786" y="9716"/>
                      </a:cubicBezTo>
                      <a:cubicBezTo>
                        <a:pt x="4834" y="10954"/>
                        <a:pt x="3691" y="12192"/>
                        <a:pt x="2834" y="13525"/>
                      </a:cubicBezTo>
                      <a:cubicBezTo>
                        <a:pt x="2738" y="13716"/>
                        <a:pt x="2643" y="13811"/>
                        <a:pt x="2548" y="14002"/>
                      </a:cubicBezTo>
                      <a:cubicBezTo>
                        <a:pt x="1786" y="15430"/>
                        <a:pt x="1214" y="17050"/>
                        <a:pt x="643" y="18574"/>
                      </a:cubicBezTo>
                      <a:cubicBezTo>
                        <a:pt x="-214" y="21717"/>
                        <a:pt x="-214" y="24765"/>
                        <a:pt x="643" y="27908"/>
                      </a:cubicBezTo>
                      <a:cubicBezTo>
                        <a:pt x="1500" y="30861"/>
                        <a:pt x="2929" y="33433"/>
                        <a:pt x="5120" y="35624"/>
                      </a:cubicBezTo>
                      <a:cubicBezTo>
                        <a:pt x="5310" y="35814"/>
                        <a:pt x="5501" y="36004"/>
                        <a:pt x="5691" y="36195"/>
                      </a:cubicBezTo>
                      <a:cubicBezTo>
                        <a:pt x="6834" y="37243"/>
                        <a:pt x="8168" y="38195"/>
                        <a:pt x="9406" y="39148"/>
                      </a:cubicBezTo>
                      <a:cubicBezTo>
                        <a:pt x="9406" y="39148"/>
                        <a:pt x="9406" y="39148"/>
                        <a:pt x="9406" y="39148"/>
                      </a:cubicBezTo>
                      <a:cubicBezTo>
                        <a:pt x="9501" y="39243"/>
                        <a:pt x="9501" y="39243"/>
                        <a:pt x="9596" y="39338"/>
                      </a:cubicBezTo>
                      <a:cubicBezTo>
                        <a:pt x="11311" y="40862"/>
                        <a:pt x="13311" y="41910"/>
                        <a:pt x="15502" y="42481"/>
                      </a:cubicBezTo>
                      <a:cubicBezTo>
                        <a:pt x="17788" y="43244"/>
                        <a:pt x="20169" y="43339"/>
                        <a:pt x="22455" y="42767"/>
                      </a:cubicBezTo>
                      <a:cubicBezTo>
                        <a:pt x="22646" y="42767"/>
                        <a:pt x="22836" y="42672"/>
                        <a:pt x="23122" y="42672"/>
                      </a:cubicBezTo>
                      <a:cubicBezTo>
                        <a:pt x="23884" y="42577"/>
                        <a:pt x="24646" y="42481"/>
                        <a:pt x="25313" y="42386"/>
                      </a:cubicBezTo>
                      <a:cubicBezTo>
                        <a:pt x="26837" y="42958"/>
                        <a:pt x="28456" y="43244"/>
                        <a:pt x="30170" y="43244"/>
                      </a:cubicBezTo>
                      <a:cubicBezTo>
                        <a:pt x="31694" y="43053"/>
                        <a:pt x="33314" y="42863"/>
                        <a:pt x="34838" y="42577"/>
                      </a:cubicBezTo>
                      <a:cubicBezTo>
                        <a:pt x="37790" y="41720"/>
                        <a:pt x="40362" y="40291"/>
                        <a:pt x="42553" y="38100"/>
                      </a:cubicBezTo>
                      <a:cubicBezTo>
                        <a:pt x="43505" y="36957"/>
                        <a:pt x="44363" y="35719"/>
                        <a:pt x="45315" y="34576"/>
                      </a:cubicBezTo>
                      <a:cubicBezTo>
                        <a:pt x="46934" y="31814"/>
                        <a:pt x="47696" y="28861"/>
                        <a:pt x="47696" y="25718"/>
                      </a:cubicBezTo>
                      <a:cubicBezTo>
                        <a:pt x="47696" y="25527"/>
                        <a:pt x="47696" y="25432"/>
                        <a:pt x="47696" y="25241"/>
                      </a:cubicBezTo>
                      <a:cubicBezTo>
                        <a:pt x="47506" y="24003"/>
                        <a:pt x="47220" y="22098"/>
                        <a:pt x="46934" y="20574"/>
                      </a:cubicBez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0" name="Graphic 216">
                <a:extLst>
                  <a:ext uri="{FF2B5EF4-FFF2-40B4-BE49-F238E27FC236}">
                    <a16:creationId xmlns:a16="http://schemas.microsoft.com/office/drawing/2014/main" id="{5D9F587C-A323-4384-9C0E-BA5BB3B3D9A3}"/>
                  </a:ext>
                </a:extLst>
              </p:cNvPr>
              <p:cNvGrpSpPr/>
              <p:nvPr/>
            </p:nvGrpSpPr>
            <p:grpSpPr>
              <a:xfrm>
                <a:off x="5204769" y="2720478"/>
                <a:ext cx="1673114" cy="1191000"/>
                <a:chOff x="5204769" y="2720478"/>
                <a:chExt cx="1673114" cy="1191000"/>
              </a:xfrm>
              <a:solidFill>
                <a:srgbClr val="33600D"/>
              </a:solidFill>
            </p:grpSpPr>
            <p:sp>
              <p:nvSpPr>
                <p:cNvPr id="86" name="Freeform: Shape 587">
                  <a:extLst>
                    <a:ext uri="{FF2B5EF4-FFF2-40B4-BE49-F238E27FC236}">
                      <a16:creationId xmlns:a16="http://schemas.microsoft.com/office/drawing/2014/main" id="{80F6EFA3-A9D5-4430-859D-7B85B17095EE}"/>
                    </a:ext>
                  </a:extLst>
                </p:cNvPr>
                <p:cNvSpPr/>
                <p:nvPr/>
              </p:nvSpPr>
              <p:spPr>
                <a:xfrm>
                  <a:off x="5204769" y="3088081"/>
                  <a:ext cx="493867" cy="454870"/>
                </a:xfrm>
                <a:custGeom>
                  <a:avLst/>
                  <a:gdLst>
                    <a:gd name="connsiteX0" fmla="*/ 176474 w 493867"/>
                    <a:gd name="connsiteY0" fmla="*/ 424358 h 454870"/>
                    <a:gd name="connsiteX1" fmla="*/ 158567 w 493867"/>
                    <a:gd name="connsiteY1" fmla="*/ 420738 h 454870"/>
                    <a:gd name="connsiteX2" fmla="*/ 152376 w 493867"/>
                    <a:gd name="connsiteY2" fmla="*/ 418166 h 454870"/>
                    <a:gd name="connsiteX3" fmla="*/ 157043 w 493867"/>
                    <a:gd name="connsiteY3" fmla="*/ 421691 h 454870"/>
                    <a:gd name="connsiteX4" fmla="*/ 147423 w 493867"/>
                    <a:gd name="connsiteY4" fmla="*/ 383114 h 454870"/>
                    <a:gd name="connsiteX5" fmla="*/ 165806 w 493867"/>
                    <a:gd name="connsiteY5" fmla="*/ 356825 h 454870"/>
                    <a:gd name="connsiteX6" fmla="*/ 182284 w 493867"/>
                    <a:gd name="connsiteY6" fmla="*/ 322916 h 454870"/>
                    <a:gd name="connsiteX7" fmla="*/ 187523 w 493867"/>
                    <a:gd name="connsiteY7" fmla="*/ 290912 h 454870"/>
                    <a:gd name="connsiteX8" fmla="*/ 161901 w 493867"/>
                    <a:gd name="connsiteY8" fmla="*/ 261099 h 454870"/>
                    <a:gd name="connsiteX9" fmla="*/ 134183 w 493867"/>
                    <a:gd name="connsiteY9" fmla="*/ 250907 h 454870"/>
                    <a:gd name="connsiteX10" fmla="*/ 94178 w 493867"/>
                    <a:gd name="connsiteY10" fmla="*/ 242335 h 454870"/>
                    <a:gd name="connsiteX11" fmla="*/ 56173 w 493867"/>
                    <a:gd name="connsiteY11" fmla="*/ 192233 h 454870"/>
                    <a:gd name="connsiteX12" fmla="*/ 37504 w 493867"/>
                    <a:gd name="connsiteY12" fmla="*/ 115081 h 454870"/>
                    <a:gd name="connsiteX13" fmla="*/ 73414 w 493867"/>
                    <a:gd name="connsiteY13" fmla="*/ 53740 h 454870"/>
                    <a:gd name="connsiteX14" fmla="*/ 135898 w 493867"/>
                    <a:gd name="connsiteY14" fmla="*/ 32785 h 454870"/>
                    <a:gd name="connsiteX15" fmla="*/ 143232 w 493867"/>
                    <a:gd name="connsiteY15" fmla="*/ 36023 h 454870"/>
                    <a:gd name="connsiteX16" fmla="*/ 141136 w 493867"/>
                    <a:gd name="connsiteY16" fmla="*/ 35261 h 454870"/>
                    <a:gd name="connsiteX17" fmla="*/ 152566 w 493867"/>
                    <a:gd name="connsiteY17" fmla="*/ 49644 h 454870"/>
                    <a:gd name="connsiteX18" fmla="*/ 174569 w 493867"/>
                    <a:gd name="connsiteY18" fmla="*/ 81362 h 454870"/>
                    <a:gd name="connsiteX19" fmla="*/ 204954 w 493867"/>
                    <a:gd name="connsiteY19" fmla="*/ 110223 h 454870"/>
                    <a:gd name="connsiteX20" fmla="*/ 236672 w 493867"/>
                    <a:gd name="connsiteY20" fmla="*/ 122415 h 454870"/>
                    <a:gd name="connsiteX21" fmla="*/ 260008 w 493867"/>
                    <a:gd name="connsiteY21" fmla="*/ 107651 h 454870"/>
                    <a:gd name="connsiteX22" fmla="*/ 296299 w 493867"/>
                    <a:gd name="connsiteY22" fmla="*/ 92792 h 454870"/>
                    <a:gd name="connsiteX23" fmla="*/ 363164 w 493867"/>
                    <a:gd name="connsiteY23" fmla="*/ 65265 h 454870"/>
                    <a:gd name="connsiteX24" fmla="*/ 366212 w 493867"/>
                    <a:gd name="connsiteY24" fmla="*/ 62884 h 454870"/>
                    <a:gd name="connsiteX25" fmla="*/ 366974 w 493867"/>
                    <a:gd name="connsiteY25" fmla="*/ 64884 h 454870"/>
                    <a:gd name="connsiteX26" fmla="*/ 378595 w 493867"/>
                    <a:gd name="connsiteY26" fmla="*/ 78029 h 454870"/>
                    <a:gd name="connsiteX27" fmla="*/ 406979 w 493867"/>
                    <a:gd name="connsiteY27" fmla="*/ 110128 h 454870"/>
                    <a:gd name="connsiteX28" fmla="*/ 447175 w 493867"/>
                    <a:gd name="connsiteY28" fmla="*/ 168611 h 454870"/>
                    <a:gd name="connsiteX29" fmla="*/ 420314 w 493867"/>
                    <a:gd name="connsiteY29" fmla="*/ 315201 h 454870"/>
                    <a:gd name="connsiteX30" fmla="*/ 361926 w 493867"/>
                    <a:gd name="connsiteY30" fmla="*/ 366827 h 454870"/>
                    <a:gd name="connsiteX31" fmla="*/ 276963 w 493867"/>
                    <a:gd name="connsiteY31" fmla="*/ 381209 h 454870"/>
                    <a:gd name="connsiteX32" fmla="*/ 243244 w 493867"/>
                    <a:gd name="connsiteY32" fmla="*/ 376066 h 454870"/>
                    <a:gd name="connsiteX33" fmla="*/ 225909 w 493867"/>
                    <a:gd name="connsiteY33" fmla="*/ 400545 h 454870"/>
                    <a:gd name="connsiteX34" fmla="*/ 176474 w 493867"/>
                    <a:gd name="connsiteY34" fmla="*/ 424358 h 454870"/>
                    <a:gd name="connsiteX35" fmla="*/ 186666 w 493867"/>
                    <a:gd name="connsiteY35" fmla="*/ 438359 h 454870"/>
                    <a:gd name="connsiteX36" fmla="*/ 211526 w 493867"/>
                    <a:gd name="connsiteY36" fmla="*/ 454171 h 454870"/>
                    <a:gd name="connsiteX37" fmla="*/ 258294 w 493867"/>
                    <a:gd name="connsiteY37" fmla="*/ 441788 h 454870"/>
                    <a:gd name="connsiteX38" fmla="*/ 266676 w 493867"/>
                    <a:gd name="connsiteY38" fmla="*/ 416452 h 454870"/>
                    <a:gd name="connsiteX39" fmla="*/ 291822 w 493867"/>
                    <a:gd name="connsiteY39" fmla="*/ 404927 h 454870"/>
                    <a:gd name="connsiteX40" fmla="*/ 324683 w 493867"/>
                    <a:gd name="connsiteY40" fmla="*/ 414547 h 454870"/>
                    <a:gd name="connsiteX41" fmla="*/ 359830 w 493867"/>
                    <a:gd name="connsiteY41" fmla="*/ 410546 h 454870"/>
                    <a:gd name="connsiteX42" fmla="*/ 425553 w 493867"/>
                    <a:gd name="connsiteY42" fmla="*/ 382067 h 454870"/>
                    <a:gd name="connsiteX43" fmla="*/ 466987 w 493867"/>
                    <a:gd name="connsiteY43" fmla="*/ 326917 h 454870"/>
                    <a:gd name="connsiteX44" fmla="*/ 492704 w 493867"/>
                    <a:gd name="connsiteY44" fmla="*/ 254717 h 454870"/>
                    <a:gd name="connsiteX45" fmla="*/ 442317 w 493867"/>
                    <a:gd name="connsiteY45" fmla="*/ 132226 h 454870"/>
                    <a:gd name="connsiteX46" fmla="*/ 393549 w 493867"/>
                    <a:gd name="connsiteY46" fmla="*/ 76981 h 454870"/>
                    <a:gd name="connsiteX47" fmla="*/ 330208 w 493867"/>
                    <a:gd name="connsiteY47" fmla="*/ 35738 h 454870"/>
                    <a:gd name="connsiteX48" fmla="*/ 267819 w 493867"/>
                    <a:gd name="connsiteY48" fmla="*/ 58693 h 454870"/>
                    <a:gd name="connsiteX49" fmla="*/ 237053 w 493867"/>
                    <a:gd name="connsiteY49" fmla="*/ 72695 h 454870"/>
                    <a:gd name="connsiteX50" fmla="*/ 206764 w 493867"/>
                    <a:gd name="connsiteY50" fmla="*/ 89459 h 454870"/>
                    <a:gd name="connsiteX51" fmla="*/ 200382 w 493867"/>
                    <a:gd name="connsiteY51" fmla="*/ 92697 h 454870"/>
                    <a:gd name="connsiteX52" fmla="*/ 212098 w 493867"/>
                    <a:gd name="connsiteY52" fmla="*/ 106413 h 454870"/>
                    <a:gd name="connsiteX53" fmla="*/ 202858 w 493867"/>
                    <a:gd name="connsiteY53" fmla="*/ 93554 h 454870"/>
                    <a:gd name="connsiteX54" fmla="*/ 181808 w 493867"/>
                    <a:gd name="connsiteY54" fmla="*/ 63741 h 454870"/>
                    <a:gd name="connsiteX55" fmla="*/ 121324 w 493867"/>
                    <a:gd name="connsiteY55" fmla="*/ 11735 h 454870"/>
                    <a:gd name="connsiteX56" fmla="*/ 62079 w 493867"/>
                    <a:gd name="connsiteY56" fmla="*/ 3924 h 454870"/>
                    <a:gd name="connsiteX57" fmla="*/ 14168 w 493867"/>
                    <a:gd name="connsiteY57" fmla="*/ 52978 h 454870"/>
                    <a:gd name="connsiteX58" fmla="*/ 39028 w 493867"/>
                    <a:gd name="connsiteY58" fmla="*/ 198806 h 454870"/>
                    <a:gd name="connsiteX59" fmla="*/ 104941 w 493867"/>
                    <a:gd name="connsiteY59" fmla="*/ 259956 h 454870"/>
                    <a:gd name="connsiteX60" fmla="*/ 140946 w 493867"/>
                    <a:gd name="connsiteY60" fmla="*/ 276815 h 454870"/>
                    <a:gd name="connsiteX61" fmla="*/ 159710 w 493867"/>
                    <a:gd name="connsiteY61" fmla="*/ 280435 h 454870"/>
                    <a:gd name="connsiteX62" fmla="*/ 167616 w 493867"/>
                    <a:gd name="connsiteY62" fmla="*/ 280721 h 454870"/>
                    <a:gd name="connsiteX63" fmla="*/ 168854 w 493867"/>
                    <a:gd name="connsiteY63" fmla="*/ 275672 h 454870"/>
                    <a:gd name="connsiteX64" fmla="*/ 148661 w 493867"/>
                    <a:gd name="connsiteY64" fmla="*/ 257765 h 454870"/>
                    <a:gd name="connsiteX65" fmla="*/ 145518 w 493867"/>
                    <a:gd name="connsiteY65" fmla="*/ 291865 h 454870"/>
                    <a:gd name="connsiteX66" fmla="*/ 131707 w 493867"/>
                    <a:gd name="connsiteY66" fmla="*/ 322631 h 454870"/>
                    <a:gd name="connsiteX67" fmla="*/ 110085 w 493867"/>
                    <a:gd name="connsiteY67" fmla="*/ 378447 h 454870"/>
                    <a:gd name="connsiteX68" fmla="*/ 151519 w 493867"/>
                    <a:gd name="connsiteY68" fmla="*/ 427120 h 454870"/>
                    <a:gd name="connsiteX69" fmla="*/ 211717 w 493867"/>
                    <a:gd name="connsiteY69" fmla="*/ 453980 h 454870"/>
                    <a:gd name="connsiteX70" fmla="*/ 201525 w 493867"/>
                    <a:gd name="connsiteY70" fmla="*/ 439979 h 454870"/>
                    <a:gd name="connsiteX71" fmla="*/ 176474 w 493867"/>
                    <a:gd name="connsiteY71" fmla="*/ 424358 h 454870"/>
                    <a:gd name="connsiteX72" fmla="*/ 176474 w 493867"/>
                    <a:gd name="connsiteY72" fmla="*/ 424358 h 45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493867" h="454870">
                      <a:moveTo>
                        <a:pt x="176474" y="424358"/>
                      </a:moveTo>
                      <a:cubicBezTo>
                        <a:pt x="170283" y="423786"/>
                        <a:pt x="164377" y="422834"/>
                        <a:pt x="158567" y="420738"/>
                      </a:cubicBezTo>
                      <a:cubicBezTo>
                        <a:pt x="157519" y="420357"/>
                        <a:pt x="153043" y="417976"/>
                        <a:pt x="152376" y="418166"/>
                      </a:cubicBezTo>
                      <a:cubicBezTo>
                        <a:pt x="153900" y="417785"/>
                        <a:pt x="160377" y="427215"/>
                        <a:pt x="157043" y="421691"/>
                      </a:cubicBezTo>
                      <a:cubicBezTo>
                        <a:pt x="149709" y="409403"/>
                        <a:pt x="141422" y="398069"/>
                        <a:pt x="147423" y="383114"/>
                      </a:cubicBezTo>
                      <a:cubicBezTo>
                        <a:pt x="151423" y="373208"/>
                        <a:pt x="159805" y="365493"/>
                        <a:pt x="165806" y="356825"/>
                      </a:cubicBezTo>
                      <a:cubicBezTo>
                        <a:pt x="173045" y="346443"/>
                        <a:pt x="178570" y="335013"/>
                        <a:pt x="182284" y="322916"/>
                      </a:cubicBezTo>
                      <a:cubicBezTo>
                        <a:pt x="185332" y="313010"/>
                        <a:pt x="188285" y="301390"/>
                        <a:pt x="187523" y="290912"/>
                      </a:cubicBezTo>
                      <a:cubicBezTo>
                        <a:pt x="186571" y="277482"/>
                        <a:pt x="171807" y="268052"/>
                        <a:pt x="161901" y="261099"/>
                      </a:cubicBezTo>
                      <a:cubicBezTo>
                        <a:pt x="152662" y="254527"/>
                        <a:pt x="145423" y="251003"/>
                        <a:pt x="134183" y="250907"/>
                      </a:cubicBezTo>
                      <a:cubicBezTo>
                        <a:pt x="120277" y="250907"/>
                        <a:pt x="106751" y="248621"/>
                        <a:pt x="94178" y="242335"/>
                      </a:cubicBezTo>
                      <a:cubicBezTo>
                        <a:pt x="78367" y="234429"/>
                        <a:pt x="65127" y="209093"/>
                        <a:pt x="56173" y="192233"/>
                      </a:cubicBezTo>
                      <a:cubicBezTo>
                        <a:pt x="43791" y="168897"/>
                        <a:pt x="32742" y="141941"/>
                        <a:pt x="37504" y="115081"/>
                      </a:cubicBezTo>
                      <a:cubicBezTo>
                        <a:pt x="41695" y="91364"/>
                        <a:pt x="57793" y="71266"/>
                        <a:pt x="73414" y="53740"/>
                      </a:cubicBezTo>
                      <a:cubicBezTo>
                        <a:pt x="89987" y="34976"/>
                        <a:pt x="110847" y="23927"/>
                        <a:pt x="135898" y="32785"/>
                      </a:cubicBezTo>
                      <a:cubicBezTo>
                        <a:pt x="136945" y="33166"/>
                        <a:pt x="143232" y="35071"/>
                        <a:pt x="143232" y="36023"/>
                      </a:cubicBezTo>
                      <a:cubicBezTo>
                        <a:pt x="143137" y="37262"/>
                        <a:pt x="135421" y="27356"/>
                        <a:pt x="141136" y="35261"/>
                      </a:cubicBezTo>
                      <a:cubicBezTo>
                        <a:pt x="144756" y="40214"/>
                        <a:pt x="148947" y="44691"/>
                        <a:pt x="152566" y="49644"/>
                      </a:cubicBezTo>
                      <a:cubicBezTo>
                        <a:pt x="160091" y="60026"/>
                        <a:pt x="166854" y="71075"/>
                        <a:pt x="174569" y="81362"/>
                      </a:cubicBezTo>
                      <a:cubicBezTo>
                        <a:pt x="183046" y="92602"/>
                        <a:pt x="193524" y="102032"/>
                        <a:pt x="204954" y="110223"/>
                      </a:cubicBezTo>
                      <a:cubicBezTo>
                        <a:pt x="213431" y="116224"/>
                        <a:pt x="225433" y="125368"/>
                        <a:pt x="236672" y="122415"/>
                      </a:cubicBezTo>
                      <a:cubicBezTo>
                        <a:pt x="245340" y="120129"/>
                        <a:pt x="252007" y="111652"/>
                        <a:pt x="260008" y="107651"/>
                      </a:cubicBezTo>
                      <a:cubicBezTo>
                        <a:pt x="271724" y="101841"/>
                        <a:pt x="284678" y="98888"/>
                        <a:pt x="296299" y="92792"/>
                      </a:cubicBezTo>
                      <a:cubicBezTo>
                        <a:pt x="317444" y="81839"/>
                        <a:pt x="337732" y="63455"/>
                        <a:pt x="363164" y="65265"/>
                      </a:cubicBezTo>
                      <a:cubicBezTo>
                        <a:pt x="367831" y="65551"/>
                        <a:pt x="374213" y="69551"/>
                        <a:pt x="366212" y="62884"/>
                      </a:cubicBezTo>
                      <a:cubicBezTo>
                        <a:pt x="356401" y="54788"/>
                        <a:pt x="365164" y="62884"/>
                        <a:pt x="366974" y="64884"/>
                      </a:cubicBezTo>
                      <a:cubicBezTo>
                        <a:pt x="370879" y="69266"/>
                        <a:pt x="374689" y="73647"/>
                        <a:pt x="378595" y="78029"/>
                      </a:cubicBezTo>
                      <a:cubicBezTo>
                        <a:pt x="388024" y="88697"/>
                        <a:pt x="397549" y="99365"/>
                        <a:pt x="406979" y="110128"/>
                      </a:cubicBezTo>
                      <a:cubicBezTo>
                        <a:pt x="422505" y="127940"/>
                        <a:pt x="437840" y="146704"/>
                        <a:pt x="447175" y="168611"/>
                      </a:cubicBezTo>
                      <a:cubicBezTo>
                        <a:pt x="468225" y="218046"/>
                        <a:pt x="444793" y="271386"/>
                        <a:pt x="420314" y="315201"/>
                      </a:cubicBezTo>
                      <a:cubicBezTo>
                        <a:pt x="406693" y="339585"/>
                        <a:pt x="387453" y="355778"/>
                        <a:pt x="361926" y="366827"/>
                      </a:cubicBezTo>
                      <a:cubicBezTo>
                        <a:pt x="335161" y="378352"/>
                        <a:pt x="305824" y="391115"/>
                        <a:pt x="276963" y="381209"/>
                      </a:cubicBezTo>
                      <a:cubicBezTo>
                        <a:pt x="266009" y="377495"/>
                        <a:pt x="254960" y="373018"/>
                        <a:pt x="243244" y="376066"/>
                      </a:cubicBezTo>
                      <a:cubicBezTo>
                        <a:pt x="230290" y="379400"/>
                        <a:pt x="228290" y="388829"/>
                        <a:pt x="225909" y="400545"/>
                      </a:cubicBezTo>
                      <a:cubicBezTo>
                        <a:pt x="221623" y="422167"/>
                        <a:pt x="195619" y="427025"/>
                        <a:pt x="176474" y="424358"/>
                      </a:cubicBezTo>
                      <a:cubicBezTo>
                        <a:pt x="171521" y="423691"/>
                        <a:pt x="185999" y="437693"/>
                        <a:pt x="186666" y="438359"/>
                      </a:cubicBezTo>
                      <a:cubicBezTo>
                        <a:pt x="193143" y="443789"/>
                        <a:pt x="202573" y="452837"/>
                        <a:pt x="211526" y="454171"/>
                      </a:cubicBezTo>
                      <a:cubicBezTo>
                        <a:pt x="226671" y="456266"/>
                        <a:pt x="247531" y="454076"/>
                        <a:pt x="258294" y="441788"/>
                      </a:cubicBezTo>
                      <a:cubicBezTo>
                        <a:pt x="264771" y="434359"/>
                        <a:pt x="262866" y="424834"/>
                        <a:pt x="266676" y="416452"/>
                      </a:cubicBezTo>
                      <a:cubicBezTo>
                        <a:pt x="271057" y="406546"/>
                        <a:pt x="281725" y="403593"/>
                        <a:pt x="291822" y="404927"/>
                      </a:cubicBezTo>
                      <a:cubicBezTo>
                        <a:pt x="303157" y="406451"/>
                        <a:pt x="313444" y="412642"/>
                        <a:pt x="324683" y="414547"/>
                      </a:cubicBezTo>
                      <a:cubicBezTo>
                        <a:pt x="336494" y="416547"/>
                        <a:pt x="348496" y="413975"/>
                        <a:pt x="359830" y="410546"/>
                      </a:cubicBezTo>
                      <a:cubicBezTo>
                        <a:pt x="382309" y="403784"/>
                        <a:pt x="406217" y="395592"/>
                        <a:pt x="425553" y="382067"/>
                      </a:cubicBezTo>
                      <a:cubicBezTo>
                        <a:pt x="445174" y="368351"/>
                        <a:pt x="456890" y="348158"/>
                        <a:pt x="466987" y="326917"/>
                      </a:cubicBezTo>
                      <a:cubicBezTo>
                        <a:pt x="477845" y="303962"/>
                        <a:pt x="488894" y="280054"/>
                        <a:pt x="492704" y="254717"/>
                      </a:cubicBezTo>
                      <a:cubicBezTo>
                        <a:pt x="499943" y="206521"/>
                        <a:pt x="472225" y="166992"/>
                        <a:pt x="442317" y="132226"/>
                      </a:cubicBezTo>
                      <a:cubicBezTo>
                        <a:pt x="426315" y="113652"/>
                        <a:pt x="410122" y="94983"/>
                        <a:pt x="393549" y="76981"/>
                      </a:cubicBezTo>
                      <a:cubicBezTo>
                        <a:pt x="377642" y="59741"/>
                        <a:pt x="354687" y="38405"/>
                        <a:pt x="330208" y="35738"/>
                      </a:cubicBezTo>
                      <a:cubicBezTo>
                        <a:pt x="306871" y="33261"/>
                        <a:pt x="286774" y="47549"/>
                        <a:pt x="267819" y="58693"/>
                      </a:cubicBezTo>
                      <a:cubicBezTo>
                        <a:pt x="257913" y="64503"/>
                        <a:pt x="247816" y="68789"/>
                        <a:pt x="237053" y="72695"/>
                      </a:cubicBezTo>
                      <a:cubicBezTo>
                        <a:pt x="225337" y="76981"/>
                        <a:pt x="217051" y="82886"/>
                        <a:pt x="206764" y="89459"/>
                      </a:cubicBezTo>
                      <a:cubicBezTo>
                        <a:pt x="204573" y="90887"/>
                        <a:pt x="202954" y="92030"/>
                        <a:pt x="200382" y="92697"/>
                      </a:cubicBezTo>
                      <a:cubicBezTo>
                        <a:pt x="186380" y="96317"/>
                        <a:pt x="199906" y="81458"/>
                        <a:pt x="212098" y="106413"/>
                      </a:cubicBezTo>
                      <a:cubicBezTo>
                        <a:pt x="209907" y="101936"/>
                        <a:pt x="205716" y="97650"/>
                        <a:pt x="202858" y="93554"/>
                      </a:cubicBezTo>
                      <a:cubicBezTo>
                        <a:pt x="196000" y="83553"/>
                        <a:pt x="189333" y="73266"/>
                        <a:pt x="181808" y="63741"/>
                      </a:cubicBezTo>
                      <a:cubicBezTo>
                        <a:pt x="165235" y="42881"/>
                        <a:pt x="144565" y="24784"/>
                        <a:pt x="121324" y="11735"/>
                      </a:cubicBezTo>
                      <a:cubicBezTo>
                        <a:pt x="103417" y="1733"/>
                        <a:pt x="81891" y="-4458"/>
                        <a:pt x="62079" y="3924"/>
                      </a:cubicBezTo>
                      <a:cubicBezTo>
                        <a:pt x="41886" y="12497"/>
                        <a:pt x="25693" y="35166"/>
                        <a:pt x="14168" y="52978"/>
                      </a:cubicBezTo>
                      <a:cubicBezTo>
                        <a:pt x="-17074" y="101365"/>
                        <a:pt x="8834" y="156610"/>
                        <a:pt x="39028" y="198806"/>
                      </a:cubicBezTo>
                      <a:cubicBezTo>
                        <a:pt x="56554" y="223285"/>
                        <a:pt x="79510" y="244049"/>
                        <a:pt x="104941" y="259956"/>
                      </a:cubicBezTo>
                      <a:cubicBezTo>
                        <a:pt x="116181" y="267005"/>
                        <a:pt x="128182" y="273101"/>
                        <a:pt x="140946" y="276815"/>
                      </a:cubicBezTo>
                      <a:cubicBezTo>
                        <a:pt x="147042" y="278625"/>
                        <a:pt x="153328" y="279959"/>
                        <a:pt x="159710" y="280435"/>
                      </a:cubicBezTo>
                      <a:cubicBezTo>
                        <a:pt x="162377" y="280625"/>
                        <a:pt x="164949" y="280721"/>
                        <a:pt x="167616" y="280721"/>
                      </a:cubicBezTo>
                      <a:cubicBezTo>
                        <a:pt x="174569" y="280721"/>
                        <a:pt x="179713" y="283483"/>
                        <a:pt x="168854" y="275672"/>
                      </a:cubicBezTo>
                      <a:cubicBezTo>
                        <a:pt x="162091" y="269672"/>
                        <a:pt x="155424" y="263766"/>
                        <a:pt x="148661" y="257765"/>
                      </a:cubicBezTo>
                      <a:cubicBezTo>
                        <a:pt x="154090" y="265671"/>
                        <a:pt x="147994" y="283483"/>
                        <a:pt x="145518" y="291865"/>
                      </a:cubicBezTo>
                      <a:cubicBezTo>
                        <a:pt x="142375" y="302723"/>
                        <a:pt x="137707" y="313106"/>
                        <a:pt x="131707" y="322631"/>
                      </a:cubicBezTo>
                      <a:cubicBezTo>
                        <a:pt x="120372" y="340823"/>
                        <a:pt x="101798" y="354920"/>
                        <a:pt x="110085" y="378447"/>
                      </a:cubicBezTo>
                      <a:cubicBezTo>
                        <a:pt x="117133" y="398640"/>
                        <a:pt x="135040" y="414547"/>
                        <a:pt x="151519" y="427120"/>
                      </a:cubicBezTo>
                      <a:cubicBezTo>
                        <a:pt x="169330" y="440741"/>
                        <a:pt x="189047" y="451980"/>
                        <a:pt x="211717" y="453980"/>
                      </a:cubicBezTo>
                      <a:cubicBezTo>
                        <a:pt x="216765" y="454457"/>
                        <a:pt x="202192" y="440645"/>
                        <a:pt x="201525" y="439979"/>
                      </a:cubicBezTo>
                      <a:cubicBezTo>
                        <a:pt x="195143" y="434930"/>
                        <a:pt x="185142" y="425120"/>
                        <a:pt x="176474" y="424358"/>
                      </a:cubicBezTo>
                      <a:lnTo>
                        <a:pt x="176474" y="424358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" name="Freeform: Shape 588">
                  <a:extLst>
                    <a:ext uri="{FF2B5EF4-FFF2-40B4-BE49-F238E27FC236}">
                      <a16:creationId xmlns:a16="http://schemas.microsoft.com/office/drawing/2014/main" id="{0B03F6E7-3B6F-4D53-9B52-5A496B098B02}"/>
                    </a:ext>
                  </a:extLst>
                </p:cNvPr>
                <p:cNvSpPr/>
                <p:nvPr/>
              </p:nvSpPr>
              <p:spPr>
                <a:xfrm>
                  <a:off x="5692788" y="3371397"/>
                  <a:ext cx="452853" cy="540081"/>
                </a:xfrm>
                <a:custGeom>
                  <a:avLst/>
                  <a:gdLst>
                    <a:gd name="connsiteX0" fmla="*/ 206996 w 452853"/>
                    <a:gd name="connsiteY0" fmla="*/ 525185 h 540081"/>
                    <a:gd name="connsiteX1" fmla="*/ 212330 w 452853"/>
                    <a:gd name="connsiteY1" fmla="*/ 524709 h 540081"/>
                    <a:gd name="connsiteX2" fmla="*/ 202709 w 452853"/>
                    <a:gd name="connsiteY2" fmla="*/ 524614 h 540081"/>
                    <a:gd name="connsiteX3" fmla="*/ 173849 w 452853"/>
                    <a:gd name="connsiteY3" fmla="*/ 518137 h 540081"/>
                    <a:gd name="connsiteX4" fmla="*/ 140892 w 452853"/>
                    <a:gd name="connsiteY4" fmla="*/ 478608 h 540081"/>
                    <a:gd name="connsiteX5" fmla="*/ 114603 w 452853"/>
                    <a:gd name="connsiteY5" fmla="*/ 423172 h 540081"/>
                    <a:gd name="connsiteX6" fmla="*/ 55929 w 452853"/>
                    <a:gd name="connsiteY6" fmla="*/ 409171 h 540081"/>
                    <a:gd name="connsiteX7" fmla="*/ 57263 w 452853"/>
                    <a:gd name="connsiteY7" fmla="*/ 345639 h 540081"/>
                    <a:gd name="connsiteX8" fmla="*/ 101268 w 452853"/>
                    <a:gd name="connsiteY8" fmla="*/ 298776 h 540081"/>
                    <a:gd name="connsiteX9" fmla="*/ 107936 w 452853"/>
                    <a:gd name="connsiteY9" fmla="*/ 246674 h 540081"/>
                    <a:gd name="connsiteX10" fmla="*/ 67169 w 452853"/>
                    <a:gd name="connsiteY10" fmla="*/ 204193 h 540081"/>
                    <a:gd name="connsiteX11" fmla="*/ 55643 w 452853"/>
                    <a:gd name="connsiteY11" fmla="*/ 142280 h 540081"/>
                    <a:gd name="connsiteX12" fmla="*/ 117175 w 452853"/>
                    <a:gd name="connsiteY12" fmla="*/ 80939 h 540081"/>
                    <a:gd name="connsiteX13" fmla="*/ 158990 w 452853"/>
                    <a:gd name="connsiteY13" fmla="*/ 19789 h 540081"/>
                    <a:gd name="connsiteX14" fmla="*/ 167181 w 452853"/>
                    <a:gd name="connsiteY14" fmla="*/ 13312 h 540081"/>
                    <a:gd name="connsiteX15" fmla="*/ 158132 w 452853"/>
                    <a:gd name="connsiteY15" fmla="*/ 15026 h 540081"/>
                    <a:gd name="connsiteX16" fmla="*/ 180135 w 452853"/>
                    <a:gd name="connsiteY16" fmla="*/ 18741 h 540081"/>
                    <a:gd name="connsiteX17" fmla="*/ 218140 w 452853"/>
                    <a:gd name="connsiteY17" fmla="*/ 38458 h 540081"/>
                    <a:gd name="connsiteX18" fmla="*/ 280148 w 452853"/>
                    <a:gd name="connsiteY18" fmla="*/ 96560 h 540081"/>
                    <a:gd name="connsiteX19" fmla="*/ 291387 w 452853"/>
                    <a:gd name="connsiteY19" fmla="*/ 177237 h 540081"/>
                    <a:gd name="connsiteX20" fmla="*/ 310247 w 452853"/>
                    <a:gd name="connsiteY20" fmla="*/ 249151 h 540081"/>
                    <a:gd name="connsiteX21" fmla="*/ 364730 w 452853"/>
                    <a:gd name="connsiteY21" fmla="*/ 295728 h 540081"/>
                    <a:gd name="connsiteX22" fmla="*/ 407688 w 452853"/>
                    <a:gd name="connsiteY22" fmla="*/ 378119 h 540081"/>
                    <a:gd name="connsiteX23" fmla="*/ 372159 w 452853"/>
                    <a:gd name="connsiteY23" fmla="*/ 459844 h 540081"/>
                    <a:gd name="connsiteX24" fmla="*/ 344632 w 452853"/>
                    <a:gd name="connsiteY24" fmla="*/ 497277 h 540081"/>
                    <a:gd name="connsiteX25" fmla="*/ 326820 w 452853"/>
                    <a:gd name="connsiteY25" fmla="*/ 512136 h 540081"/>
                    <a:gd name="connsiteX26" fmla="*/ 320629 w 452853"/>
                    <a:gd name="connsiteY26" fmla="*/ 515756 h 540081"/>
                    <a:gd name="connsiteX27" fmla="*/ 318629 w 452853"/>
                    <a:gd name="connsiteY27" fmla="*/ 517184 h 540081"/>
                    <a:gd name="connsiteX28" fmla="*/ 272432 w 452853"/>
                    <a:gd name="connsiteY28" fmla="*/ 510993 h 540081"/>
                    <a:gd name="connsiteX29" fmla="*/ 214616 w 452853"/>
                    <a:gd name="connsiteY29" fmla="*/ 521280 h 540081"/>
                    <a:gd name="connsiteX30" fmla="*/ 208044 w 452853"/>
                    <a:gd name="connsiteY30" fmla="*/ 529757 h 540081"/>
                    <a:gd name="connsiteX31" fmla="*/ 240048 w 452853"/>
                    <a:gd name="connsiteY31" fmla="*/ 523185 h 540081"/>
                    <a:gd name="connsiteX32" fmla="*/ 237761 w 452853"/>
                    <a:gd name="connsiteY32" fmla="*/ 526424 h 540081"/>
                    <a:gd name="connsiteX33" fmla="*/ 250811 w 452853"/>
                    <a:gd name="connsiteY33" fmla="*/ 528710 h 540081"/>
                    <a:gd name="connsiteX34" fmla="*/ 273004 w 452853"/>
                    <a:gd name="connsiteY34" fmla="*/ 532234 h 540081"/>
                    <a:gd name="connsiteX35" fmla="*/ 328249 w 452853"/>
                    <a:gd name="connsiteY35" fmla="*/ 524519 h 540081"/>
                    <a:gd name="connsiteX36" fmla="*/ 402163 w 452853"/>
                    <a:gd name="connsiteY36" fmla="*/ 472607 h 540081"/>
                    <a:gd name="connsiteX37" fmla="*/ 447978 w 452853"/>
                    <a:gd name="connsiteY37" fmla="*/ 394407 h 540081"/>
                    <a:gd name="connsiteX38" fmla="*/ 432262 w 452853"/>
                    <a:gd name="connsiteY38" fmla="*/ 311159 h 540081"/>
                    <a:gd name="connsiteX39" fmla="*/ 375207 w 452853"/>
                    <a:gd name="connsiteY39" fmla="*/ 252389 h 540081"/>
                    <a:gd name="connsiteX40" fmla="*/ 335012 w 452853"/>
                    <a:gd name="connsiteY40" fmla="*/ 181618 h 540081"/>
                    <a:gd name="connsiteX41" fmla="*/ 341584 w 452853"/>
                    <a:gd name="connsiteY41" fmla="*/ 136661 h 540081"/>
                    <a:gd name="connsiteX42" fmla="*/ 330059 w 452853"/>
                    <a:gd name="connsiteY42" fmla="*/ 90750 h 540081"/>
                    <a:gd name="connsiteX43" fmla="*/ 265098 w 452853"/>
                    <a:gd name="connsiteY43" fmla="*/ 26742 h 540081"/>
                    <a:gd name="connsiteX44" fmla="*/ 180516 w 452853"/>
                    <a:gd name="connsiteY44" fmla="*/ 739 h 540081"/>
                    <a:gd name="connsiteX45" fmla="*/ 99554 w 452853"/>
                    <a:gd name="connsiteY45" fmla="*/ 46935 h 540081"/>
                    <a:gd name="connsiteX46" fmla="*/ 80123 w 452853"/>
                    <a:gd name="connsiteY46" fmla="*/ 79130 h 540081"/>
                    <a:gd name="connsiteX47" fmla="*/ 44404 w 452853"/>
                    <a:gd name="connsiteY47" fmla="*/ 115324 h 540081"/>
                    <a:gd name="connsiteX48" fmla="*/ 4494 w 452853"/>
                    <a:gd name="connsiteY48" fmla="*/ 190001 h 540081"/>
                    <a:gd name="connsiteX49" fmla="*/ 63740 w 452853"/>
                    <a:gd name="connsiteY49" fmla="*/ 296490 h 540081"/>
                    <a:gd name="connsiteX50" fmla="*/ 16972 w 452853"/>
                    <a:gd name="connsiteY50" fmla="*/ 347544 h 540081"/>
                    <a:gd name="connsiteX51" fmla="*/ 5351 w 452853"/>
                    <a:gd name="connsiteY51" fmla="*/ 416219 h 540081"/>
                    <a:gd name="connsiteX52" fmla="*/ 73265 w 452853"/>
                    <a:gd name="connsiteY52" fmla="*/ 437841 h 540081"/>
                    <a:gd name="connsiteX53" fmla="*/ 101649 w 452853"/>
                    <a:gd name="connsiteY53" fmla="*/ 512136 h 540081"/>
                    <a:gd name="connsiteX54" fmla="*/ 161371 w 452853"/>
                    <a:gd name="connsiteY54" fmla="*/ 539473 h 540081"/>
                    <a:gd name="connsiteX55" fmla="*/ 247953 w 452853"/>
                    <a:gd name="connsiteY55" fmla="*/ 519566 h 540081"/>
                    <a:gd name="connsiteX56" fmla="*/ 238047 w 452853"/>
                    <a:gd name="connsiteY56" fmla="*/ 515374 h 540081"/>
                    <a:gd name="connsiteX57" fmla="*/ 206996 w 452853"/>
                    <a:gd name="connsiteY57" fmla="*/ 525185 h 540081"/>
                    <a:gd name="connsiteX58" fmla="*/ 206996 w 452853"/>
                    <a:gd name="connsiteY58" fmla="*/ 525185 h 540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52853" h="540081">
                      <a:moveTo>
                        <a:pt x="206996" y="525185"/>
                      </a:moveTo>
                      <a:cubicBezTo>
                        <a:pt x="197852" y="531662"/>
                        <a:pt x="212520" y="523852"/>
                        <a:pt x="212330" y="524709"/>
                      </a:cubicBezTo>
                      <a:cubicBezTo>
                        <a:pt x="212234" y="525376"/>
                        <a:pt x="203186" y="524709"/>
                        <a:pt x="202709" y="524614"/>
                      </a:cubicBezTo>
                      <a:cubicBezTo>
                        <a:pt x="192804" y="523947"/>
                        <a:pt x="183088" y="521756"/>
                        <a:pt x="173849" y="518137"/>
                      </a:cubicBezTo>
                      <a:cubicBezTo>
                        <a:pt x="155465" y="510898"/>
                        <a:pt x="142321" y="499087"/>
                        <a:pt x="140892" y="478608"/>
                      </a:cubicBezTo>
                      <a:cubicBezTo>
                        <a:pt x="139368" y="455081"/>
                        <a:pt x="142226" y="430507"/>
                        <a:pt x="114603" y="423172"/>
                      </a:cubicBezTo>
                      <a:cubicBezTo>
                        <a:pt x="96030" y="418220"/>
                        <a:pt x="71741" y="421839"/>
                        <a:pt x="55929" y="409171"/>
                      </a:cubicBezTo>
                      <a:cubicBezTo>
                        <a:pt x="38594" y="395264"/>
                        <a:pt x="47928" y="361546"/>
                        <a:pt x="57263" y="345639"/>
                      </a:cubicBezTo>
                      <a:cubicBezTo>
                        <a:pt x="68217" y="326875"/>
                        <a:pt x="87648" y="315254"/>
                        <a:pt x="101268" y="298776"/>
                      </a:cubicBezTo>
                      <a:cubicBezTo>
                        <a:pt x="113746" y="283631"/>
                        <a:pt x="118223" y="264295"/>
                        <a:pt x="107936" y="246674"/>
                      </a:cubicBezTo>
                      <a:cubicBezTo>
                        <a:pt x="98030" y="229624"/>
                        <a:pt x="80599" y="218290"/>
                        <a:pt x="67169" y="204193"/>
                      </a:cubicBezTo>
                      <a:cubicBezTo>
                        <a:pt x="50500" y="186572"/>
                        <a:pt x="43166" y="164950"/>
                        <a:pt x="55643" y="142280"/>
                      </a:cubicBezTo>
                      <a:cubicBezTo>
                        <a:pt x="70026" y="116182"/>
                        <a:pt x="98506" y="103228"/>
                        <a:pt x="117175" y="80939"/>
                      </a:cubicBezTo>
                      <a:cubicBezTo>
                        <a:pt x="133082" y="61984"/>
                        <a:pt x="140988" y="36934"/>
                        <a:pt x="158990" y="19789"/>
                      </a:cubicBezTo>
                      <a:cubicBezTo>
                        <a:pt x="161085" y="17788"/>
                        <a:pt x="165657" y="15598"/>
                        <a:pt x="167181" y="13312"/>
                      </a:cubicBezTo>
                      <a:cubicBezTo>
                        <a:pt x="171658" y="6454"/>
                        <a:pt x="157180" y="17788"/>
                        <a:pt x="158132" y="15026"/>
                      </a:cubicBezTo>
                      <a:cubicBezTo>
                        <a:pt x="158990" y="12550"/>
                        <a:pt x="178135" y="18074"/>
                        <a:pt x="180135" y="18741"/>
                      </a:cubicBezTo>
                      <a:cubicBezTo>
                        <a:pt x="193756" y="23218"/>
                        <a:pt x="206329" y="30457"/>
                        <a:pt x="218140" y="38458"/>
                      </a:cubicBezTo>
                      <a:cubicBezTo>
                        <a:pt x="241095" y="54174"/>
                        <a:pt x="264336" y="73510"/>
                        <a:pt x="280148" y="96560"/>
                      </a:cubicBezTo>
                      <a:cubicBezTo>
                        <a:pt x="297864" y="122373"/>
                        <a:pt x="296531" y="147614"/>
                        <a:pt x="291387" y="177237"/>
                      </a:cubicBezTo>
                      <a:cubicBezTo>
                        <a:pt x="286530" y="205336"/>
                        <a:pt x="288720" y="228863"/>
                        <a:pt x="310247" y="249151"/>
                      </a:cubicBezTo>
                      <a:cubicBezTo>
                        <a:pt x="327773" y="265629"/>
                        <a:pt x="349109" y="277059"/>
                        <a:pt x="364730" y="295728"/>
                      </a:cubicBezTo>
                      <a:cubicBezTo>
                        <a:pt x="384161" y="318778"/>
                        <a:pt x="407783" y="346115"/>
                        <a:pt x="407688" y="378119"/>
                      </a:cubicBezTo>
                      <a:cubicBezTo>
                        <a:pt x="407592" y="407837"/>
                        <a:pt x="388161" y="436126"/>
                        <a:pt x="372159" y="459844"/>
                      </a:cubicBezTo>
                      <a:cubicBezTo>
                        <a:pt x="363587" y="472607"/>
                        <a:pt x="355205" y="486133"/>
                        <a:pt x="344632" y="497277"/>
                      </a:cubicBezTo>
                      <a:cubicBezTo>
                        <a:pt x="339298" y="502897"/>
                        <a:pt x="333392" y="507945"/>
                        <a:pt x="326820" y="512136"/>
                      </a:cubicBezTo>
                      <a:cubicBezTo>
                        <a:pt x="324820" y="513470"/>
                        <a:pt x="322820" y="514708"/>
                        <a:pt x="320629" y="515756"/>
                      </a:cubicBezTo>
                      <a:cubicBezTo>
                        <a:pt x="315676" y="518327"/>
                        <a:pt x="313580" y="516994"/>
                        <a:pt x="318629" y="517184"/>
                      </a:cubicBezTo>
                      <a:cubicBezTo>
                        <a:pt x="303008" y="516517"/>
                        <a:pt x="288054" y="512231"/>
                        <a:pt x="272432" y="510993"/>
                      </a:cubicBezTo>
                      <a:cubicBezTo>
                        <a:pt x="252906" y="509374"/>
                        <a:pt x="232523" y="513660"/>
                        <a:pt x="214616" y="521280"/>
                      </a:cubicBezTo>
                      <a:cubicBezTo>
                        <a:pt x="210139" y="523185"/>
                        <a:pt x="200042" y="526614"/>
                        <a:pt x="208044" y="529757"/>
                      </a:cubicBezTo>
                      <a:cubicBezTo>
                        <a:pt x="215473" y="532710"/>
                        <a:pt x="233190" y="526138"/>
                        <a:pt x="240048" y="523185"/>
                      </a:cubicBezTo>
                      <a:cubicBezTo>
                        <a:pt x="226617" y="528995"/>
                        <a:pt x="228998" y="525281"/>
                        <a:pt x="237761" y="526424"/>
                      </a:cubicBezTo>
                      <a:cubicBezTo>
                        <a:pt x="242143" y="526995"/>
                        <a:pt x="246429" y="527852"/>
                        <a:pt x="250811" y="528710"/>
                      </a:cubicBezTo>
                      <a:cubicBezTo>
                        <a:pt x="258145" y="530138"/>
                        <a:pt x="265479" y="531662"/>
                        <a:pt x="273004" y="532234"/>
                      </a:cubicBezTo>
                      <a:cubicBezTo>
                        <a:pt x="291578" y="533567"/>
                        <a:pt x="310532" y="529948"/>
                        <a:pt x="328249" y="524519"/>
                      </a:cubicBezTo>
                      <a:cubicBezTo>
                        <a:pt x="358253" y="515279"/>
                        <a:pt x="384065" y="498611"/>
                        <a:pt x="402163" y="472607"/>
                      </a:cubicBezTo>
                      <a:cubicBezTo>
                        <a:pt x="419308" y="447937"/>
                        <a:pt x="437786" y="422982"/>
                        <a:pt x="447978" y="394407"/>
                      </a:cubicBezTo>
                      <a:cubicBezTo>
                        <a:pt x="458932" y="363737"/>
                        <a:pt x="450455" y="336971"/>
                        <a:pt x="432262" y="311159"/>
                      </a:cubicBezTo>
                      <a:cubicBezTo>
                        <a:pt x="415974" y="288108"/>
                        <a:pt x="397782" y="269153"/>
                        <a:pt x="375207" y="252389"/>
                      </a:cubicBezTo>
                      <a:cubicBezTo>
                        <a:pt x="350252" y="233911"/>
                        <a:pt x="331964" y="214766"/>
                        <a:pt x="335012" y="181618"/>
                      </a:cubicBezTo>
                      <a:cubicBezTo>
                        <a:pt x="336345" y="166569"/>
                        <a:pt x="340727" y="151805"/>
                        <a:pt x="341584" y="136661"/>
                      </a:cubicBezTo>
                      <a:cubicBezTo>
                        <a:pt x="342536" y="120278"/>
                        <a:pt x="338441" y="104847"/>
                        <a:pt x="330059" y="90750"/>
                      </a:cubicBezTo>
                      <a:cubicBezTo>
                        <a:pt x="314819" y="65032"/>
                        <a:pt x="289197" y="43887"/>
                        <a:pt x="265098" y="26742"/>
                      </a:cubicBezTo>
                      <a:cubicBezTo>
                        <a:pt x="239857" y="8835"/>
                        <a:pt x="211949" y="-3166"/>
                        <a:pt x="180516" y="739"/>
                      </a:cubicBezTo>
                      <a:cubicBezTo>
                        <a:pt x="147179" y="4930"/>
                        <a:pt x="117937" y="18455"/>
                        <a:pt x="99554" y="46935"/>
                      </a:cubicBezTo>
                      <a:cubicBezTo>
                        <a:pt x="92696" y="57413"/>
                        <a:pt x="87076" y="68652"/>
                        <a:pt x="80123" y="79130"/>
                      </a:cubicBezTo>
                      <a:cubicBezTo>
                        <a:pt x="70407" y="93607"/>
                        <a:pt x="57739" y="104371"/>
                        <a:pt x="44404" y="115324"/>
                      </a:cubicBezTo>
                      <a:cubicBezTo>
                        <a:pt x="22782" y="133041"/>
                        <a:pt x="-4555" y="158663"/>
                        <a:pt x="4494" y="190001"/>
                      </a:cubicBezTo>
                      <a:cubicBezTo>
                        <a:pt x="15353" y="227243"/>
                        <a:pt x="86886" y="250675"/>
                        <a:pt x="63740" y="296490"/>
                      </a:cubicBezTo>
                      <a:cubicBezTo>
                        <a:pt x="53262" y="317350"/>
                        <a:pt x="30878" y="329351"/>
                        <a:pt x="16972" y="347544"/>
                      </a:cubicBezTo>
                      <a:cubicBezTo>
                        <a:pt x="4494" y="363832"/>
                        <a:pt x="-7126" y="397265"/>
                        <a:pt x="5351" y="416219"/>
                      </a:cubicBezTo>
                      <a:cubicBezTo>
                        <a:pt x="19353" y="437555"/>
                        <a:pt x="52310" y="431269"/>
                        <a:pt x="73265" y="437841"/>
                      </a:cubicBezTo>
                      <a:cubicBezTo>
                        <a:pt x="107364" y="448604"/>
                        <a:pt x="84980" y="489466"/>
                        <a:pt x="101649" y="512136"/>
                      </a:cubicBezTo>
                      <a:cubicBezTo>
                        <a:pt x="114984" y="530138"/>
                        <a:pt x="140130" y="537473"/>
                        <a:pt x="161371" y="539473"/>
                      </a:cubicBezTo>
                      <a:cubicBezTo>
                        <a:pt x="189565" y="542140"/>
                        <a:pt x="224522" y="536139"/>
                        <a:pt x="247953" y="519566"/>
                      </a:cubicBezTo>
                      <a:cubicBezTo>
                        <a:pt x="256050" y="513850"/>
                        <a:pt x="240619" y="514994"/>
                        <a:pt x="238047" y="515374"/>
                      </a:cubicBezTo>
                      <a:cubicBezTo>
                        <a:pt x="228141" y="516613"/>
                        <a:pt x="215473" y="519185"/>
                        <a:pt x="206996" y="525185"/>
                      </a:cubicBezTo>
                      <a:lnTo>
                        <a:pt x="206996" y="525185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589">
                  <a:extLst>
                    <a:ext uri="{FF2B5EF4-FFF2-40B4-BE49-F238E27FC236}">
                      <a16:creationId xmlns:a16="http://schemas.microsoft.com/office/drawing/2014/main" id="{0BE3724A-9569-4542-8845-DEA087F695E8}"/>
                    </a:ext>
                  </a:extLst>
                </p:cNvPr>
                <p:cNvSpPr/>
                <p:nvPr/>
              </p:nvSpPr>
              <p:spPr>
                <a:xfrm>
                  <a:off x="5893931" y="2720478"/>
                  <a:ext cx="484968" cy="639263"/>
                </a:xfrm>
                <a:custGeom>
                  <a:avLst/>
                  <a:gdLst>
                    <a:gd name="connsiteX0" fmla="*/ 97674 w 484968"/>
                    <a:gd name="connsiteY0" fmla="*/ 361812 h 639263"/>
                    <a:gd name="connsiteX1" fmla="*/ 43001 w 484968"/>
                    <a:gd name="connsiteY1" fmla="*/ 298661 h 639263"/>
                    <a:gd name="connsiteX2" fmla="*/ 55097 w 484968"/>
                    <a:gd name="connsiteY2" fmla="*/ 237034 h 639263"/>
                    <a:gd name="connsiteX3" fmla="*/ 113009 w 484968"/>
                    <a:gd name="connsiteY3" fmla="*/ 204649 h 639263"/>
                    <a:gd name="connsiteX4" fmla="*/ 152919 w 484968"/>
                    <a:gd name="connsiteY4" fmla="*/ 139879 h 639263"/>
                    <a:gd name="connsiteX5" fmla="*/ 177779 w 484968"/>
                    <a:gd name="connsiteY5" fmla="*/ 75014 h 639263"/>
                    <a:gd name="connsiteX6" fmla="*/ 245788 w 484968"/>
                    <a:gd name="connsiteY6" fmla="*/ 41105 h 639263"/>
                    <a:gd name="connsiteX7" fmla="*/ 385424 w 484968"/>
                    <a:gd name="connsiteY7" fmla="*/ 81205 h 639263"/>
                    <a:gd name="connsiteX8" fmla="*/ 426001 w 484968"/>
                    <a:gd name="connsiteY8" fmla="*/ 212555 h 639263"/>
                    <a:gd name="connsiteX9" fmla="*/ 415428 w 484968"/>
                    <a:gd name="connsiteY9" fmla="*/ 254179 h 639263"/>
                    <a:gd name="connsiteX10" fmla="*/ 417143 w 484968"/>
                    <a:gd name="connsiteY10" fmla="*/ 300756 h 639263"/>
                    <a:gd name="connsiteX11" fmla="*/ 443812 w 484968"/>
                    <a:gd name="connsiteY11" fmla="*/ 386481 h 639263"/>
                    <a:gd name="connsiteX12" fmla="*/ 442955 w 484968"/>
                    <a:gd name="connsiteY12" fmla="*/ 480684 h 639263"/>
                    <a:gd name="connsiteX13" fmla="*/ 436288 w 484968"/>
                    <a:gd name="connsiteY13" fmla="*/ 523165 h 639263"/>
                    <a:gd name="connsiteX14" fmla="*/ 424858 w 484968"/>
                    <a:gd name="connsiteY14" fmla="*/ 558598 h 639263"/>
                    <a:gd name="connsiteX15" fmla="*/ 394283 w 484968"/>
                    <a:gd name="connsiteY15" fmla="*/ 574219 h 639263"/>
                    <a:gd name="connsiteX16" fmla="*/ 347896 w 484968"/>
                    <a:gd name="connsiteY16" fmla="*/ 581363 h 639263"/>
                    <a:gd name="connsiteX17" fmla="*/ 253693 w 484968"/>
                    <a:gd name="connsiteY17" fmla="*/ 598698 h 639263"/>
                    <a:gd name="connsiteX18" fmla="*/ 100341 w 484968"/>
                    <a:gd name="connsiteY18" fmla="*/ 555455 h 639263"/>
                    <a:gd name="connsiteX19" fmla="*/ 114343 w 484968"/>
                    <a:gd name="connsiteY19" fmla="*/ 389529 h 639263"/>
                    <a:gd name="connsiteX20" fmla="*/ 81481 w 484968"/>
                    <a:gd name="connsiteY20" fmla="*/ 370289 h 639263"/>
                    <a:gd name="connsiteX21" fmla="*/ 55574 w 484968"/>
                    <a:gd name="connsiteY21" fmla="*/ 555169 h 639263"/>
                    <a:gd name="connsiteX22" fmla="*/ 194162 w 484968"/>
                    <a:gd name="connsiteY22" fmla="*/ 638227 h 639263"/>
                    <a:gd name="connsiteX23" fmla="*/ 294080 w 484968"/>
                    <a:gd name="connsiteY23" fmla="*/ 630607 h 639263"/>
                    <a:gd name="connsiteX24" fmla="*/ 400379 w 484968"/>
                    <a:gd name="connsiteY24" fmla="*/ 611557 h 639263"/>
                    <a:gd name="connsiteX25" fmla="*/ 468101 w 484968"/>
                    <a:gd name="connsiteY25" fmla="*/ 554217 h 639263"/>
                    <a:gd name="connsiteX26" fmla="*/ 483818 w 484968"/>
                    <a:gd name="connsiteY26" fmla="*/ 454490 h 639263"/>
                    <a:gd name="connsiteX27" fmla="*/ 473340 w 484968"/>
                    <a:gd name="connsiteY27" fmla="*/ 349429 h 639263"/>
                    <a:gd name="connsiteX28" fmla="*/ 453814 w 484968"/>
                    <a:gd name="connsiteY28" fmla="*/ 255798 h 639263"/>
                    <a:gd name="connsiteX29" fmla="*/ 465244 w 484968"/>
                    <a:gd name="connsiteY29" fmla="*/ 207411 h 639263"/>
                    <a:gd name="connsiteX30" fmla="*/ 465530 w 484968"/>
                    <a:gd name="connsiteY30" fmla="*/ 165978 h 639263"/>
                    <a:gd name="connsiteX31" fmla="*/ 435145 w 484968"/>
                    <a:gd name="connsiteY31" fmla="*/ 82253 h 639263"/>
                    <a:gd name="connsiteX32" fmla="*/ 284745 w 484968"/>
                    <a:gd name="connsiteY32" fmla="*/ 147 h 639263"/>
                    <a:gd name="connsiteX33" fmla="*/ 130726 w 484968"/>
                    <a:gd name="connsiteY33" fmla="*/ 80253 h 639263"/>
                    <a:gd name="connsiteX34" fmla="*/ 101865 w 484968"/>
                    <a:gd name="connsiteY34" fmla="*/ 163596 h 639263"/>
                    <a:gd name="connsiteX35" fmla="*/ 28237 w 484968"/>
                    <a:gd name="connsiteY35" fmla="*/ 210078 h 639263"/>
                    <a:gd name="connsiteX36" fmla="*/ 4043 w 484968"/>
                    <a:gd name="connsiteY36" fmla="*/ 301804 h 639263"/>
                    <a:gd name="connsiteX37" fmla="*/ 70814 w 484968"/>
                    <a:gd name="connsiteY37" fmla="*/ 388767 h 639263"/>
                    <a:gd name="connsiteX38" fmla="*/ 97674 w 484968"/>
                    <a:gd name="connsiteY38" fmla="*/ 361812 h 639263"/>
                    <a:gd name="connsiteX39" fmla="*/ 97674 w 484968"/>
                    <a:gd name="connsiteY39" fmla="*/ 361812 h 63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84968" h="639263">
                      <a:moveTo>
                        <a:pt x="97674" y="361812"/>
                      </a:moveTo>
                      <a:cubicBezTo>
                        <a:pt x="77100" y="343809"/>
                        <a:pt x="53573" y="324664"/>
                        <a:pt x="43001" y="298661"/>
                      </a:cubicBezTo>
                      <a:cubicBezTo>
                        <a:pt x="34333" y="277230"/>
                        <a:pt x="35666" y="251893"/>
                        <a:pt x="55097" y="237034"/>
                      </a:cubicBezTo>
                      <a:cubicBezTo>
                        <a:pt x="72718" y="223509"/>
                        <a:pt x="95197" y="217889"/>
                        <a:pt x="113009" y="204649"/>
                      </a:cubicBezTo>
                      <a:cubicBezTo>
                        <a:pt x="134822" y="188457"/>
                        <a:pt x="146061" y="165692"/>
                        <a:pt x="152919" y="139879"/>
                      </a:cubicBezTo>
                      <a:cubicBezTo>
                        <a:pt x="158824" y="117781"/>
                        <a:pt x="161777" y="92540"/>
                        <a:pt x="177779" y="75014"/>
                      </a:cubicBezTo>
                      <a:cubicBezTo>
                        <a:pt x="194924" y="56154"/>
                        <a:pt x="221404" y="46153"/>
                        <a:pt x="245788" y="41105"/>
                      </a:cubicBezTo>
                      <a:cubicBezTo>
                        <a:pt x="295032" y="31104"/>
                        <a:pt x="349706" y="45201"/>
                        <a:pt x="385424" y="81205"/>
                      </a:cubicBezTo>
                      <a:cubicBezTo>
                        <a:pt x="418666" y="114733"/>
                        <a:pt x="436097" y="165978"/>
                        <a:pt x="426001" y="212555"/>
                      </a:cubicBezTo>
                      <a:cubicBezTo>
                        <a:pt x="422953" y="226557"/>
                        <a:pt x="417619" y="239987"/>
                        <a:pt x="415428" y="254179"/>
                      </a:cubicBezTo>
                      <a:cubicBezTo>
                        <a:pt x="412952" y="269895"/>
                        <a:pt x="413809" y="285231"/>
                        <a:pt x="417143" y="300756"/>
                      </a:cubicBezTo>
                      <a:cubicBezTo>
                        <a:pt x="423429" y="330093"/>
                        <a:pt x="438193" y="356859"/>
                        <a:pt x="443812" y="386481"/>
                      </a:cubicBezTo>
                      <a:cubicBezTo>
                        <a:pt x="449623" y="417342"/>
                        <a:pt x="447146" y="449727"/>
                        <a:pt x="442955" y="480684"/>
                      </a:cubicBezTo>
                      <a:cubicBezTo>
                        <a:pt x="441050" y="494876"/>
                        <a:pt x="438860" y="509068"/>
                        <a:pt x="436288" y="523165"/>
                      </a:cubicBezTo>
                      <a:cubicBezTo>
                        <a:pt x="434097" y="535167"/>
                        <a:pt x="431811" y="548311"/>
                        <a:pt x="424858" y="558598"/>
                      </a:cubicBezTo>
                      <a:cubicBezTo>
                        <a:pt x="417714" y="569076"/>
                        <a:pt x="406189" y="572124"/>
                        <a:pt x="394283" y="574219"/>
                      </a:cubicBezTo>
                      <a:cubicBezTo>
                        <a:pt x="378852" y="576981"/>
                        <a:pt x="363326" y="578601"/>
                        <a:pt x="347896" y="581363"/>
                      </a:cubicBezTo>
                      <a:cubicBezTo>
                        <a:pt x="316558" y="587078"/>
                        <a:pt x="285412" y="594793"/>
                        <a:pt x="253693" y="598698"/>
                      </a:cubicBezTo>
                      <a:cubicBezTo>
                        <a:pt x="201116" y="605175"/>
                        <a:pt x="136155" y="600127"/>
                        <a:pt x="100341" y="555455"/>
                      </a:cubicBezTo>
                      <a:cubicBezTo>
                        <a:pt x="61003" y="506401"/>
                        <a:pt x="85863" y="437154"/>
                        <a:pt x="114343" y="389529"/>
                      </a:cubicBezTo>
                      <a:cubicBezTo>
                        <a:pt x="127011" y="368479"/>
                        <a:pt x="94055" y="349239"/>
                        <a:pt x="81481" y="370289"/>
                      </a:cubicBezTo>
                      <a:cubicBezTo>
                        <a:pt x="48906" y="424677"/>
                        <a:pt x="26808" y="494495"/>
                        <a:pt x="55574" y="555169"/>
                      </a:cubicBezTo>
                      <a:cubicBezTo>
                        <a:pt x="80624" y="607938"/>
                        <a:pt x="138917" y="632798"/>
                        <a:pt x="194162" y="638227"/>
                      </a:cubicBezTo>
                      <a:cubicBezTo>
                        <a:pt x="227500" y="641466"/>
                        <a:pt x="261314" y="636608"/>
                        <a:pt x="294080" y="630607"/>
                      </a:cubicBezTo>
                      <a:cubicBezTo>
                        <a:pt x="329608" y="624130"/>
                        <a:pt x="364755" y="617177"/>
                        <a:pt x="400379" y="611557"/>
                      </a:cubicBezTo>
                      <a:cubicBezTo>
                        <a:pt x="434383" y="606223"/>
                        <a:pt x="457719" y="587173"/>
                        <a:pt x="468101" y="554217"/>
                      </a:cubicBezTo>
                      <a:cubicBezTo>
                        <a:pt x="477912" y="522784"/>
                        <a:pt x="481151" y="487161"/>
                        <a:pt x="483818" y="454490"/>
                      </a:cubicBezTo>
                      <a:cubicBezTo>
                        <a:pt x="486675" y="419057"/>
                        <a:pt x="484580" y="383338"/>
                        <a:pt x="473340" y="349429"/>
                      </a:cubicBezTo>
                      <a:cubicBezTo>
                        <a:pt x="463339" y="319330"/>
                        <a:pt x="446384" y="288374"/>
                        <a:pt x="453814" y="255798"/>
                      </a:cubicBezTo>
                      <a:cubicBezTo>
                        <a:pt x="457529" y="239511"/>
                        <a:pt x="463148" y="224080"/>
                        <a:pt x="465244" y="207411"/>
                      </a:cubicBezTo>
                      <a:cubicBezTo>
                        <a:pt x="467054" y="193600"/>
                        <a:pt x="467244" y="179789"/>
                        <a:pt x="465530" y="165978"/>
                      </a:cubicBezTo>
                      <a:cubicBezTo>
                        <a:pt x="461910" y="136164"/>
                        <a:pt x="451909" y="107208"/>
                        <a:pt x="435145" y="82253"/>
                      </a:cubicBezTo>
                      <a:cubicBezTo>
                        <a:pt x="401236" y="31770"/>
                        <a:pt x="345229" y="2529"/>
                        <a:pt x="284745" y="147"/>
                      </a:cubicBezTo>
                      <a:cubicBezTo>
                        <a:pt x="225785" y="-2139"/>
                        <a:pt x="154729" y="22055"/>
                        <a:pt x="130726" y="80253"/>
                      </a:cubicBezTo>
                      <a:cubicBezTo>
                        <a:pt x="119772" y="106732"/>
                        <a:pt x="119867" y="140451"/>
                        <a:pt x="101865" y="163596"/>
                      </a:cubicBezTo>
                      <a:cubicBezTo>
                        <a:pt x="84053" y="186456"/>
                        <a:pt x="50239" y="191790"/>
                        <a:pt x="28237" y="210078"/>
                      </a:cubicBezTo>
                      <a:cubicBezTo>
                        <a:pt x="1281" y="232462"/>
                        <a:pt x="-5386" y="269133"/>
                        <a:pt x="4043" y="301804"/>
                      </a:cubicBezTo>
                      <a:cubicBezTo>
                        <a:pt x="14521" y="338190"/>
                        <a:pt x="43191" y="364669"/>
                        <a:pt x="70814" y="388767"/>
                      </a:cubicBezTo>
                      <a:cubicBezTo>
                        <a:pt x="89197" y="404769"/>
                        <a:pt x="116248" y="377909"/>
                        <a:pt x="97674" y="361812"/>
                      </a:cubicBezTo>
                      <a:lnTo>
                        <a:pt x="97674" y="361812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590">
                  <a:extLst>
                    <a:ext uri="{FF2B5EF4-FFF2-40B4-BE49-F238E27FC236}">
                      <a16:creationId xmlns:a16="http://schemas.microsoft.com/office/drawing/2014/main" id="{70E8C7AC-0761-47B2-AEBF-30E5E731A8D5}"/>
                    </a:ext>
                  </a:extLst>
                </p:cNvPr>
                <p:cNvSpPr/>
                <p:nvPr/>
              </p:nvSpPr>
              <p:spPr>
                <a:xfrm>
                  <a:off x="6468040" y="3387638"/>
                  <a:ext cx="409843" cy="317810"/>
                </a:xfrm>
                <a:custGeom>
                  <a:avLst/>
                  <a:gdLst>
                    <a:gd name="connsiteX0" fmla="*/ 172694 w 409843"/>
                    <a:gd name="connsiteY0" fmla="*/ 286439 h 317810"/>
                    <a:gd name="connsiteX1" fmla="*/ 145072 w 409843"/>
                    <a:gd name="connsiteY1" fmla="*/ 290535 h 317810"/>
                    <a:gd name="connsiteX2" fmla="*/ 134499 w 409843"/>
                    <a:gd name="connsiteY2" fmla="*/ 289297 h 317810"/>
                    <a:gd name="connsiteX3" fmla="*/ 128784 w 409843"/>
                    <a:gd name="connsiteY3" fmla="*/ 285963 h 317810"/>
                    <a:gd name="connsiteX4" fmla="*/ 117163 w 409843"/>
                    <a:gd name="connsiteY4" fmla="*/ 276629 h 317810"/>
                    <a:gd name="connsiteX5" fmla="*/ 53155 w 409843"/>
                    <a:gd name="connsiteY5" fmla="*/ 194333 h 317810"/>
                    <a:gd name="connsiteX6" fmla="*/ 72015 w 409843"/>
                    <a:gd name="connsiteY6" fmla="*/ 94701 h 317810"/>
                    <a:gd name="connsiteX7" fmla="*/ 129070 w 409843"/>
                    <a:gd name="connsiteY7" fmla="*/ 30122 h 317810"/>
                    <a:gd name="connsiteX8" fmla="*/ 199078 w 409843"/>
                    <a:gd name="connsiteY8" fmla="*/ 66507 h 317810"/>
                    <a:gd name="connsiteX9" fmla="*/ 245751 w 409843"/>
                    <a:gd name="connsiteY9" fmla="*/ 94415 h 317810"/>
                    <a:gd name="connsiteX10" fmla="*/ 302520 w 409843"/>
                    <a:gd name="connsiteY10" fmla="*/ 81366 h 317810"/>
                    <a:gd name="connsiteX11" fmla="*/ 343477 w 409843"/>
                    <a:gd name="connsiteY11" fmla="*/ 54791 h 317810"/>
                    <a:gd name="connsiteX12" fmla="*/ 348049 w 409843"/>
                    <a:gd name="connsiteY12" fmla="*/ 53744 h 317810"/>
                    <a:gd name="connsiteX13" fmla="*/ 349097 w 409843"/>
                    <a:gd name="connsiteY13" fmla="*/ 57458 h 317810"/>
                    <a:gd name="connsiteX14" fmla="*/ 359098 w 409843"/>
                    <a:gd name="connsiteY14" fmla="*/ 82890 h 317810"/>
                    <a:gd name="connsiteX15" fmla="*/ 347097 w 409843"/>
                    <a:gd name="connsiteY15" fmla="*/ 188903 h 317810"/>
                    <a:gd name="connsiteX16" fmla="*/ 319570 w 409843"/>
                    <a:gd name="connsiteY16" fmla="*/ 247768 h 317810"/>
                    <a:gd name="connsiteX17" fmla="*/ 304996 w 409843"/>
                    <a:gd name="connsiteY17" fmla="*/ 268532 h 317810"/>
                    <a:gd name="connsiteX18" fmla="*/ 287280 w 409843"/>
                    <a:gd name="connsiteY18" fmla="*/ 265961 h 317810"/>
                    <a:gd name="connsiteX19" fmla="*/ 168789 w 409843"/>
                    <a:gd name="connsiteY19" fmla="*/ 289202 h 317810"/>
                    <a:gd name="connsiteX20" fmla="*/ 177361 w 409843"/>
                    <a:gd name="connsiteY20" fmla="*/ 307871 h 317810"/>
                    <a:gd name="connsiteX21" fmla="*/ 209937 w 409843"/>
                    <a:gd name="connsiteY21" fmla="*/ 302918 h 317810"/>
                    <a:gd name="connsiteX22" fmla="*/ 255181 w 409843"/>
                    <a:gd name="connsiteY22" fmla="*/ 287773 h 317810"/>
                    <a:gd name="connsiteX23" fmla="*/ 322427 w 409843"/>
                    <a:gd name="connsiteY23" fmla="*/ 294631 h 317810"/>
                    <a:gd name="connsiteX24" fmla="*/ 364432 w 409843"/>
                    <a:gd name="connsiteY24" fmla="*/ 256721 h 317810"/>
                    <a:gd name="connsiteX25" fmla="*/ 393007 w 409843"/>
                    <a:gd name="connsiteY25" fmla="*/ 196047 h 317810"/>
                    <a:gd name="connsiteX26" fmla="*/ 404533 w 409843"/>
                    <a:gd name="connsiteY26" fmla="*/ 73365 h 317810"/>
                    <a:gd name="connsiteX27" fmla="*/ 366433 w 409843"/>
                    <a:gd name="connsiteY27" fmla="*/ 28979 h 317810"/>
                    <a:gd name="connsiteX28" fmla="*/ 303187 w 409843"/>
                    <a:gd name="connsiteY28" fmla="*/ 38408 h 317810"/>
                    <a:gd name="connsiteX29" fmla="*/ 280327 w 409843"/>
                    <a:gd name="connsiteY29" fmla="*/ 54124 h 317810"/>
                    <a:gd name="connsiteX30" fmla="*/ 257562 w 409843"/>
                    <a:gd name="connsiteY30" fmla="*/ 67841 h 317810"/>
                    <a:gd name="connsiteX31" fmla="*/ 252609 w 409843"/>
                    <a:gd name="connsiteY31" fmla="*/ 64507 h 317810"/>
                    <a:gd name="connsiteX32" fmla="*/ 241560 w 409843"/>
                    <a:gd name="connsiteY32" fmla="*/ 53839 h 317810"/>
                    <a:gd name="connsiteX33" fmla="*/ 219938 w 409843"/>
                    <a:gd name="connsiteY33" fmla="*/ 32693 h 317810"/>
                    <a:gd name="connsiteX34" fmla="*/ 104114 w 409843"/>
                    <a:gd name="connsiteY34" fmla="*/ 6785 h 317810"/>
                    <a:gd name="connsiteX35" fmla="*/ 27914 w 409843"/>
                    <a:gd name="connsiteY35" fmla="*/ 84319 h 317810"/>
                    <a:gd name="connsiteX36" fmla="*/ 6007 w 409843"/>
                    <a:gd name="connsiteY36" fmla="*/ 198047 h 317810"/>
                    <a:gd name="connsiteX37" fmla="*/ 43821 w 409843"/>
                    <a:gd name="connsiteY37" fmla="*/ 256245 h 317810"/>
                    <a:gd name="connsiteX38" fmla="*/ 93541 w 409843"/>
                    <a:gd name="connsiteY38" fmla="*/ 304156 h 317810"/>
                    <a:gd name="connsiteX39" fmla="*/ 149644 w 409843"/>
                    <a:gd name="connsiteY39" fmla="*/ 317777 h 317810"/>
                    <a:gd name="connsiteX40" fmla="*/ 206317 w 409843"/>
                    <a:gd name="connsiteY40" fmla="*/ 305585 h 317810"/>
                    <a:gd name="connsiteX41" fmla="*/ 206317 w 409843"/>
                    <a:gd name="connsiteY41" fmla="*/ 286249 h 317810"/>
                    <a:gd name="connsiteX42" fmla="*/ 172694 w 409843"/>
                    <a:gd name="connsiteY42" fmla="*/ 286439 h 317810"/>
                    <a:gd name="connsiteX43" fmla="*/ 172694 w 409843"/>
                    <a:gd name="connsiteY43" fmla="*/ 286439 h 3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09843" h="317810">
                      <a:moveTo>
                        <a:pt x="172694" y="286439"/>
                      </a:moveTo>
                      <a:cubicBezTo>
                        <a:pt x="167265" y="289392"/>
                        <a:pt x="154597" y="290630"/>
                        <a:pt x="145072" y="290535"/>
                      </a:cubicBezTo>
                      <a:cubicBezTo>
                        <a:pt x="140595" y="290440"/>
                        <a:pt x="137452" y="290345"/>
                        <a:pt x="134499" y="289297"/>
                      </a:cubicBezTo>
                      <a:cubicBezTo>
                        <a:pt x="137071" y="290249"/>
                        <a:pt x="130022" y="286725"/>
                        <a:pt x="128784" y="285963"/>
                      </a:cubicBezTo>
                      <a:cubicBezTo>
                        <a:pt x="124593" y="283201"/>
                        <a:pt x="120878" y="279962"/>
                        <a:pt x="117163" y="276629"/>
                      </a:cubicBezTo>
                      <a:cubicBezTo>
                        <a:pt x="92398" y="253864"/>
                        <a:pt x="66109" y="225860"/>
                        <a:pt x="53155" y="194333"/>
                      </a:cubicBezTo>
                      <a:cubicBezTo>
                        <a:pt x="38392" y="158233"/>
                        <a:pt x="54013" y="126134"/>
                        <a:pt x="72015" y="94701"/>
                      </a:cubicBezTo>
                      <a:cubicBezTo>
                        <a:pt x="85540" y="70889"/>
                        <a:pt x="102685" y="41456"/>
                        <a:pt x="129070" y="30122"/>
                      </a:cubicBezTo>
                      <a:cubicBezTo>
                        <a:pt x="155644" y="18692"/>
                        <a:pt x="182981" y="49553"/>
                        <a:pt x="199078" y="66507"/>
                      </a:cubicBezTo>
                      <a:cubicBezTo>
                        <a:pt x="212128" y="80223"/>
                        <a:pt x="226415" y="91558"/>
                        <a:pt x="245751" y="94415"/>
                      </a:cubicBezTo>
                      <a:cubicBezTo>
                        <a:pt x="265658" y="97463"/>
                        <a:pt x="285565" y="91748"/>
                        <a:pt x="302520" y="81366"/>
                      </a:cubicBezTo>
                      <a:cubicBezTo>
                        <a:pt x="316426" y="72794"/>
                        <a:pt x="328142" y="60697"/>
                        <a:pt x="343477" y="54791"/>
                      </a:cubicBezTo>
                      <a:cubicBezTo>
                        <a:pt x="344906" y="54220"/>
                        <a:pt x="346525" y="53553"/>
                        <a:pt x="348049" y="53744"/>
                      </a:cubicBezTo>
                      <a:cubicBezTo>
                        <a:pt x="343573" y="53172"/>
                        <a:pt x="347383" y="55172"/>
                        <a:pt x="349097" y="57458"/>
                      </a:cubicBezTo>
                      <a:cubicBezTo>
                        <a:pt x="354336" y="64412"/>
                        <a:pt x="357098" y="74508"/>
                        <a:pt x="359098" y="82890"/>
                      </a:cubicBezTo>
                      <a:cubicBezTo>
                        <a:pt x="367576" y="118323"/>
                        <a:pt x="359670" y="155566"/>
                        <a:pt x="347097" y="188903"/>
                      </a:cubicBezTo>
                      <a:cubicBezTo>
                        <a:pt x="339382" y="209192"/>
                        <a:pt x="329857" y="228718"/>
                        <a:pt x="319570" y="247768"/>
                      </a:cubicBezTo>
                      <a:cubicBezTo>
                        <a:pt x="315950" y="254531"/>
                        <a:pt x="311759" y="264246"/>
                        <a:pt x="304996" y="268532"/>
                      </a:cubicBezTo>
                      <a:cubicBezTo>
                        <a:pt x="300996" y="271104"/>
                        <a:pt x="293852" y="267770"/>
                        <a:pt x="287280" y="265961"/>
                      </a:cubicBezTo>
                      <a:cubicBezTo>
                        <a:pt x="245656" y="254626"/>
                        <a:pt x="202031" y="260150"/>
                        <a:pt x="168789" y="289202"/>
                      </a:cubicBezTo>
                      <a:cubicBezTo>
                        <a:pt x="160407" y="296536"/>
                        <a:pt x="170027" y="305394"/>
                        <a:pt x="177361" y="307871"/>
                      </a:cubicBezTo>
                      <a:cubicBezTo>
                        <a:pt x="187744" y="311395"/>
                        <a:pt x="201460" y="310347"/>
                        <a:pt x="209937" y="302918"/>
                      </a:cubicBezTo>
                      <a:cubicBezTo>
                        <a:pt x="222319" y="292059"/>
                        <a:pt x="238607" y="285106"/>
                        <a:pt x="255181" y="287773"/>
                      </a:cubicBezTo>
                      <a:cubicBezTo>
                        <a:pt x="278326" y="291488"/>
                        <a:pt x="298519" y="301013"/>
                        <a:pt x="322427" y="294631"/>
                      </a:cubicBezTo>
                      <a:cubicBezTo>
                        <a:pt x="342811" y="289202"/>
                        <a:pt x="354622" y="274533"/>
                        <a:pt x="364432" y="256721"/>
                      </a:cubicBezTo>
                      <a:cubicBezTo>
                        <a:pt x="375196" y="237100"/>
                        <a:pt x="385006" y="217002"/>
                        <a:pt x="393007" y="196047"/>
                      </a:cubicBezTo>
                      <a:cubicBezTo>
                        <a:pt x="407866" y="156899"/>
                        <a:pt x="415772" y="114513"/>
                        <a:pt x="404533" y="73365"/>
                      </a:cubicBezTo>
                      <a:cubicBezTo>
                        <a:pt x="398818" y="52505"/>
                        <a:pt x="388150" y="35265"/>
                        <a:pt x="366433" y="28979"/>
                      </a:cubicBezTo>
                      <a:cubicBezTo>
                        <a:pt x="345192" y="22787"/>
                        <a:pt x="322237" y="28217"/>
                        <a:pt x="303187" y="38408"/>
                      </a:cubicBezTo>
                      <a:cubicBezTo>
                        <a:pt x="294995" y="42790"/>
                        <a:pt x="287851" y="48695"/>
                        <a:pt x="280327" y="54124"/>
                      </a:cubicBezTo>
                      <a:cubicBezTo>
                        <a:pt x="275183" y="57935"/>
                        <a:pt x="261562" y="68317"/>
                        <a:pt x="257562" y="67841"/>
                      </a:cubicBezTo>
                      <a:cubicBezTo>
                        <a:pt x="260515" y="68222"/>
                        <a:pt x="253561" y="65269"/>
                        <a:pt x="252609" y="64507"/>
                      </a:cubicBezTo>
                      <a:cubicBezTo>
                        <a:pt x="248608" y="61459"/>
                        <a:pt x="244989" y="57458"/>
                        <a:pt x="241560" y="53839"/>
                      </a:cubicBezTo>
                      <a:cubicBezTo>
                        <a:pt x="234511" y="46505"/>
                        <a:pt x="227558" y="39266"/>
                        <a:pt x="219938" y="32693"/>
                      </a:cubicBezTo>
                      <a:cubicBezTo>
                        <a:pt x="187934" y="5261"/>
                        <a:pt x="145072" y="-9502"/>
                        <a:pt x="104114" y="6785"/>
                      </a:cubicBezTo>
                      <a:cubicBezTo>
                        <a:pt x="68872" y="20787"/>
                        <a:pt x="46202" y="52696"/>
                        <a:pt x="27914" y="84319"/>
                      </a:cubicBezTo>
                      <a:cubicBezTo>
                        <a:pt x="7150" y="120133"/>
                        <a:pt x="-9329" y="156709"/>
                        <a:pt x="6007" y="198047"/>
                      </a:cubicBezTo>
                      <a:cubicBezTo>
                        <a:pt x="14103" y="219764"/>
                        <a:pt x="28771" y="238910"/>
                        <a:pt x="43821" y="256245"/>
                      </a:cubicBezTo>
                      <a:cubicBezTo>
                        <a:pt x="58775" y="273485"/>
                        <a:pt x="74491" y="291202"/>
                        <a:pt x="93541" y="304156"/>
                      </a:cubicBezTo>
                      <a:cubicBezTo>
                        <a:pt x="110210" y="315395"/>
                        <a:pt x="129927" y="318158"/>
                        <a:pt x="149644" y="317777"/>
                      </a:cubicBezTo>
                      <a:cubicBezTo>
                        <a:pt x="168694" y="317396"/>
                        <a:pt x="189363" y="314919"/>
                        <a:pt x="206317" y="305585"/>
                      </a:cubicBezTo>
                      <a:cubicBezTo>
                        <a:pt x="215271" y="300632"/>
                        <a:pt x="214509" y="291297"/>
                        <a:pt x="206317" y="286249"/>
                      </a:cubicBezTo>
                      <a:cubicBezTo>
                        <a:pt x="196888" y="280439"/>
                        <a:pt x="182314" y="281201"/>
                        <a:pt x="172694" y="286439"/>
                      </a:cubicBezTo>
                      <a:lnTo>
                        <a:pt x="172694" y="286439"/>
                      </a:lnTo>
                      <a:close/>
                    </a:path>
                  </a:pathLst>
                </a:custGeom>
                <a:solidFill>
                  <a:srgbClr val="33600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1" name="Graphic 216">
                <a:extLst>
                  <a:ext uri="{FF2B5EF4-FFF2-40B4-BE49-F238E27FC236}">
                    <a16:creationId xmlns:a16="http://schemas.microsoft.com/office/drawing/2014/main" id="{7838809A-70BC-4D42-ACB7-3D807122A28B}"/>
                  </a:ext>
                </a:extLst>
              </p:cNvPr>
              <p:cNvGrpSpPr/>
              <p:nvPr/>
            </p:nvGrpSpPr>
            <p:grpSpPr>
              <a:xfrm>
                <a:off x="5303398" y="2881192"/>
                <a:ext cx="1502596" cy="1024603"/>
                <a:chOff x="5303398" y="2881192"/>
                <a:chExt cx="1502596" cy="1024603"/>
              </a:xfrm>
              <a:solidFill>
                <a:srgbClr val="ED712B"/>
              </a:solidFill>
            </p:grpSpPr>
            <p:sp>
              <p:nvSpPr>
                <p:cNvPr id="76" name="Freeform: Shape 577">
                  <a:extLst>
                    <a:ext uri="{FF2B5EF4-FFF2-40B4-BE49-F238E27FC236}">
                      <a16:creationId xmlns:a16="http://schemas.microsoft.com/office/drawing/2014/main" id="{15CE9B3E-0E34-46F7-9B59-F1592012024F}"/>
                    </a:ext>
                  </a:extLst>
                </p:cNvPr>
                <p:cNvSpPr/>
                <p:nvPr/>
              </p:nvSpPr>
              <p:spPr>
                <a:xfrm>
                  <a:off x="6616225" y="3077201"/>
                  <a:ext cx="189769" cy="189344"/>
                </a:xfrm>
                <a:custGeom>
                  <a:avLst/>
                  <a:gdLst>
                    <a:gd name="connsiteX0" fmla="*/ 29 w 189769"/>
                    <a:gd name="connsiteY0" fmla="*/ 67192 h 189344"/>
                    <a:gd name="connsiteX1" fmla="*/ 50512 w 189769"/>
                    <a:gd name="connsiteY1" fmla="*/ 24901 h 189344"/>
                    <a:gd name="connsiteX2" fmla="*/ 150810 w 189769"/>
                    <a:gd name="connsiteY2" fmla="*/ 22043 h 189344"/>
                    <a:gd name="connsiteX3" fmla="*/ 173194 w 189769"/>
                    <a:gd name="connsiteY3" fmla="*/ 143963 h 189344"/>
                    <a:gd name="connsiteX4" fmla="*/ 71276 w 189769"/>
                    <a:gd name="connsiteY4" fmla="*/ 187969 h 189344"/>
                    <a:gd name="connsiteX5" fmla="*/ 29 w 189769"/>
                    <a:gd name="connsiteY5" fmla="*/ 67192 h 18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769" h="189344">
                      <a:moveTo>
                        <a:pt x="29" y="67192"/>
                      </a:moveTo>
                      <a:cubicBezTo>
                        <a:pt x="29" y="67192"/>
                        <a:pt x="-2923" y="55381"/>
                        <a:pt x="50512" y="24901"/>
                      </a:cubicBezTo>
                      <a:cubicBezTo>
                        <a:pt x="103947" y="-5579"/>
                        <a:pt x="132808" y="-9865"/>
                        <a:pt x="150810" y="22043"/>
                      </a:cubicBezTo>
                      <a:cubicBezTo>
                        <a:pt x="168717" y="53952"/>
                        <a:pt x="214056" y="116912"/>
                        <a:pt x="173194" y="143963"/>
                      </a:cubicBezTo>
                      <a:cubicBezTo>
                        <a:pt x="132331" y="170919"/>
                        <a:pt x="83944" y="195494"/>
                        <a:pt x="71276" y="187969"/>
                      </a:cubicBezTo>
                      <a:cubicBezTo>
                        <a:pt x="58608" y="180254"/>
                        <a:pt x="15746" y="120818"/>
                        <a:pt x="29" y="671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7" name="Freeform: Shape 578">
                  <a:extLst>
                    <a:ext uri="{FF2B5EF4-FFF2-40B4-BE49-F238E27FC236}">
                      <a16:creationId xmlns:a16="http://schemas.microsoft.com/office/drawing/2014/main" id="{6FDC28DD-F759-4C36-986D-E2182321DD81}"/>
                    </a:ext>
                  </a:extLst>
                </p:cNvPr>
                <p:cNvSpPr/>
                <p:nvPr/>
              </p:nvSpPr>
              <p:spPr>
                <a:xfrm>
                  <a:off x="5504501" y="3741886"/>
                  <a:ext cx="152021" cy="153849"/>
                </a:xfrm>
                <a:custGeom>
                  <a:avLst/>
                  <a:gdLst>
                    <a:gd name="connsiteX0" fmla="*/ 68099 w 152021"/>
                    <a:gd name="connsiteY0" fmla="*/ 391 h 153849"/>
                    <a:gd name="connsiteX1" fmla="*/ 113152 w 152021"/>
                    <a:gd name="connsiteY1" fmla="*/ 25347 h 153849"/>
                    <a:gd name="connsiteX2" fmla="*/ 143442 w 152021"/>
                    <a:gd name="connsiteY2" fmla="*/ 97737 h 153849"/>
                    <a:gd name="connsiteX3" fmla="*/ 60860 w 152021"/>
                    <a:gd name="connsiteY3" fmla="*/ 148314 h 153849"/>
                    <a:gd name="connsiteX4" fmla="*/ 90 w 152021"/>
                    <a:gd name="connsiteY4" fmla="*/ 86307 h 153849"/>
                    <a:gd name="connsiteX5" fmla="*/ 68099 w 152021"/>
                    <a:gd name="connsiteY5" fmla="*/ 391 h 15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021" h="153849">
                      <a:moveTo>
                        <a:pt x="68099" y="391"/>
                      </a:moveTo>
                      <a:cubicBezTo>
                        <a:pt x="68099" y="391"/>
                        <a:pt x="75909" y="-5133"/>
                        <a:pt x="113152" y="25347"/>
                      </a:cubicBezTo>
                      <a:cubicBezTo>
                        <a:pt x="150395" y="55731"/>
                        <a:pt x="161730" y="75639"/>
                        <a:pt x="143442" y="97737"/>
                      </a:cubicBezTo>
                      <a:cubicBezTo>
                        <a:pt x="125249" y="119834"/>
                        <a:pt x="92007" y="170603"/>
                        <a:pt x="60860" y="148314"/>
                      </a:cubicBezTo>
                      <a:cubicBezTo>
                        <a:pt x="29618" y="126121"/>
                        <a:pt x="-1910" y="97737"/>
                        <a:pt x="90" y="86307"/>
                      </a:cubicBezTo>
                      <a:cubicBezTo>
                        <a:pt x="2091" y="74877"/>
                        <a:pt x="33428" y="26871"/>
                        <a:pt x="68099" y="39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579">
                  <a:extLst>
                    <a:ext uri="{FF2B5EF4-FFF2-40B4-BE49-F238E27FC236}">
                      <a16:creationId xmlns:a16="http://schemas.microsoft.com/office/drawing/2014/main" id="{0D90F6A9-85E2-4986-97CD-18935E40D7F0}"/>
                    </a:ext>
                  </a:extLst>
                </p:cNvPr>
                <p:cNvSpPr/>
                <p:nvPr/>
              </p:nvSpPr>
              <p:spPr>
                <a:xfrm>
                  <a:off x="6044542" y="3025017"/>
                  <a:ext cx="220805" cy="218952"/>
                </a:xfrm>
                <a:custGeom>
                  <a:avLst/>
                  <a:gdLst>
                    <a:gd name="connsiteX0" fmla="*/ 212 w 220805"/>
                    <a:gd name="connsiteY0" fmla="*/ 102040 h 218952"/>
                    <a:gd name="connsiteX1" fmla="*/ 46027 w 220805"/>
                    <a:gd name="connsiteY1" fmla="*/ 43747 h 218952"/>
                    <a:gd name="connsiteX2" fmla="*/ 155851 w 220805"/>
                    <a:gd name="connsiteY2" fmla="*/ 17362 h 218952"/>
                    <a:gd name="connsiteX3" fmla="*/ 208714 w 220805"/>
                    <a:gd name="connsiteY3" fmla="*/ 146426 h 218952"/>
                    <a:gd name="connsiteX4" fmla="*/ 106606 w 220805"/>
                    <a:gd name="connsiteY4" fmla="*/ 218435 h 218952"/>
                    <a:gd name="connsiteX5" fmla="*/ 212 w 220805"/>
                    <a:gd name="connsiteY5" fmla="*/ 102040 h 21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05" h="218952">
                      <a:moveTo>
                        <a:pt x="212" y="102040"/>
                      </a:moveTo>
                      <a:cubicBezTo>
                        <a:pt x="212" y="102040"/>
                        <a:pt x="-5789" y="89752"/>
                        <a:pt x="46027" y="43747"/>
                      </a:cubicBezTo>
                      <a:cubicBezTo>
                        <a:pt x="97843" y="-2164"/>
                        <a:pt x="128704" y="-13594"/>
                        <a:pt x="155851" y="17362"/>
                      </a:cubicBezTo>
                      <a:cubicBezTo>
                        <a:pt x="182997" y="48319"/>
                        <a:pt x="247481" y="107183"/>
                        <a:pt x="208714" y="146426"/>
                      </a:cubicBezTo>
                      <a:cubicBezTo>
                        <a:pt x="169948" y="185669"/>
                        <a:pt x="122323" y="223864"/>
                        <a:pt x="106606" y="218435"/>
                      </a:cubicBezTo>
                      <a:cubicBezTo>
                        <a:pt x="90890" y="213101"/>
                        <a:pt x="29835" y="157475"/>
                        <a:pt x="212" y="102040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580">
                  <a:extLst>
                    <a:ext uri="{FF2B5EF4-FFF2-40B4-BE49-F238E27FC236}">
                      <a16:creationId xmlns:a16="http://schemas.microsoft.com/office/drawing/2014/main" id="{1AD190C6-A1E0-4ED9-8057-6A01A7D0A473}"/>
                    </a:ext>
                  </a:extLst>
                </p:cNvPr>
                <p:cNvSpPr/>
                <p:nvPr/>
              </p:nvSpPr>
              <p:spPr>
                <a:xfrm>
                  <a:off x="6518948" y="3752062"/>
                  <a:ext cx="157202" cy="153733"/>
                </a:xfrm>
                <a:custGeom>
                  <a:avLst/>
                  <a:gdLst>
                    <a:gd name="connsiteX0" fmla="*/ 23012 w 157202"/>
                    <a:gd name="connsiteY0" fmla="*/ 152997 h 153733"/>
                    <a:gd name="connsiteX1" fmla="*/ 3390 w 157202"/>
                    <a:gd name="connsiteY1" fmla="*/ 95180 h 153733"/>
                    <a:gd name="connsiteX2" fmla="*/ 34537 w 157202"/>
                    <a:gd name="connsiteY2" fmla="*/ 7645 h 153733"/>
                    <a:gd name="connsiteX3" fmla="*/ 147313 w 157202"/>
                    <a:gd name="connsiteY3" fmla="*/ 29267 h 153733"/>
                    <a:gd name="connsiteX4" fmla="*/ 151123 w 157202"/>
                    <a:gd name="connsiteY4" fmla="*/ 132042 h 153733"/>
                    <a:gd name="connsiteX5" fmla="*/ 23012 w 157202"/>
                    <a:gd name="connsiteY5" fmla="*/ 152997 h 15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202" h="153733">
                      <a:moveTo>
                        <a:pt x="23012" y="152997"/>
                      </a:moveTo>
                      <a:cubicBezTo>
                        <a:pt x="23012" y="152997"/>
                        <a:pt x="11772" y="151568"/>
                        <a:pt x="3390" y="95180"/>
                      </a:cubicBezTo>
                      <a:cubicBezTo>
                        <a:pt x="-4992" y="38792"/>
                        <a:pt x="1009" y="12408"/>
                        <a:pt x="34537" y="7645"/>
                      </a:cubicBezTo>
                      <a:cubicBezTo>
                        <a:pt x="68160" y="2883"/>
                        <a:pt x="137693" y="-15119"/>
                        <a:pt x="147313" y="29267"/>
                      </a:cubicBezTo>
                      <a:cubicBezTo>
                        <a:pt x="156933" y="73654"/>
                        <a:pt x="161886" y="123660"/>
                        <a:pt x="151123" y="132042"/>
                      </a:cubicBezTo>
                      <a:cubicBezTo>
                        <a:pt x="140360" y="140424"/>
                        <a:pt x="74542" y="157474"/>
                        <a:pt x="23012" y="152997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581">
                  <a:extLst>
                    <a:ext uri="{FF2B5EF4-FFF2-40B4-BE49-F238E27FC236}">
                      <a16:creationId xmlns:a16="http://schemas.microsoft.com/office/drawing/2014/main" id="{AE6B360F-C3A1-49FB-8CD6-EDE417B7B546}"/>
                    </a:ext>
                  </a:extLst>
                </p:cNvPr>
                <p:cNvSpPr/>
                <p:nvPr/>
              </p:nvSpPr>
              <p:spPr>
                <a:xfrm>
                  <a:off x="6500433" y="3513395"/>
                  <a:ext cx="106817" cy="109588"/>
                </a:xfrm>
                <a:custGeom>
                  <a:avLst/>
                  <a:gdLst>
                    <a:gd name="connsiteX0" fmla="*/ 1903 w 106817"/>
                    <a:gd name="connsiteY0" fmla="*/ 11711 h 109588"/>
                    <a:gd name="connsiteX1" fmla="*/ 43813 w 106817"/>
                    <a:gd name="connsiteY1" fmla="*/ 758 h 109588"/>
                    <a:gd name="connsiteX2" fmla="*/ 104296 w 106817"/>
                    <a:gd name="connsiteY2" fmla="*/ 27332 h 109588"/>
                    <a:gd name="connsiteX3" fmla="*/ 83246 w 106817"/>
                    <a:gd name="connsiteY3" fmla="*/ 106104 h 109588"/>
                    <a:gd name="connsiteX4" fmla="*/ 10284 w 106817"/>
                    <a:gd name="connsiteY4" fmla="*/ 103532 h 109588"/>
                    <a:gd name="connsiteX5" fmla="*/ 1903 w 106817"/>
                    <a:gd name="connsiteY5" fmla="*/ 11711 h 1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817" h="109588">
                      <a:moveTo>
                        <a:pt x="1903" y="11711"/>
                      </a:moveTo>
                      <a:cubicBezTo>
                        <a:pt x="1903" y="11711"/>
                        <a:pt x="3427" y="3806"/>
                        <a:pt x="43813" y="758"/>
                      </a:cubicBezTo>
                      <a:cubicBezTo>
                        <a:pt x="84199" y="-2290"/>
                        <a:pt x="102582" y="3329"/>
                        <a:pt x="104296" y="27332"/>
                      </a:cubicBezTo>
                      <a:cubicBezTo>
                        <a:pt x="106011" y="51335"/>
                        <a:pt x="115155" y="101627"/>
                        <a:pt x="83246" y="106104"/>
                      </a:cubicBezTo>
                      <a:cubicBezTo>
                        <a:pt x="51337" y="110676"/>
                        <a:pt x="15619" y="111629"/>
                        <a:pt x="10284" y="103532"/>
                      </a:cubicBezTo>
                      <a:cubicBezTo>
                        <a:pt x="4951" y="95436"/>
                        <a:pt x="-3908" y="48002"/>
                        <a:pt x="1903" y="1171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582">
                  <a:extLst>
                    <a:ext uri="{FF2B5EF4-FFF2-40B4-BE49-F238E27FC236}">
                      <a16:creationId xmlns:a16="http://schemas.microsoft.com/office/drawing/2014/main" id="{028252B6-2406-40EC-A45D-395239E949E6}"/>
                    </a:ext>
                  </a:extLst>
                </p:cNvPr>
                <p:cNvSpPr/>
                <p:nvPr/>
              </p:nvSpPr>
              <p:spPr>
                <a:xfrm>
                  <a:off x="5712020" y="3589570"/>
                  <a:ext cx="168635" cy="165946"/>
                </a:xfrm>
                <a:custGeom>
                  <a:avLst/>
                  <a:gdLst>
                    <a:gd name="connsiteX0" fmla="*/ 979 w 168635"/>
                    <a:gd name="connsiteY0" fmla="*/ 106892 h 165946"/>
                    <a:gd name="connsiteX1" fmla="*/ 20124 w 168635"/>
                    <a:gd name="connsiteY1" fmla="*/ 52694 h 165946"/>
                    <a:gd name="connsiteX2" fmla="*/ 94229 w 168635"/>
                    <a:gd name="connsiteY2" fmla="*/ 6022 h 165946"/>
                    <a:gd name="connsiteX3" fmla="*/ 165190 w 168635"/>
                    <a:gd name="connsiteY3" fmla="*/ 87651 h 165946"/>
                    <a:gd name="connsiteX4" fmla="*/ 108231 w 168635"/>
                    <a:gd name="connsiteY4" fmla="*/ 165947 h 165946"/>
                    <a:gd name="connsiteX5" fmla="*/ 979 w 168635"/>
                    <a:gd name="connsiteY5" fmla="*/ 106892 h 16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635" h="165946">
                      <a:moveTo>
                        <a:pt x="979" y="106892"/>
                      </a:moveTo>
                      <a:cubicBezTo>
                        <a:pt x="979" y="106892"/>
                        <a:pt x="-6546" y="99367"/>
                        <a:pt x="20124" y="52694"/>
                      </a:cubicBezTo>
                      <a:cubicBezTo>
                        <a:pt x="46699" y="6022"/>
                        <a:pt x="66511" y="-9980"/>
                        <a:pt x="94229" y="6022"/>
                      </a:cubicBezTo>
                      <a:cubicBezTo>
                        <a:pt x="121851" y="22024"/>
                        <a:pt x="183859" y="49170"/>
                        <a:pt x="165190" y="87651"/>
                      </a:cubicBezTo>
                      <a:cubicBezTo>
                        <a:pt x="146521" y="126132"/>
                        <a:pt x="121089" y="166042"/>
                        <a:pt x="108231" y="165947"/>
                      </a:cubicBezTo>
                      <a:cubicBezTo>
                        <a:pt x="95181" y="165851"/>
                        <a:pt x="36603" y="140229"/>
                        <a:pt x="979" y="10689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583">
                  <a:extLst>
                    <a:ext uri="{FF2B5EF4-FFF2-40B4-BE49-F238E27FC236}">
                      <a16:creationId xmlns:a16="http://schemas.microsoft.com/office/drawing/2014/main" id="{2C04EEBD-152E-428A-8749-CB66695F88E0}"/>
                    </a:ext>
                  </a:extLst>
                </p:cNvPr>
                <p:cNvSpPr/>
                <p:nvPr/>
              </p:nvSpPr>
              <p:spPr>
                <a:xfrm>
                  <a:off x="5843282" y="2881192"/>
                  <a:ext cx="122171" cy="121913"/>
                </a:xfrm>
                <a:custGeom>
                  <a:avLst/>
                  <a:gdLst>
                    <a:gd name="connsiteX0" fmla="*/ 19 w 122171"/>
                    <a:gd name="connsiteY0" fmla="*/ 43268 h 121913"/>
                    <a:gd name="connsiteX1" fmla="*/ 32499 w 122171"/>
                    <a:gd name="connsiteY1" fmla="*/ 16027 h 121913"/>
                    <a:gd name="connsiteX2" fmla="*/ 97079 w 122171"/>
                    <a:gd name="connsiteY2" fmla="*/ 14217 h 121913"/>
                    <a:gd name="connsiteX3" fmla="*/ 111461 w 122171"/>
                    <a:gd name="connsiteY3" fmla="*/ 92703 h 121913"/>
                    <a:gd name="connsiteX4" fmla="*/ 45834 w 122171"/>
                    <a:gd name="connsiteY4" fmla="*/ 120992 h 121913"/>
                    <a:gd name="connsiteX5" fmla="*/ 19 w 122171"/>
                    <a:gd name="connsiteY5" fmla="*/ 43268 h 12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71" h="121913">
                      <a:moveTo>
                        <a:pt x="19" y="43268"/>
                      </a:moveTo>
                      <a:cubicBezTo>
                        <a:pt x="19" y="43268"/>
                        <a:pt x="-1886" y="35648"/>
                        <a:pt x="32499" y="16027"/>
                      </a:cubicBezTo>
                      <a:cubicBezTo>
                        <a:pt x="66884" y="-3595"/>
                        <a:pt x="85553" y="-6357"/>
                        <a:pt x="97079" y="14217"/>
                      </a:cubicBezTo>
                      <a:cubicBezTo>
                        <a:pt x="108604" y="34791"/>
                        <a:pt x="137846" y="75368"/>
                        <a:pt x="111461" y="92703"/>
                      </a:cubicBezTo>
                      <a:cubicBezTo>
                        <a:pt x="85077" y="110134"/>
                        <a:pt x="54026" y="125945"/>
                        <a:pt x="45834" y="120992"/>
                      </a:cubicBezTo>
                      <a:cubicBezTo>
                        <a:pt x="37738" y="116135"/>
                        <a:pt x="10115" y="77749"/>
                        <a:pt x="19" y="43268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3" name="Freeform: Shape 584">
                  <a:extLst>
                    <a:ext uri="{FF2B5EF4-FFF2-40B4-BE49-F238E27FC236}">
                      <a16:creationId xmlns:a16="http://schemas.microsoft.com/office/drawing/2014/main" id="{E916B595-FC5F-4CD3-8E63-8F9376387395}"/>
                    </a:ext>
                  </a:extLst>
                </p:cNvPr>
                <p:cNvSpPr/>
                <p:nvPr/>
              </p:nvSpPr>
              <p:spPr>
                <a:xfrm>
                  <a:off x="5303398" y="3126917"/>
                  <a:ext cx="172977" cy="172681"/>
                </a:xfrm>
                <a:custGeom>
                  <a:avLst/>
                  <a:gdLst>
                    <a:gd name="connsiteX0" fmla="*/ 26 w 172977"/>
                    <a:gd name="connsiteY0" fmla="*/ 61291 h 172681"/>
                    <a:gd name="connsiteX1" fmla="*/ 46032 w 172977"/>
                    <a:gd name="connsiteY1" fmla="*/ 22715 h 172681"/>
                    <a:gd name="connsiteX2" fmla="*/ 137472 w 172977"/>
                    <a:gd name="connsiteY2" fmla="*/ 20143 h 172681"/>
                    <a:gd name="connsiteX3" fmla="*/ 157855 w 172977"/>
                    <a:gd name="connsiteY3" fmla="*/ 131300 h 172681"/>
                    <a:gd name="connsiteX4" fmla="*/ 64987 w 172977"/>
                    <a:gd name="connsiteY4" fmla="*/ 171400 h 172681"/>
                    <a:gd name="connsiteX5" fmla="*/ 26 w 172977"/>
                    <a:gd name="connsiteY5" fmla="*/ 61291 h 172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977" h="172681">
                      <a:moveTo>
                        <a:pt x="26" y="61291"/>
                      </a:moveTo>
                      <a:cubicBezTo>
                        <a:pt x="26" y="61291"/>
                        <a:pt x="-2641" y="50528"/>
                        <a:pt x="46032" y="22715"/>
                      </a:cubicBezTo>
                      <a:cubicBezTo>
                        <a:pt x="94800" y="-5098"/>
                        <a:pt x="121089" y="-9004"/>
                        <a:pt x="137472" y="20143"/>
                      </a:cubicBezTo>
                      <a:cubicBezTo>
                        <a:pt x="153855" y="49194"/>
                        <a:pt x="195098" y="106630"/>
                        <a:pt x="157855" y="131300"/>
                      </a:cubicBezTo>
                      <a:cubicBezTo>
                        <a:pt x="120517" y="155874"/>
                        <a:pt x="76512" y="178353"/>
                        <a:pt x="64987" y="171400"/>
                      </a:cubicBezTo>
                      <a:cubicBezTo>
                        <a:pt x="53366" y="164447"/>
                        <a:pt x="14314" y="110249"/>
                        <a:pt x="26" y="61291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585">
                  <a:extLst>
                    <a:ext uri="{FF2B5EF4-FFF2-40B4-BE49-F238E27FC236}">
                      <a16:creationId xmlns:a16="http://schemas.microsoft.com/office/drawing/2014/main" id="{31170235-6E16-4AF3-B704-7F9B7C6F49C8}"/>
                    </a:ext>
                  </a:extLst>
                </p:cNvPr>
                <p:cNvSpPr/>
                <p:nvPr/>
              </p:nvSpPr>
              <p:spPr>
                <a:xfrm>
                  <a:off x="6084773" y="3547688"/>
                  <a:ext cx="250424" cy="246792"/>
                </a:xfrm>
                <a:custGeom>
                  <a:avLst/>
                  <a:gdLst>
                    <a:gd name="connsiteX0" fmla="*/ 1225 w 250424"/>
                    <a:gd name="connsiteY0" fmla="*/ 154202 h 246792"/>
                    <a:gd name="connsiteX1" fmla="*/ 32181 w 250424"/>
                    <a:gd name="connsiteY1" fmla="*/ 75145 h 246792"/>
                    <a:gd name="connsiteX2" fmla="*/ 143910 w 250424"/>
                    <a:gd name="connsiteY2" fmla="*/ 9899 h 246792"/>
                    <a:gd name="connsiteX3" fmla="*/ 244589 w 250424"/>
                    <a:gd name="connsiteY3" fmla="*/ 134009 h 246792"/>
                    <a:gd name="connsiteX4" fmla="*/ 156483 w 250424"/>
                    <a:gd name="connsiteY4" fmla="*/ 246785 h 246792"/>
                    <a:gd name="connsiteX5" fmla="*/ 1225 w 250424"/>
                    <a:gd name="connsiteY5" fmla="*/ 154202 h 24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424" h="246792">
                      <a:moveTo>
                        <a:pt x="1225" y="154202"/>
                      </a:moveTo>
                      <a:cubicBezTo>
                        <a:pt x="1225" y="154202"/>
                        <a:pt x="-9443" y="142677"/>
                        <a:pt x="32181" y="75145"/>
                      </a:cubicBezTo>
                      <a:cubicBezTo>
                        <a:pt x="73806" y="7613"/>
                        <a:pt x="103809" y="-15152"/>
                        <a:pt x="143910" y="9899"/>
                      </a:cubicBezTo>
                      <a:cubicBezTo>
                        <a:pt x="184010" y="34854"/>
                        <a:pt x="274116" y="78098"/>
                        <a:pt x="244589" y="134009"/>
                      </a:cubicBezTo>
                      <a:cubicBezTo>
                        <a:pt x="215061" y="189826"/>
                        <a:pt x="175533" y="247547"/>
                        <a:pt x="156483" y="246785"/>
                      </a:cubicBezTo>
                      <a:cubicBezTo>
                        <a:pt x="137433" y="246023"/>
                        <a:pt x="52184" y="205161"/>
                        <a:pt x="1225" y="154202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586">
                  <a:extLst>
                    <a:ext uri="{FF2B5EF4-FFF2-40B4-BE49-F238E27FC236}">
                      <a16:creationId xmlns:a16="http://schemas.microsoft.com/office/drawing/2014/main" id="{8FE5CA3A-C2D0-4C28-9208-D2EF82C75453}"/>
                    </a:ext>
                  </a:extLst>
                </p:cNvPr>
                <p:cNvSpPr/>
                <p:nvPr/>
              </p:nvSpPr>
              <p:spPr>
                <a:xfrm>
                  <a:off x="6240698" y="3227615"/>
                  <a:ext cx="236636" cy="231359"/>
                </a:xfrm>
                <a:custGeom>
                  <a:avLst/>
                  <a:gdLst>
                    <a:gd name="connsiteX0" fmla="*/ 34561 w 236636"/>
                    <a:gd name="connsiteY0" fmla="*/ 230245 h 231359"/>
                    <a:gd name="connsiteX1" fmla="*/ 5129 w 236636"/>
                    <a:gd name="connsiteY1" fmla="*/ 143282 h 231359"/>
                    <a:gd name="connsiteX2" fmla="*/ 52087 w 236636"/>
                    <a:gd name="connsiteY2" fmla="*/ 11551 h 231359"/>
                    <a:gd name="connsiteX3" fmla="*/ 221727 w 236636"/>
                    <a:gd name="connsiteY3" fmla="*/ 44032 h 231359"/>
                    <a:gd name="connsiteX4" fmla="*/ 227442 w 236636"/>
                    <a:gd name="connsiteY4" fmla="*/ 198622 h 231359"/>
                    <a:gd name="connsiteX5" fmla="*/ 34561 w 236636"/>
                    <a:gd name="connsiteY5" fmla="*/ 230245 h 23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636" h="231359">
                      <a:moveTo>
                        <a:pt x="34561" y="230245"/>
                      </a:moveTo>
                      <a:cubicBezTo>
                        <a:pt x="34561" y="230245"/>
                        <a:pt x="17702" y="228150"/>
                        <a:pt x="5129" y="143282"/>
                      </a:cubicBezTo>
                      <a:cubicBezTo>
                        <a:pt x="-7539" y="58414"/>
                        <a:pt x="1509" y="18790"/>
                        <a:pt x="52087" y="11551"/>
                      </a:cubicBezTo>
                      <a:cubicBezTo>
                        <a:pt x="102665" y="4312"/>
                        <a:pt x="207345" y="-22739"/>
                        <a:pt x="221727" y="44032"/>
                      </a:cubicBezTo>
                      <a:cubicBezTo>
                        <a:pt x="236205" y="110802"/>
                        <a:pt x="243730" y="186049"/>
                        <a:pt x="227442" y="198622"/>
                      </a:cubicBezTo>
                      <a:cubicBezTo>
                        <a:pt x="211059" y="211291"/>
                        <a:pt x="112095" y="237008"/>
                        <a:pt x="34561" y="230245"/>
                      </a:cubicBezTo>
                      <a:close/>
                    </a:path>
                  </a:pathLst>
                </a:custGeom>
                <a:solidFill>
                  <a:srgbClr val="ED71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2" name="Graphic 216">
                <a:extLst>
                  <a:ext uri="{FF2B5EF4-FFF2-40B4-BE49-F238E27FC236}">
                    <a16:creationId xmlns:a16="http://schemas.microsoft.com/office/drawing/2014/main" id="{FE2848F9-F4F2-432B-BCAE-8CF904AFD528}"/>
                  </a:ext>
                </a:extLst>
              </p:cNvPr>
              <p:cNvGrpSpPr/>
              <p:nvPr/>
            </p:nvGrpSpPr>
            <p:grpSpPr>
              <a:xfrm>
                <a:off x="6253992" y="2825769"/>
                <a:ext cx="440621" cy="240278"/>
                <a:chOff x="6253992" y="2825769"/>
                <a:chExt cx="440621" cy="240278"/>
              </a:xfrm>
            </p:grpSpPr>
            <p:sp>
              <p:nvSpPr>
                <p:cNvPr id="70" name="Freeform: Shape 571">
                  <a:extLst>
                    <a:ext uri="{FF2B5EF4-FFF2-40B4-BE49-F238E27FC236}">
                      <a16:creationId xmlns:a16="http://schemas.microsoft.com/office/drawing/2014/main" id="{ACB4DEA7-0C3D-4857-8DB3-6EC0F3E4A5B0}"/>
                    </a:ext>
                  </a:extLst>
                </p:cNvPr>
                <p:cNvSpPr/>
                <p:nvPr/>
              </p:nvSpPr>
              <p:spPr>
                <a:xfrm>
                  <a:off x="6253992" y="2825769"/>
                  <a:ext cx="440621" cy="240278"/>
                </a:xfrm>
                <a:custGeom>
                  <a:avLst/>
                  <a:gdLst>
                    <a:gd name="connsiteX0" fmla="*/ 7170 w 440621"/>
                    <a:gd name="connsiteY0" fmla="*/ 43732 h 240278"/>
                    <a:gd name="connsiteX1" fmla="*/ 125661 w 440621"/>
                    <a:gd name="connsiteY1" fmla="*/ 68402 h 240278"/>
                    <a:gd name="connsiteX2" fmla="*/ 205766 w 440621"/>
                    <a:gd name="connsiteY2" fmla="*/ 50304 h 240278"/>
                    <a:gd name="connsiteX3" fmla="*/ 258821 w 440621"/>
                    <a:gd name="connsiteY3" fmla="*/ 36779 h 240278"/>
                    <a:gd name="connsiteX4" fmla="*/ 286634 w 440621"/>
                    <a:gd name="connsiteY4" fmla="*/ 1060 h 240278"/>
                    <a:gd name="connsiteX5" fmla="*/ 306065 w 440621"/>
                    <a:gd name="connsiteY5" fmla="*/ 31159 h 240278"/>
                    <a:gd name="connsiteX6" fmla="*/ 346260 w 440621"/>
                    <a:gd name="connsiteY6" fmla="*/ 1060 h 240278"/>
                    <a:gd name="connsiteX7" fmla="*/ 358452 w 440621"/>
                    <a:gd name="connsiteY7" fmla="*/ 30588 h 240278"/>
                    <a:gd name="connsiteX8" fmla="*/ 399029 w 440621"/>
                    <a:gd name="connsiteY8" fmla="*/ 26587 h 240278"/>
                    <a:gd name="connsiteX9" fmla="*/ 391790 w 440621"/>
                    <a:gd name="connsiteY9" fmla="*/ 62687 h 240278"/>
                    <a:gd name="connsiteX10" fmla="*/ 431699 w 440621"/>
                    <a:gd name="connsiteY10" fmla="*/ 71640 h 240278"/>
                    <a:gd name="connsiteX11" fmla="*/ 403124 w 440621"/>
                    <a:gd name="connsiteY11" fmla="*/ 98025 h 240278"/>
                    <a:gd name="connsiteX12" fmla="*/ 440272 w 440621"/>
                    <a:gd name="connsiteY12" fmla="*/ 123552 h 240278"/>
                    <a:gd name="connsiteX13" fmla="*/ 399505 w 440621"/>
                    <a:gd name="connsiteY13" fmla="*/ 129933 h 240278"/>
                    <a:gd name="connsiteX14" fmla="*/ 426080 w 440621"/>
                    <a:gd name="connsiteY14" fmla="*/ 175653 h 240278"/>
                    <a:gd name="connsiteX15" fmla="*/ 376169 w 440621"/>
                    <a:gd name="connsiteY15" fmla="*/ 167652 h 240278"/>
                    <a:gd name="connsiteX16" fmla="*/ 386075 w 440621"/>
                    <a:gd name="connsiteY16" fmla="*/ 209658 h 240278"/>
                    <a:gd name="connsiteX17" fmla="*/ 340164 w 440621"/>
                    <a:gd name="connsiteY17" fmla="*/ 195846 h 240278"/>
                    <a:gd name="connsiteX18" fmla="*/ 337307 w 440621"/>
                    <a:gd name="connsiteY18" fmla="*/ 230803 h 240278"/>
                    <a:gd name="connsiteX19" fmla="*/ 297302 w 440621"/>
                    <a:gd name="connsiteY19" fmla="*/ 209181 h 240278"/>
                    <a:gd name="connsiteX20" fmla="*/ 278537 w 440621"/>
                    <a:gd name="connsiteY20" fmla="*/ 240233 h 240278"/>
                    <a:gd name="connsiteX21" fmla="*/ 236532 w 440621"/>
                    <a:gd name="connsiteY21" fmla="*/ 204800 h 240278"/>
                    <a:gd name="connsiteX22" fmla="*/ 229865 w 440621"/>
                    <a:gd name="connsiteY22" fmla="*/ 231184 h 240278"/>
                    <a:gd name="connsiteX23" fmla="*/ 187574 w 440621"/>
                    <a:gd name="connsiteY23" fmla="*/ 200609 h 240278"/>
                    <a:gd name="connsiteX24" fmla="*/ 180144 w 440621"/>
                    <a:gd name="connsiteY24" fmla="*/ 223945 h 240278"/>
                    <a:gd name="connsiteX25" fmla="*/ 115184 w 440621"/>
                    <a:gd name="connsiteY25" fmla="*/ 178416 h 240278"/>
                    <a:gd name="connsiteX26" fmla="*/ 7170 w 440621"/>
                    <a:gd name="connsiteY26" fmla="*/ 43732 h 24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40621" h="240278">
                      <a:moveTo>
                        <a:pt x="7170" y="43732"/>
                      </a:moveTo>
                      <a:cubicBezTo>
                        <a:pt x="7170" y="43732"/>
                        <a:pt x="78703" y="96310"/>
                        <a:pt x="125661" y="68402"/>
                      </a:cubicBezTo>
                      <a:cubicBezTo>
                        <a:pt x="172715" y="40494"/>
                        <a:pt x="190717" y="12681"/>
                        <a:pt x="205766" y="50304"/>
                      </a:cubicBezTo>
                      <a:cubicBezTo>
                        <a:pt x="205766" y="50304"/>
                        <a:pt x="231389" y="-13513"/>
                        <a:pt x="258821" y="36779"/>
                      </a:cubicBezTo>
                      <a:cubicBezTo>
                        <a:pt x="258821" y="36779"/>
                        <a:pt x="258916" y="-1702"/>
                        <a:pt x="286634" y="1060"/>
                      </a:cubicBezTo>
                      <a:cubicBezTo>
                        <a:pt x="310827" y="3441"/>
                        <a:pt x="306065" y="31159"/>
                        <a:pt x="306065" y="31159"/>
                      </a:cubicBezTo>
                      <a:cubicBezTo>
                        <a:pt x="306065" y="31159"/>
                        <a:pt x="318352" y="-6750"/>
                        <a:pt x="346260" y="1060"/>
                      </a:cubicBezTo>
                      <a:cubicBezTo>
                        <a:pt x="371882" y="8204"/>
                        <a:pt x="358452" y="30588"/>
                        <a:pt x="358452" y="30588"/>
                      </a:cubicBezTo>
                      <a:cubicBezTo>
                        <a:pt x="358452" y="30588"/>
                        <a:pt x="385503" y="1441"/>
                        <a:pt x="399029" y="26587"/>
                      </a:cubicBezTo>
                      <a:cubicBezTo>
                        <a:pt x="412554" y="51733"/>
                        <a:pt x="391790" y="62687"/>
                        <a:pt x="391790" y="62687"/>
                      </a:cubicBezTo>
                      <a:cubicBezTo>
                        <a:pt x="391790" y="62687"/>
                        <a:pt x="425032" y="42303"/>
                        <a:pt x="431699" y="71640"/>
                      </a:cubicBezTo>
                      <a:cubicBezTo>
                        <a:pt x="438367" y="100977"/>
                        <a:pt x="403124" y="98025"/>
                        <a:pt x="403124" y="98025"/>
                      </a:cubicBezTo>
                      <a:cubicBezTo>
                        <a:pt x="403124" y="98025"/>
                        <a:pt x="444844" y="95358"/>
                        <a:pt x="440272" y="123552"/>
                      </a:cubicBezTo>
                      <a:cubicBezTo>
                        <a:pt x="435700" y="151746"/>
                        <a:pt x="399505" y="129933"/>
                        <a:pt x="399505" y="129933"/>
                      </a:cubicBezTo>
                      <a:cubicBezTo>
                        <a:pt x="399505" y="129933"/>
                        <a:pt x="446749" y="152127"/>
                        <a:pt x="426080" y="175653"/>
                      </a:cubicBezTo>
                      <a:cubicBezTo>
                        <a:pt x="405410" y="199275"/>
                        <a:pt x="376169" y="167652"/>
                        <a:pt x="376169" y="167652"/>
                      </a:cubicBezTo>
                      <a:cubicBezTo>
                        <a:pt x="376169" y="167652"/>
                        <a:pt x="409601" y="194132"/>
                        <a:pt x="386075" y="209658"/>
                      </a:cubicBezTo>
                      <a:cubicBezTo>
                        <a:pt x="362548" y="225183"/>
                        <a:pt x="340164" y="195846"/>
                        <a:pt x="340164" y="195846"/>
                      </a:cubicBezTo>
                      <a:cubicBezTo>
                        <a:pt x="340164" y="195846"/>
                        <a:pt x="363024" y="217849"/>
                        <a:pt x="337307" y="230803"/>
                      </a:cubicBezTo>
                      <a:cubicBezTo>
                        <a:pt x="311589" y="243757"/>
                        <a:pt x="297302" y="209181"/>
                        <a:pt x="297302" y="209181"/>
                      </a:cubicBezTo>
                      <a:cubicBezTo>
                        <a:pt x="297302" y="209181"/>
                        <a:pt x="300921" y="241662"/>
                        <a:pt x="278537" y="240233"/>
                      </a:cubicBezTo>
                      <a:cubicBezTo>
                        <a:pt x="256154" y="238804"/>
                        <a:pt x="236532" y="204800"/>
                        <a:pt x="236532" y="204800"/>
                      </a:cubicBezTo>
                      <a:cubicBezTo>
                        <a:pt x="236532" y="204800"/>
                        <a:pt x="246057" y="220707"/>
                        <a:pt x="229865" y="231184"/>
                      </a:cubicBezTo>
                      <a:cubicBezTo>
                        <a:pt x="213672" y="241662"/>
                        <a:pt x="187574" y="200609"/>
                        <a:pt x="187574" y="200609"/>
                      </a:cubicBezTo>
                      <a:cubicBezTo>
                        <a:pt x="187574" y="200609"/>
                        <a:pt x="204147" y="216325"/>
                        <a:pt x="180144" y="223945"/>
                      </a:cubicBezTo>
                      <a:cubicBezTo>
                        <a:pt x="156236" y="231660"/>
                        <a:pt x="139091" y="204514"/>
                        <a:pt x="115184" y="178416"/>
                      </a:cubicBezTo>
                      <a:cubicBezTo>
                        <a:pt x="92324" y="153460"/>
                        <a:pt x="-30644" y="55734"/>
                        <a:pt x="7170" y="43732"/>
                      </a:cubicBezTo>
                      <a:close/>
                    </a:path>
                  </a:pathLst>
                </a:custGeom>
                <a:solidFill>
                  <a:srgbClr val="2E89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1" name="Graphic 216">
                  <a:extLst>
                    <a:ext uri="{FF2B5EF4-FFF2-40B4-BE49-F238E27FC236}">
                      <a16:creationId xmlns:a16="http://schemas.microsoft.com/office/drawing/2014/main" id="{3E793617-63CD-4335-82B2-767481586D68}"/>
                    </a:ext>
                  </a:extLst>
                </p:cNvPr>
                <p:cNvGrpSpPr/>
                <p:nvPr/>
              </p:nvGrpSpPr>
              <p:grpSpPr>
                <a:xfrm>
                  <a:off x="6257161" y="2877892"/>
                  <a:ext cx="378696" cy="137763"/>
                  <a:chOff x="6257161" y="2877892"/>
                  <a:chExt cx="378696" cy="137763"/>
                </a:xfrm>
                <a:solidFill>
                  <a:srgbClr val="9DCE6E"/>
                </a:solidFill>
              </p:grpSpPr>
              <p:sp>
                <p:nvSpPr>
                  <p:cNvPr id="72" name="Freeform: Shape 573">
                    <a:extLst>
                      <a:ext uri="{FF2B5EF4-FFF2-40B4-BE49-F238E27FC236}">
                        <a16:creationId xmlns:a16="http://schemas.microsoft.com/office/drawing/2014/main" id="{037EF6E2-3A29-4FBE-871E-E84D52EAB3AA}"/>
                      </a:ext>
                    </a:extLst>
                  </p:cNvPr>
                  <p:cNvSpPr/>
                  <p:nvPr/>
                </p:nvSpPr>
                <p:spPr>
                  <a:xfrm>
                    <a:off x="6257161" y="2877892"/>
                    <a:ext cx="378696" cy="74990"/>
                  </a:xfrm>
                  <a:custGeom>
                    <a:avLst/>
                    <a:gdLst>
                      <a:gd name="connsiteX0" fmla="*/ 374238 w 378696"/>
                      <a:gd name="connsiteY0" fmla="*/ 55903 h 74990"/>
                      <a:gd name="connsiteX1" fmla="*/ 283846 w 378696"/>
                      <a:gd name="connsiteY1" fmla="*/ 66380 h 74990"/>
                      <a:gd name="connsiteX2" fmla="*/ 100776 w 378696"/>
                      <a:gd name="connsiteY2" fmla="*/ 50378 h 74990"/>
                      <a:gd name="connsiteX3" fmla="*/ 6192 w 378696"/>
                      <a:gd name="connsiteY3" fmla="*/ 944 h 74990"/>
                      <a:gd name="connsiteX4" fmla="*/ 1144 w 378696"/>
                      <a:gd name="connsiteY4" fmla="*/ 5992 h 74990"/>
                      <a:gd name="connsiteX5" fmla="*/ 176499 w 378696"/>
                      <a:gd name="connsiteY5" fmla="*/ 71810 h 74990"/>
                      <a:gd name="connsiteX6" fmla="*/ 342710 w 378696"/>
                      <a:gd name="connsiteY6" fmla="*/ 68095 h 74990"/>
                      <a:gd name="connsiteX7" fmla="*/ 376143 w 378696"/>
                      <a:gd name="connsiteY7" fmla="*/ 62856 h 74990"/>
                      <a:gd name="connsiteX8" fmla="*/ 374238 w 378696"/>
                      <a:gd name="connsiteY8" fmla="*/ 55903 h 74990"/>
                      <a:gd name="connsiteX9" fmla="*/ 374238 w 378696"/>
                      <a:gd name="connsiteY9" fmla="*/ 55903 h 74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8696" h="74990">
                        <a:moveTo>
                          <a:pt x="374238" y="55903"/>
                        </a:moveTo>
                        <a:cubicBezTo>
                          <a:pt x="344520" y="61808"/>
                          <a:pt x="314040" y="64666"/>
                          <a:pt x="283846" y="66380"/>
                        </a:cubicBezTo>
                        <a:cubicBezTo>
                          <a:pt x="222791" y="69905"/>
                          <a:pt x="159830" y="67428"/>
                          <a:pt x="100776" y="50378"/>
                        </a:cubicBezTo>
                        <a:cubicBezTo>
                          <a:pt x="66295" y="40377"/>
                          <a:pt x="33243" y="24851"/>
                          <a:pt x="6192" y="944"/>
                        </a:cubicBezTo>
                        <a:cubicBezTo>
                          <a:pt x="2763" y="-2104"/>
                          <a:pt x="-2285" y="2944"/>
                          <a:pt x="1144" y="5992"/>
                        </a:cubicBezTo>
                        <a:cubicBezTo>
                          <a:pt x="49245" y="48473"/>
                          <a:pt x="114015" y="65333"/>
                          <a:pt x="176499" y="71810"/>
                        </a:cubicBezTo>
                        <a:cubicBezTo>
                          <a:pt x="231649" y="77429"/>
                          <a:pt x="287751" y="75239"/>
                          <a:pt x="342710" y="68095"/>
                        </a:cubicBezTo>
                        <a:cubicBezTo>
                          <a:pt x="353855" y="66666"/>
                          <a:pt x="365094" y="65047"/>
                          <a:pt x="376143" y="62856"/>
                        </a:cubicBezTo>
                        <a:cubicBezTo>
                          <a:pt x="380620" y="61904"/>
                          <a:pt x="378715" y="55046"/>
                          <a:pt x="374238" y="55903"/>
                        </a:cubicBezTo>
                        <a:lnTo>
                          <a:pt x="374238" y="55903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574">
                    <a:extLst>
                      <a:ext uri="{FF2B5EF4-FFF2-40B4-BE49-F238E27FC236}">
                        <a16:creationId xmlns:a16="http://schemas.microsoft.com/office/drawing/2014/main" id="{CB7C6C97-C6BA-4080-8843-09BD35B5C3B6}"/>
                      </a:ext>
                    </a:extLst>
                  </p:cNvPr>
                  <p:cNvSpPr/>
                  <p:nvPr/>
                </p:nvSpPr>
                <p:spPr>
                  <a:xfrm>
                    <a:off x="6541271" y="2878741"/>
                    <a:ext cx="77461" cy="136914"/>
                  </a:xfrm>
                  <a:custGeom>
                    <a:avLst/>
                    <a:gdLst>
                      <a:gd name="connsiteX0" fmla="*/ 76317 w 77461"/>
                      <a:gd name="connsiteY0" fmla="*/ 130968 h 136914"/>
                      <a:gd name="connsiteX1" fmla="*/ 6118 w 77461"/>
                      <a:gd name="connsiteY1" fmla="*/ 66389 h 136914"/>
                      <a:gd name="connsiteX2" fmla="*/ 6690 w 77461"/>
                      <a:gd name="connsiteY2" fmla="*/ 70675 h 136914"/>
                      <a:gd name="connsiteX3" fmla="*/ 51076 w 77461"/>
                      <a:gd name="connsiteY3" fmla="*/ 5238 h 136914"/>
                      <a:gd name="connsiteX4" fmla="*/ 44885 w 77461"/>
                      <a:gd name="connsiteY4" fmla="*/ 1618 h 136914"/>
                      <a:gd name="connsiteX5" fmla="*/ 498 w 77461"/>
                      <a:gd name="connsiteY5" fmla="*/ 67055 h 136914"/>
                      <a:gd name="connsiteX6" fmla="*/ 1070 w 77461"/>
                      <a:gd name="connsiteY6" fmla="*/ 71342 h 136914"/>
                      <a:gd name="connsiteX7" fmla="*/ 71269 w 77461"/>
                      <a:gd name="connsiteY7" fmla="*/ 135921 h 136914"/>
                      <a:gd name="connsiteX8" fmla="*/ 76317 w 77461"/>
                      <a:gd name="connsiteY8" fmla="*/ 130968 h 136914"/>
                      <a:gd name="connsiteX9" fmla="*/ 76317 w 77461"/>
                      <a:gd name="connsiteY9" fmla="*/ 130968 h 136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461" h="136914">
                        <a:moveTo>
                          <a:pt x="76317" y="130968"/>
                        </a:moveTo>
                        <a:cubicBezTo>
                          <a:pt x="52886" y="109442"/>
                          <a:pt x="29550" y="87915"/>
                          <a:pt x="6118" y="66389"/>
                        </a:cubicBezTo>
                        <a:cubicBezTo>
                          <a:pt x="6309" y="67817"/>
                          <a:pt x="6499" y="69246"/>
                          <a:pt x="6690" y="70675"/>
                        </a:cubicBezTo>
                        <a:cubicBezTo>
                          <a:pt x="21453" y="48863"/>
                          <a:pt x="36312" y="27050"/>
                          <a:pt x="51076" y="5238"/>
                        </a:cubicBezTo>
                        <a:cubicBezTo>
                          <a:pt x="53648" y="1428"/>
                          <a:pt x="47457" y="-2192"/>
                          <a:pt x="44885" y="1618"/>
                        </a:cubicBezTo>
                        <a:cubicBezTo>
                          <a:pt x="30121" y="23431"/>
                          <a:pt x="15262" y="45243"/>
                          <a:pt x="498" y="67055"/>
                        </a:cubicBezTo>
                        <a:cubicBezTo>
                          <a:pt x="-359" y="68294"/>
                          <a:pt x="-73" y="70389"/>
                          <a:pt x="1070" y="71342"/>
                        </a:cubicBezTo>
                        <a:cubicBezTo>
                          <a:pt x="24501" y="92868"/>
                          <a:pt x="47838" y="114395"/>
                          <a:pt x="71269" y="135921"/>
                        </a:cubicBezTo>
                        <a:cubicBezTo>
                          <a:pt x="74698" y="139064"/>
                          <a:pt x="79746" y="134016"/>
                          <a:pt x="76317" y="130968"/>
                        </a:cubicBezTo>
                        <a:lnTo>
                          <a:pt x="76317" y="130968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575">
                    <a:extLst>
                      <a:ext uri="{FF2B5EF4-FFF2-40B4-BE49-F238E27FC236}">
                        <a16:creationId xmlns:a16="http://schemas.microsoft.com/office/drawing/2014/main" id="{EAA7A812-49BB-403B-8A99-DF1B5D6A3AE3}"/>
                      </a:ext>
                    </a:extLst>
                  </p:cNvPr>
                  <p:cNvSpPr/>
                  <p:nvPr/>
                </p:nvSpPr>
                <p:spPr>
                  <a:xfrm>
                    <a:off x="6456429" y="2895826"/>
                    <a:ext cx="60613" cy="117418"/>
                  </a:xfrm>
                  <a:custGeom>
                    <a:avLst/>
                    <a:gdLst>
                      <a:gd name="connsiteX0" fmla="*/ 59718 w 60613"/>
                      <a:gd name="connsiteY0" fmla="*/ 111216 h 117418"/>
                      <a:gd name="connsiteX1" fmla="*/ 6092 w 60613"/>
                      <a:gd name="connsiteY1" fmla="*/ 49780 h 117418"/>
                      <a:gd name="connsiteX2" fmla="*/ 6663 w 60613"/>
                      <a:gd name="connsiteY2" fmla="*/ 54066 h 117418"/>
                      <a:gd name="connsiteX3" fmla="*/ 37239 w 60613"/>
                      <a:gd name="connsiteY3" fmla="*/ 5298 h 117418"/>
                      <a:gd name="connsiteX4" fmla="*/ 31048 w 60613"/>
                      <a:gd name="connsiteY4" fmla="*/ 1679 h 117418"/>
                      <a:gd name="connsiteX5" fmla="*/ 472 w 60613"/>
                      <a:gd name="connsiteY5" fmla="*/ 50447 h 117418"/>
                      <a:gd name="connsiteX6" fmla="*/ 1044 w 60613"/>
                      <a:gd name="connsiteY6" fmla="*/ 54733 h 117418"/>
                      <a:gd name="connsiteX7" fmla="*/ 54669 w 60613"/>
                      <a:gd name="connsiteY7" fmla="*/ 116169 h 117418"/>
                      <a:gd name="connsiteX8" fmla="*/ 59718 w 60613"/>
                      <a:gd name="connsiteY8" fmla="*/ 111216 h 117418"/>
                      <a:gd name="connsiteX9" fmla="*/ 59718 w 60613"/>
                      <a:gd name="connsiteY9" fmla="*/ 111216 h 1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0613" h="117418">
                        <a:moveTo>
                          <a:pt x="59718" y="111216"/>
                        </a:moveTo>
                        <a:cubicBezTo>
                          <a:pt x="41811" y="90737"/>
                          <a:pt x="23999" y="70259"/>
                          <a:pt x="6092" y="49780"/>
                        </a:cubicBezTo>
                        <a:cubicBezTo>
                          <a:pt x="6282" y="51209"/>
                          <a:pt x="6473" y="52637"/>
                          <a:pt x="6663" y="54066"/>
                        </a:cubicBezTo>
                        <a:cubicBezTo>
                          <a:pt x="16855" y="37779"/>
                          <a:pt x="27047" y="21586"/>
                          <a:pt x="37239" y="5298"/>
                        </a:cubicBezTo>
                        <a:cubicBezTo>
                          <a:pt x="39715" y="1393"/>
                          <a:pt x="33524" y="-2227"/>
                          <a:pt x="31048" y="1679"/>
                        </a:cubicBezTo>
                        <a:cubicBezTo>
                          <a:pt x="20856" y="17966"/>
                          <a:pt x="10664" y="34159"/>
                          <a:pt x="472" y="50447"/>
                        </a:cubicBezTo>
                        <a:cubicBezTo>
                          <a:pt x="-385" y="51876"/>
                          <a:pt x="-4" y="53590"/>
                          <a:pt x="1044" y="54733"/>
                        </a:cubicBezTo>
                        <a:cubicBezTo>
                          <a:pt x="18951" y="75212"/>
                          <a:pt x="36762" y="95690"/>
                          <a:pt x="54669" y="116169"/>
                        </a:cubicBezTo>
                        <a:cubicBezTo>
                          <a:pt x="57622" y="119789"/>
                          <a:pt x="62670" y="114740"/>
                          <a:pt x="59718" y="111216"/>
                        </a:cubicBezTo>
                        <a:lnTo>
                          <a:pt x="59718" y="111216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" name="Freeform: Shape 576">
                    <a:extLst>
                      <a:ext uri="{FF2B5EF4-FFF2-40B4-BE49-F238E27FC236}">
                        <a16:creationId xmlns:a16="http://schemas.microsoft.com/office/drawing/2014/main" id="{26EA3E24-126F-4AFD-9F0E-13B786188100}"/>
                      </a:ext>
                    </a:extLst>
                  </p:cNvPr>
                  <p:cNvSpPr/>
                  <p:nvPr/>
                </p:nvSpPr>
                <p:spPr>
                  <a:xfrm>
                    <a:off x="6372827" y="2906457"/>
                    <a:ext cx="39959" cy="94215"/>
                  </a:xfrm>
                  <a:custGeom>
                    <a:avLst/>
                    <a:gdLst>
                      <a:gd name="connsiteX0" fmla="*/ 39498 w 39959"/>
                      <a:gd name="connsiteY0" fmla="*/ 88869 h 94215"/>
                      <a:gd name="connsiteX1" fmla="*/ 6636 w 39959"/>
                      <a:gd name="connsiteY1" fmla="*/ 28480 h 94215"/>
                      <a:gd name="connsiteX2" fmla="*/ 6065 w 39959"/>
                      <a:gd name="connsiteY2" fmla="*/ 32767 h 94215"/>
                      <a:gd name="connsiteX3" fmla="*/ 38640 w 39959"/>
                      <a:gd name="connsiteY3" fmla="*/ 5906 h 94215"/>
                      <a:gd name="connsiteX4" fmla="*/ 33592 w 39959"/>
                      <a:gd name="connsiteY4" fmla="*/ 858 h 94215"/>
                      <a:gd name="connsiteX5" fmla="*/ 1016 w 39959"/>
                      <a:gd name="connsiteY5" fmla="*/ 27718 h 94215"/>
                      <a:gd name="connsiteX6" fmla="*/ 445 w 39959"/>
                      <a:gd name="connsiteY6" fmla="*/ 32005 h 94215"/>
                      <a:gd name="connsiteX7" fmla="*/ 33306 w 39959"/>
                      <a:gd name="connsiteY7" fmla="*/ 92393 h 94215"/>
                      <a:gd name="connsiteX8" fmla="*/ 39498 w 39959"/>
                      <a:gd name="connsiteY8" fmla="*/ 88869 h 94215"/>
                      <a:gd name="connsiteX9" fmla="*/ 39498 w 39959"/>
                      <a:gd name="connsiteY9" fmla="*/ 88869 h 94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59" h="94215">
                        <a:moveTo>
                          <a:pt x="39498" y="88869"/>
                        </a:moveTo>
                        <a:cubicBezTo>
                          <a:pt x="28544" y="68771"/>
                          <a:pt x="17590" y="48578"/>
                          <a:pt x="6636" y="28480"/>
                        </a:cubicBezTo>
                        <a:cubicBezTo>
                          <a:pt x="6446" y="29909"/>
                          <a:pt x="6255" y="31338"/>
                          <a:pt x="6065" y="32767"/>
                        </a:cubicBezTo>
                        <a:cubicBezTo>
                          <a:pt x="16923" y="23813"/>
                          <a:pt x="27782" y="14860"/>
                          <a:pt x="38640" y="5906"/>
                        </a:cubicBezTo>
                        <a:cubicBezTo>
                          <a:pt x="42164" y="2953"/>
                          <a:pt x="37116" y="-2000"/>
                          <a:pt x="33592" y="858"/>
                        </a:cubicBezTo>
                        <a:cubicBezTo>
                          <a:pt x="22733" y="9811"/>
                          <a:pt x="11875" y="18765"/>
                          <a:pt x="1016" y="27718"/>
                        </a:cubicBezTo>
                        <a:cubicBezTo>
                          <a:pt x="-222" y="28766"/>
                          <a:pt x="-222" y="30766"/>
                          <a:pt x="445" y="32005"/>
                        </a:cubicBezTo>
                        <a:cubicBezTo>
                          <a:pt x="11399" y="52102"/>
                          <a:pt x="22352" y="72295"/>
                          <a:pt x="33306" y="92393"/>
                        </a:cubicBezTo>
                        <a:cubicBezTo>
                          <a:pt x="35497" y="96489"/>
                          <a:pt x="41688" y="92965"/>
                          <a:pt x="39498" y="88869"/>
                        </a:cubicBezTo>
                        <a:lnTo>
                          <a:pt x="39498" y="88869"/>
                        </a:lnTo>
                        <a:close/>
                      </a:path>
                    </a:pathLst>
                  </a:custGeom>
                  <a:solidFill>
                    <a:srgbClr val="9DCE6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3" name="Freeform: Shape 524">
                <a:extLst>
                  <a:ext uri="{FF2B5EF4-FFF2-40B4-BE49-F238E27FC236}">
                    <a16:creationId xmlns:a16="http://schemas.microsoft.com/office/drawing/2014/main" id="{6AD09BA5-CE99-481D-87EA-A18AA8061382}"/>
                  </a:ext>
                </a:extLst>
              </p:cNvPr>
              <p:cNvSpPr/>
              <p:nvPr/>
            </p:nvSpPr>
            <p:spPr>
              <a:xfrm>
                <a:off x="5544420" y="3243643"/>
                <a:ext cx="195420" cy="180309"/>
              </a:xfrm>
              <a:custGeom>
                <a:avLst/>
                <a:gdLst>
                  <a:gd name="connsiteX0" fmla="*/ 72947 w 195420"/>
                  <a:gd name="connsiteY0" fmla="*/ 179070 h 180309"/>
                  <a:gd name="connsiteX1" fmla="*/ 557 w 195420"/>
                  <a:gd name="connsiteY1" fmla="*/ 108394 h 180309"/>
                  <a:gd name="connsiteX2" fmla="*/ 72947 w 195420"/>
                  <a:gd name="connsiteY2" fmla="*/ 0 h 180309"/>
                  <a:gd name="connsiteX3" fmla="*/ 194486 w 195420"/>
                  <a:gd name="connsiteY3" fmla="*/ 73057 h 180309"/>
                  <a:gd name="connsiteX4" fmla="*/ 72947 w 195420"/>
                  <a:gd name="connsiteY4" fmla="*/ 179070 h 18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420" h="180309">
                    <a:moveTo>
                      <a:pt x="72947" y="179070"/>
                    </a:moveTo>
                    <a:cubicBezTo>
                      <a:pt x="72947" y="179070"/>
                      <a:pt x="5701" y="176689"/>
                      <a:pt x="557" y="108394"/>
                    </a:cubicBezTo>
                    <a:cubicBezTo>
                      <a:pt x="-4586" y="40005"/>
                      <a:pt x="26370" y="0"/>
                      <a:pt x="72947" y="0"/>
                    </a:cubicBezTo>
                    <a:cubicBezTo>
                      <a:pt x="119525" y="0"/>
                      <a:pt x="187057" y="11811"/>
                      <a:pt x="194486" y="73057"/>
                    </a:cubicBezTo>
                    <a:cubicBezTo>
                      <a:pt x="199630" y="115443"/>
                      <a:pt x="186771" y="190881"/>
                      <a:pt x="72947" y="17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525">
                <a:extLst>
                  <a:ext uri="{FF2B5EF4-FFF2-40B4-BE49-F238E27FC236}">
                    <a16:creationId xmlns:a16="http://schemas.microsoft.com/office/drawing/2014/main" id="{DA62B7B0-21B3-4BD3-9DEB-FEF5792E0F78}"/>
                  </a:ext>
                </a:extLst>
              </p:cNvPr>
              <p:cNvSpPr/>
              <p:nvPr/>
            </p:nvSpPr>
            <p:spPr>
              <a:xfrm>
                <a:off x="6206517" y="3087623"/>
                <a:ext cx="121789" cy="112400"/>
              </a:xfrm>
              <a:custGeom>
                <a:avLst/>
                <a:gdLst>
                  <a:gd name="connsiteX0" fmla="*/ 45502 w 121789"/>
                  <a:gd name="connsiteY0" fmla="*/ 111633 h 112400"/>
                  <a:gd name="connsiteX1" fmla="*/ 353 w 121789"/>
                  <a:gd name="connsiteY1" fmla="*/ 67532 h 112400"/>
                  <a:gd name="connsiteX2" fmla="*/ 45502 w 121789"/>
                  <a:gd name="connsiteY2" fmla="*/ 0 h 112400"/>
                  <a:gd name="connsiteX3" fmla="*/ 121226 w 121789"/>
                  <a:gd name="connsiteY3" fmla="*/ 45529 h 112400"/>
                  <a:gd name="connsiteX4" fmla="*/ 45502 w 121789"/>
                  <a:gd name="connsiteY4" fmla="*/ 111633 h 11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89" h="112400">
                    <a:moveTo>
                      <a:pt x="45502" y="111633"/>
                    </a:moveTo>
                    <a:cubicBezTo>
                      <a:pt x="45502" y="111633"/>
                      <a:pt x="3592" y="110204"/>
                      <a:pt x="353" y="67532"/>
                    </a:cubicBezTo>
                    <a:cubicBezTo>
                      <a:pt x="-2885" y="24955"/>
                      <a:pt x="16451" y="0"/>
                      <a:pt x="45502" y="0"/>
                    </a:cubicBezTo>
                    <a:cubicBezTo>
                      <a:pt x="74553" y="0"/>
                      <a:pt x="116654" y="7334"/>
                      <a:pt x="121226" y="45529"/>
                    </a:cubicBezTo>
                    <a:cubicBezTo>
                      <a:pt x="124369" y="72009"/>
                      <a:pt x="116368" y="118967"/>
                      <a:pt x="45502" y="1116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" name="Graphic 216">
                <a:extLst>
                  <a:ext uri="{FF2B5EF4-FFF2-40B4-BE49-F238E27FC236}">
                    <a16:creationId xmlns:a16="http://schemas.microsoft.com/office/drawing/2014/main" id="{30CFF2AE-7BC3-4E42-90B4-7E63F26AD4A5}"/>
                  </a:ext>
                </a:extLst>
              </p:cNvPr>
              <p:cNvGrpSpPr/>
              <p:nvPr/>
            </p:nvGrpSpPr>
            <p:grpSpPr>
              <a:xfrm>
                <a:off x="5506676" y="2590800"/>
                <a:ext cx="1366674" cy="847762"/>
                <a:chOff x="5506676" y="2590800"/>
                <a:chExt cx="1366674" cy="847762"/>
              </a:xfrm>
            </p:grpSpPr>
            <p:grpSp>
              <p:nvGrpSpPr>
                <p:cNvPr id="56" name="Graphic 216">
                  <a:extLst>
                    <a:ext uri="{FF2B5EF4-FFF2-40B4-BE49-F238E27FC236}">
                      <a16:creationId xmlns:a16="http://schemas.microsoft.com/office/drawing/2014/main" id="{435BAEB7-951D-4E0A-BCD6-EEA6E589D674}"/>
                    </a:ext>
                  </a:extLst>
                </p:cNvPr>
                <p:cNvGrpSpPr/>
                <p:nvPr/>
              </p:nvGrpSpPr>
              <p:grpSpPr>
                <a:xfrm>
                  <a:off x="5506676" y="2590800"/>
                  <a:ext cx="299857" cy="287894"/>
                  <a:chOff x="5506676" y="2590800"/>
                  <a:chExt cx="299857" cy="287894"/>
                </a:xfrm>
              </p:grpSpPr>
              <p:sp>
                <p:nvSpPr>
                  <p:cNvPr id="64" name="Freeform: Shape 565">
                    <a:extLst>
                      <a:ext uri="{FF2B5EF4-FFF2-40B4-BE49-F238E27FC236}">
                        <a16:creationId xmlns:a16="http://schemas.microsoft.com/office/drawing/2014/main" id="{ABDB64B8-723D-4855-8C08-F8EA64445787}"/>
                      </a:ext>
                    </a:extLst>
                  </p:cNvPr>
                  <p:cNvSpPr/>
                  <p:nvPr/>
                </p:nvSpPr>
                <p:spPr>
                  <a:xfrm>
                    <a:off x="5506676" y="2590800"/>
                    <a:ext cx="299857" cy="287894"/>
                  </a:xfrm>
                  <a:custGeom>
                    <a:avLst/>
                    <a:gdLst>
                      <a:gd name="connsiteX0" fmla="*/ 58209 w 299857"/>
                      <a:gd name="connsiteY0" fmla="*/ 0 h 287894"/>
                      <a:gd name="connsiteX1" fmla="*/ 299858 w 299857"/>
                      <a:gd name="connsiteY1" fmla="*/ 237173 h 287894"/>
                      <a:gd name="connsiteX2" fmla="*/ 91451 w 299857"/>
                      <a:gd name="connsiteY2" fmla="*/ 275558 h 287894"/>
                      <a:gd name="connsiteX3" fmla="*/ 106 w 299857"/>
                      <a:gd name="connsiteY3" fmla="*/ 99822 h 287894"/>
                      <a:gd name="connsiteX4" fmla="*/ 58209 w 299857"/>
                      <a:gd name="connsiteY4" fmla="*/ 0 h 28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857" h="287894">
                        <a:moveTo>
                          <a:pt x="58209" y="0"/>
                        </a:moveTo>
                        <a:cubicBezTo>
                          <a:pt x="58780" y="2191"/>
                          <a:pt x="299858" y="237173"/>
                          <a:pt x="299858" y="237173"/>
                        </a:cubicBezTo>
                        <a:cubicBezTo>
                          <a:pt x="299858" y="237173"/>
                          <a:pt x="172128" y="318040"/>
                          <a:pt x="91451" y="275558"/>
                        </a:cubicBezTo>
                        <a:cubicBezTo>
                          <a:pt x="10774" y="233077"/>
                          <a:pt x="-1323" y="120110"/>
                          <a:pt x="106" y="99822"/>
                        </a:cubicBezTo>
                        <a:cubicBezTo>
                          <a:pt x="4678" y="34862"/>
                          <a:pt x="58209" y="0"/>
                          <a:pt x="58209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65" name="Graphic 216">
                    <a:extLst>
                      <a:ext uri="{FF2B5EF4-FFF2-40B4-BE49-F238E27FC236}">
                        <a16:creationId xmlns:a16="http://schemas.microsoft.com/office/drawing/2014/main" id="{DFEA1A75-8F0A-4CC2-8978-835457E3B3E3}"/>
                      </a:ext>
                    </a:extLst>
                  </p:cNvPr>
                  <p:cNvGrpSpPr/>
                  <p:nvPr/>
                </p:nvGrpSpPr>
                <p:grpSpPr>
                  <a:xfrm>
                    <a:off x="5547577" y="2606040"/>
                    <a:ext cx="242098" cy="238878"/>
                    <a:chOff x="5547577" y="2606040"/>
                    <a:chExt cx="242098" cy="238878"/>
                  </a:xfrm>
                  <a:solidFill>
                    <a:srgbClr val="F5AFD4"/>
                  </a:solidFill>
                </p:grpSpPr>
                <p:sp>
                  <p:nvSpPr>
                    <p:cNvPr id="66" name="Freeform: Shape 567">
                      <a:extLst>
                        <a:ext uri="{FF2B5EF4-FFF2-40B4-BE49-F238E27FC236}">
                          <a16:creationId xmlns:a16="http://schemas.microsoft.com/office/drawing/2014/main" id="{898EB47A-BCC9-4EB3-9DF5-12DEAC43C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7577" y="2606040"/>
                      <a:ext cx="242098" cy="238878"/>
                    </a:xfrm>
                    <a:custGeom>
                      <a:avLst/>
                      <a:gdLst>
                        <a:gd name="connsiteX0" fmla="*/ 242098 w 242098"/>
                        <a:gd name="connsiteY0" fmla="*/ 205454 h 238878"/>
                        <a:gd name="connsiteX1" fmla="*/ 236669 w 242098"/>
                        <a:gd name="connsiteY1" fmla="*/ 200120 h 238878"/>
                        <a:gd name="connsiteX2" fmla="*/ 110082 w 242098"/>
                        <a:gd name="connsiteY2" fmla="*/ 230791 h 238878"/>
                        <a:gd name="connsiteX3" fmla="*/ 16260 w 242098"/>
                        <a:gd name="connsiteY3" fmla="*/ 149352 h 238878"/>
                        <a:gd name="connsiteX4" fmla="*/ 10260 w 242098"/>
                        <a:gd name="connsiteY4" fmla="*/ 123539 h 238878"/>
                        <a:gd name="connsiteX5" fmla="*/ 37596 w 242098"/>
                        <a:gd name="connsiteY5" fmla="*/ 5144 h 238878"/>
                        <a:gd name="connsiteX6" fmla="*/ 32453 w 242098"/>
                        <a:gd name="connsiteY6" fmla="*/ 0 h 238878"/>
                        <a:gd name="connsiteX7" fmla="*/ 3497 w 242098"/>
                        <a:gd name="connsiteY7" fmla="*/ 125159 h 238878"/>
                        <a:gd name="connsiteX8" fmla="*/ 9402 w 242098"/>
                        <a:gd name="connsiteY8" fmla="*/ 150781 h 238878"/>
                        <a:gd name="connsiteX9" fmla="*/ 110748 w 242098"/>
                        <a:gd name="connsiteY9" fmla="*/ 237649 h 238878"/>
                        <a:gd name="connsiteX10" fmla="*/ 188472 w 242098"/>
                        <a:gd name="connsiteY10" fmla="*/ 223076 h 238878"/>
                        <a:gd name="connsiteX11" fmla="*/ 242098 w 242098"/>
                        <a:gd name="connsiteY11" fmla="*/ 205454 h 23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2098" h="238878">
                          <a:moveTo>
                            <a:pt x="242098" y="205454"/>
                          </a:moveTo>
                          <a:cubicBezTo>
                            <a:pt x="240384" y="203740"/>
                            <a:pt x="238574" y="202025"/>
                            <a:pt x="236669" y="200120"/>
                          </a:cubicBezTo>
                          <a:cubicBezTo>
                            <a:pt x="211999" y="209741"/>
                            <a:pt x="166660" y="224790"/>
                            <a:pt x="110082" y="230791"/>
                          </a:cubicBezTo>
                          <a:cubicBezTo>
                            <a:pt x="36168" y="238792"/>
                            <a:pt x="29119" y="206978"/>
                            <a:pt x="16260" y="149352"/>
                          </a:cubicBezTo>
                          <a:cubicBezTo>
                            <a:pt x="14451" y="141161"/>
                            <a:pt x="12546" y="132588"/>
                            <a:pt x="10260" y="123539"/>
                          </a:cubicBezTo>
                          <a:cubicBezTo>
                            <a:pt x="-1551" y="75629"/>
                            <a:pt x="21690" y="29527"/>
                            <a:pt x="37596" y="5144"/>
                          </a:cubicBezTo>
                          <a:cubicBezTo>
                            <a:pt x="35787" y="3334"/>
                            <a:pt x="34072" y="1619"/>
                            <a:pt x="32453" y="0"/>
                          </a:cubicBezTo>
                          <a:cubicBezTo>
                            <a:pt x="15784" y="24860"/>
                            <a:pt x="-9267" y="73343"/>
                            <a:pt x="3497" y="125159"/>
                          </a:cubicBezTo>
                          <a:cubicBezTo>
                            <a:pt x="5688" y="134112"/>
                            <a:pt x="7593" y="142685"/>
                            <a:pt x="9402" y="150781"/>
                          </a:cubicBezTo>
                          <a:cubicBezTo>
                            <a:pt x="22166" y="208312"/>
                            <a:pt x="30643" y="246316"/>
                            <a:pt x="110748" y="237649"/>
                          </a:cubicBezTo>
                          <a:cubicBezTo>
                            <a:pt x="139990" y="234506"/>
                            <a:pt x="166374" y="228981"/>
                            <a:pt x="188472" y="223076"/>
                          </a:cubicBezTo>
                          <a:cubicBezTo>
                            <a:pt x="211332" y="217075"/>
                            <a:pt x="229620" y="210407"/>
                            <a:pt x="242098" y="205454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7" name="Freeform: Shape 568">
                      <a:extLst>
                        <a:ext uri="{FF2B5EF4-FFF2-40B4-BE49-F238E27FC236}">
                          <a16:creationId xmlns:a16="http://schemas.microsoft.com/office/drawing/2014/main" id="{EC07DF6D-A359-4F65-9F0E-A140B720D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1910" y="2637377"/>
                      <a:ext cx="185667" cy="174930"/>
                    </a:xfrm>
                    <a:custGeom>
                      <a:avLst/>
                      <a:gdLst>
                        <a:gd name="connsiteX0" fmla="*/ 6502 w 185667"/>
                        <a:gd name="connsiteY0" fmla="*/ 112776 h 174930"/>
                        <a:gd name="connsiteX1" fmla="*/ 110896 w 185667"/>
                        <a:gd name="connsiteY1" fmla="*/ 172879 h 174930"/>
                        <a:gd name="connsiteX2" fmla="*/ 150710 w 185667"/>
                        <a:gd name="connsiteY2" fmla="*/ 164306 h 174930"/>
                        <a:gd name="connsiteX3" fmla="*/ 185667 w 185667"/>
                        <a:gd name="connsiteY3" fmla="*/ 152591 h 174930"/>
                        <a:gd name="connsiteX4" fmla="*/ 180238 w 185667"/>
                        <a:gd name="connsiteY4" fmla="*/ 147257 h 174930"/>
                        <a:gd name="connsiteX5" fmla="*/ 109848 w 185667"/>
                        <a:gd name="connsiteY5" fmla="*/ 166021 h 174930"/>
                        <a:gd name="connsiteX6" fmla="*/ 13074 w 185667"/>
                        <a:gd name="connsiteY6" fmla="*/ 110299 h 174930"/>
                        <a:gd name="connsiteX7" fmla="*/ 34696 w 185667"/>
                        <a:gd name="connsiteY7" fmla="*/ 4953 h 174930"/>
                        <a:gd name="connsiteX8" fmla="*/ 29648 w 185667"/>
                        <a:gd name="connsiteY8" fmla="*/ 0 h 174930"/>
                        <a:gd name="connsiteX9" fmla="*/ 6502 w 185667"/>
                        <a:gd name="connsiteY9" fmla="*/ 112776 h 174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5667" h="174930">
                          <a:moveTo>
                            <a:pt x="6502" y="112776"/>
                          </a:moveTo>
                          <a:cubicBezTo>
                            <a:pt x="31838" y="177737"/>
                            <a:pt x="78225" y="178213"/>
                            <a:pt x="110896" y="172879"/>
                          </a:cubicBezTo>
                          <a:cubicBezTo>
                            <a:pt x="123278" y="170879"/>
                            <a:pt x="137280" y="167831"/>
                            <a:pt x="150710" y="164306"/>
                          </a:cubicBezTo>
                          <a:cubicBezTo>
                            <a:pt x="163569" y="160877"/>
                            <a:pt x="175856" y="156782"/>
                            <a:pt x="185667" y="152591"/>
                          </a:cubicBezTo>
                          <a:cubicBezTo>
                            <a:pt x="183857" y="150876"/>
                            <a:pt x="182048" y="149066"/>
                            <a:pt x="180238" y="147257"/>
                          </a:cubicBezTo>
                          <a:cubicBezTo>
                            <a:pt x="160902" y="155162"/>
                            <a:pt x="132232" y="162401"/>
                            <a:pt x="109848" y="166021"/>
                          </a:cubicBezTo>
                          <a:cubicBezTo>
                            <a:pt x="76987" y="171355"/>
                            <a:pt x="36315" y="169831"/>
                            <a:pt x="13074" y="110299"/>
                          </a:cubicBezTo>
                          <a:cubicBezTo>
                            <a:pt x="501" y="78105"/>
                            <a:pt x="7835" y="42767"/>
                            <a:pt x="34696" y="4953"/>
                          </a:cubicBezTo>
                          <a:cubicBezTo>
                            <a:pt x="32981" y="3239"/>
                            <a:pt x="31267" y="1619"/>
                            <a:pt x="29648" y="0"/>
                          </a:cubicBezTo>
                          <a:cubicBezTo>
                            <a:pt x="692" y="40100"/>
                            <a:pt x="-7119" y="77915"/>
                            <a:pt x="6502" y="11277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8" name="Freeform: Shape 569">
                      <a:extLst>
                        <a:ext uri="{FF2B5EF4-FFF2-40B4-BE49-F238E27FC236}">
                          <a16:creationId xmlns:a16="http://schemas.microsoft.com/office/drawing/2014/main" id="{09BAE864-02A3-419A-864D-718E848C4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0060" y="2681954"/>
                      <a:ext cx="67796" cy="66802"/>
                    </a:xfrm>
                    <a:custGeom>
                      <a:avLst/>
                      <a:gdLst>
                        <a:gd name="connsiteX0" fmla="*/ 4265 w 67796"/>
                        <a:gd name="connsiteY0" fmla="*/ 43815 h 66802"/>
                        <a:gd name="connsiteX1" fmla="*/ 53604 w 67796"/>
                        <a:gd name="connsiteY1" fmla="*/ 64770 h 66802"/>
                        <a:gd name="connsiteX2" fmla="*/ 67797 w 67796"/>
                        <a:gd name="connsiteY2" fmla="*/ 59436 h 66802"/>
                        <a:gd name="connsiteX3" fmla="*/ 62463 w 67796"/>
                        <a:gd name="connsiteY3" fmla="*/ 54197 h 66802"/>
                        <a:gd name="connsiteX4" fmla="*/ 10456 w 67796"/>
                        <a:gd name="connsiteY4" fmla="*/ 40386 h 66802"/>
                        <a:gd name="connsiteX5" fmla="*/ 12456 w 67796"/>
                        <a:gd name="connsiteY5" fmla="*/ 5239 h 66802"/>
                        <a:gd name="connsiteX6" fmla="*/ 7122 w 67796"/>
                        <a:gd name="connsiteY6" fmla="*/ 0 h 66802"/>
                        <a:gd name="connsiteX7" fmla="*/ 4265 w 67796"/>
                        <a:gd name="connsiteY7" fmla="*/ 43815 h 66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796" h="66802">
                          <a:moveTo>
                            <a:pt x="4265" y="43815"/>
                          </a:moveTo>
                          <a:cubicBezTo>
                            <a:pt x="15504" y="63722"/>
                            <a:pt x="31697" y="70676"/>
                            <a:pt x="53604" y="64770"/>
                          </a:cubicBezTo>
                          <a:cubicBezTo>
                            <a:pt x="58081" y="63532"/>
                            <a:pt x="62844" y="61627"/>
                            <a:pt x="67797" y="59436"/>
                          </a:cubicBezTo>
                          <a:cubicBezTo>
                            <a:pt x="65987" y="57722"/>
                            <a:pt x="64177" y="55912"/>
                            <a:pt x="62463" y="54197"/>
                          </a:cubicBezTo>
                          <a:cubicBezTo>
                            <a:pt x="38269" y="64484"/>
                            <a:pt x="21600" y="60198"/>
                            <a:pt x="10456" y="40386"/>
                          </a:cubicBezTo>
                          <a:cubicBezTo>
                            <a:pt x="4455" y="29813"/>
                            <a:pt x="7313" y="16669"/>
                            <a:pt x="12456" y="5239"/>
                          </a:cubicBezTo>
                          <a:cubicBezTo>
                            <a:pt x="10647" y="3524"/>
                            <a:pt x="8932" y="1715"/>
                            <a:pt x="7122" y="0"/>
                          </a:cubicBezTo>
                          <a:cubicBezTo>
                            <a:pt x="550" y="13526"/>
                            <a:pt x="-3546" y="30004"/>
                            <a:pt x="4265" y="4381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9" name="Freeform: Shape 570">
                      <a:extLst>
                        <a:ext uri="{FF2B5EF4-FFF2-40B4-BE49-F238E27FC236}">
                          <a16:creationId xmlns:a16="http://schemas.microsoft.com/office/drawing/2014/main" id="{F72C1BC3-97CF-4A53-8D7D-7E3A3C0E2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2045" y="2661475"/>
                      <a:ext cx="129623" cy="116842"/>
                    </a:xfrm>
                    <a:custGeom>
                      <a:avLst/>
                      <a:gdLst>
                        <a:gd name="connsiteX0" fmla="*/ 7227 w 129623"/>
                        <a:gd name="connsiteY0" fmla="*/ 80105 h 116842"/>
                        <a:gd name="connsiteX1" fmla="*/ 94476 w 129623"/>
                        <a:gd name="connsiteY1" fmla="*/ 110395 h 116842"/>
                        <a:gd name="connsiteX2" fmla="*/ 120289 w 129623"/>
                        <a:gd name="connsiteY2" fmla="*/ 104966 h 116842"/>
                        <a:gd name="connsiteX3" fmla="*/ 129624 w 129623"/>
                        <a:gd name="connsiteY3" fmla="*/ 103156 h 116842"/>
                        <a:gd name="connsiteX4" fmla="*/ 123528 w 129623"/>
                        <a:gd name="connsiteY4" fmla="*/ 97250 h 116842"/>
                        <a:gd name="connsiteX5" fmla="*/ 119051 w 129623"/>
                        <a:gd name="connsiteY5" fmla="*/ 98107 h 116842"/>
                        <a:gd name="connsiteX6" fmla="*/ 92857 w 129623"/>
                        <a:gd name="connsiteY6" fmla="*/ 103632 h 116842"/>
                        <a:gd name="connsiteX7" fmla="*/ 13228 w 129623"/>
                        <a:gd name="connsiteY7" fmla="*/ 76486 h 116842"/>
                        <a:gd name="connsiteX8" fmla="*/ 29325 w 129623"/>
                        <a:gd name="connsiteY8" fmla="*/ 5048 h 116842"/>
                        <a:gd name="connsiteX9" fmla="*/ 24182 w 129623"/>
                        <a:gd name="connsiteY9" fmla="*/ 0 h 116842"/>
                        <a:gd name="connsiteX10" fmla="*/ 7227 w 129623"/>
                        <a:gd name="connsiteY10" fmla="*/ 80105 h 116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9623" h="116842">
                          <a:moveTo>
                            <a:pt x="7227" y="80105"/>
                          </a:moveTo>
                          <a:cubicBezTo>
                            <a:pt x="34374" y="125349"/>
                            <a:pt x="57043" y="119729"/>
                            <a:pt x="94476" y="110395"/>
                          </a:cubicBezTo>
                          <a:cubicBezTo>
                            <a:pt x="104478" y="107918"/>
                            <a:pt x="113241" y="106299"/>
                            <a:pt x="120289" y="104966"/>
                          </a:cubicBezTo>
                          <a:cubicBezTo>
                            <a:pt x="123623" y="104394"/>
                            <a:pt x="126671" y="103727"/>
                            <a:pt x="129624" y="103156"/>
                          </a:cubicBezTo>
                          <a:cubicBezTo>
                            <a:pt x="127623" y="101251"/>
                            <a:pt x="125623" y="99251"/>
                            <a:pt x="123528" y="97250"/>
                          </a:cubicBezTo>
                          <a:cubicBezTo>
                            <a:pt x="122099" y="97536"/>
                            <a:pt x="120670" y="97822"/>
                            <a:pt x="119051" y="98107"/>
                          </a:cubicBezTo>
                          <a:cubicBezTo>
                            <a:pt x="111907" y="99441"/>
                            <a:pt x="103049" y="101060"/>
                            <a:pt x="92857" y="103632"/>
                          </a:cubicBezTo>
                          <a:cubicBezTo>
                            <a:pt x="56186" y="112776"/>
                            <a:pt x="37707" y="117348"/>
                            <a:pt x="13228" y="76486"/>
                          </a:cubicBezTo>
                          <a:cubicBezTo>
                            <a:pt x="-2202" y="50768"/>
                            <a:pt x="15133" y="22098"/>
                            <a:pt x="29325" y="5048"/>
                          </a:cubicBezTo>
                          <a:cubicBezTo>
                            <a:pt x="27611" y="3334"/>
                            <a:pt x="25896" y="1714"/>
                            <a:pt x="24182" y="0"/>
                          </a:cubicBezTo>
                          <a:cubicBezTo>
                            <a:pt x="8656" y="18383"/>
                            <a:pt x="-10775" y="50197"/>
                            <a:pt x="7227" y="8010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7" name="Graphic 216">
                  <a:extLst>
                    <a:ext uri="{FF2B5EF4-FFF2-40B4-BE49-F238E27FC236}">
                      <a16:creationId xmlns:a16="http://schemas.microsoft.com/office/drawing/2014/main" id="{839E6A7F-FFD5-4761-8528-A2EF2D726F3B}"/>
                    </a:ext>
                  </a:extLst>
                </p:cNvPr>
                <p:cNvGrpSpPr/>
                <p:nvPr/>
              </p:nvGrpSpPr>
              <p:grpSpPr>
                <a:xfrm>
                  <a:off x="6494811" y="3182207"/>
                  <a:ext cx="378540" cy="256354"/>
                  <a:chOff x="6494811" y="3182207"/>
                  <a:chExt cx="378540" cy="256354"/>
                </a:xfrm>
              </p:grpSpPr>
              <p:sp>
                <p:nvSpPr>
                  <p:cNvPr id="58" name="Freeform: Shape 559">
                    <a:extLst>
                      <a:ext uri="{FF2B5EF4-FFF2-40B4-BE49-F238E27FC236}">
                        <a16:creationId xmlns:a16="http://schemas.microsoft.com/office/drawing/2014/main" id="{AAFCC709-E54B-4CE2-BEC5-C6C9CB51C903}"/>
                      </a:ext>
                    </a:extLst>
                  </p:cNvPr>
                  <p:cNvSpPr/>
                  <p:nvPr/>
                </p:nvSpPr>
                <p:spPr>
                  <a:xfrm>
                    <a:off x="6494811" y="3182207"/>
                    <a:ext cx="378540" cy="256354"/>
                  </a:xfrm>
                  <a:custGeom>
                    <a:avLst/>
                    <a:gdLst>
                      <a:gd name="connsiteX0" fmla="*/ 0 w 378540"/>
                      <a:gd name="connsiteY0" fmla="*/ 104108 h 256354"/>
                      <a:gd name="connsiteX1" fmla="*/ 378428 w 378540"/>
                      <a:gd name="connsiteY1" fmla="*/ 0 h 256354"/>
                      <a:gd name="connsiteX2" fmla="*/ 295561 w 378540"/>
                      <a:gd name="connsiteY2" fmla="*/ 231267 h 256354"/>
                      <a:gd name="connsiteX3" fmla="*/ 66199 w 378540"/>
                      <a:gd name="connsiteY3" fmla="*/ 220504 h 256354"/>
                      <a:gd name="connsiteX4" fmla="*/ 0 w 378540"/>
                      <a:gd name="connsiteY4" fmla="*/ 104108 h 256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540" h="256354">
                        <a:moveTo>
                          <a:pt x="0" y="104108"/>
                        </a:moveTo>
                        <a:cubicBezTo>
                          <a:pt x="2572" y="104775"/>
                          <a:pt x="378428" y="0"/>
                          <a:pt x="378428" y="0"/>
                        </a:cubicBezTo>
                        <a:cubicBezTo>
                          <a:pt x="378428" y="0"/>
                          <a:pt x="385096" y="175165"/>
                          <a:pt x="295561" y="231267"/>
                        </a:cubicBezTo>
                        <a:cubicBezTo>
                          <a:pt x="206026" y="287369"/>
                          <a:pt x="85630" y="233743"/>
                          <a:pt x="66199" y="220504"/>
                        </a:cubicBezTo>
                        <a:cubicBezTo>
                          <a:pt x="3810" y="178118"/>
                          <a:pt x="0" y="104108"/>
                          <a:pt x="0" y="104108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9" name="Graphic 216">
                    <a:extLst>
                      <a:ext uri="{FF2B5EF4-FFF2-40B4-BE49-F238E27FC236}">
                        <a16:creationId xmlns:a16="http://schemas.microsoft.com/office/drawing/2014/main" id="{07BA870C-7A4A-4CAF-99C0-1901F427C610}"/>
                      </a:ext>
                    </a:extLst>
                  </p:cNvPr>
                  <p:cNvGrpSpPr/>
                  <p:nvPr/>
                </p:nvGrpSpPr>
                <p:grpSpPr>
                  <a:xfrm>
                    <a:off x="6518909" y="3189541"/>
                    <a:ext cx="328041" cy="217020"/>
                    <a:chOff x="6518909" y="3189541"/>
                    <a:chExt cx="328041" cy="217020"/>
                  </a:xfrm>
                  <a:solidFill>
                    <a:srgbClr val="F5AFD4"/>
                  </a:solidFill>
                </p:grpSpPr>
                <p:sp>
                  <p:nvSpPr>
                    <p:cNvPr id="60" name="Freeform: Shape 561">
                      <a:extLst>
                        <a:ext uri="{FF2B5EF4-FFF2-40B4-BE49-F238E27FC236}">
                          <a16:creationId xmlns:a16="http://schemas.microsoft.com/office/drawing/2014/main" id="{1C6E60BE-6BB9-4585-8D47-5A70092E7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909" y="3189541"/>
                      <a:ext cx="328041" cy="217020"/>
                    </a:xfrm>
                    <a:custGeom>
                      <a:avLst/>
                      <a:gdLst>
                        <a:gd name="connsiteX0" fmla="*/ 328041 w 328041"/>
                        <a:gd name="connsiteY0" fmla="*/ 0 h 217020"/>
                        <a:gd name="connsiteX1" fmla="*/ 319469 w 328041"/>
                        <a:gd name="connsiteY1" fmla="*/ 2381 h 217020"/>
                        <a:gd name="connsiteX2" fmla="*/ 276511 w 328041"/>
                        <a:gd name="connsiteY2" fmla="*/ 147161 h 217020"/>
                        <a:gd name="connsiteX3" fmla="*/ 140208 w 328041"/>
                        <a:gd name="connsiteY3" fmla="*/ 193738 h 217020"/>
                        <a:gd name="connsiteX4" fmla="*/ 110871 w 328041"/>
                        <a:gd name="connsiteY4" fmla="*/ 184690 h 217020"/>
                        <a:gd name="connsiteX5" fmla="*/ 8192 w 328041"/>
                        <a:gd name="connsiteY5" fmla="*/ 88392 h 217020"/>
                        <a:gd name="connsiteX6" fmla="*/ 0 w 328041"/>
                        <a:gd name="connsiteY6" fmla="*/ 90583 h 217020"/>
                        <a:gd name="connsiteX7" fmla="*/ 108680 w 328041"/>
                        <a:gd name="connsiteY7" fmla="*/ 192500 h 217020"/>
                        <a:gd name="connsiteX8" fmla="*/ 137827 w 328041"/>
                        <a:gd name="connsiteY8" fmla="*/ 201454 h 217020"/>
                        <a:gd name="connsiteX9" fmla="*/ 283940 w 328041"/>
                        <a:gd name="connsiteY9" fmla="*/ 150400 h 217020"/>
                        <a:gd name="connsiteX10" fmla="*/ 314611 w 328041"/>
                        <a:gd name="connsiteY10" fmla="*/ 63913 h 217020"/>
                        <a:gd name="connsiteX11" fmla="*/ 328041 w 328041"/>
                        <a:gd name="connsiteY11" fmla="*/ 0 h 217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8041" h="217020">
                          <a:moveTo>
                            <a:pt x="328041" y="0"/>
                          </a:moveTo>
                          <a:cubicBezTo>
                            <a:pt x="325374" y="762"/>
                            <a:pt x="322517" y="1524"/>
                            <a:pt x="319469" y="2381"/>
                          </a:cubicBezTo>
                          <a:cubicBezTo>
                            <a:pt x="314801" y="32766"/>
                            <a:pt x="303371" y="86963"/>
                            <a:pt x="276511" y="147161"/>
                          </a:cubicBezTo>
                          <a:cubicBezTo>
                            <a:pt x="241459" y="225933"/>
                            <a:pt x="205550" y="214503"/>
                            <a:pt x="140208" y="193738"/>
                          </a:cubicBezTo>
                          <a:cubicBezTo>
                            <a:pt x="130969" y="190786"/>
                            <a:pt x="121253" y="187738"/>
                            <a:pt x="110871" y="184690"/>
                          </a:cubicBezTo>
                          <a:cubicBezTo>
                            <a:pt x="55912" y="168688"/>
                            <a:pt x="23336" y="118491"/>
                            <a:pt x="8192" y="88392"/>
                          </a:cubicBezTo>
                          <a:cubicBezTo>
                            <a:pt x="5334" y="89154"/>
                            <a:pt x="2572" y="89916"/>
                            <a:pt x="0" y="90583"/>
                          </a:cubicBezTo>
                          <a:cubicBezTo>
                            <a:pt x="15240" y="121729"/>
                            <a:pt x="49244" y="175165"/>
                            <a:pt x="108680" y="192500"/>
                          </a:cubicBezTo>
                          <a:cubicBezTo>
                            <a:pt x="118967" y="195453"/>
                            <a:pt x="128588" y="198596"/>
                            <a:pt x="137827" y="201454"/>
                          </a:cubicBezTo>
                          <a:cubicBezTo>
                            <a:pt x="202978" y="222123"/>
                            <a:pt x="245936" y="235839"/>
                            <a:pt x="283940" y="150400"/>
                          </a:cubicBezTo>
                          <a:cubicBezTo>
                            <a:pt x="297847" y="119158"/>
                            <a:pt x="307658" y="89630"/>
                            <a:pt x="314611" y="63913"/>
                          </a:cubicBezTo>
                          <a:cubicBezTo>
                            <a:pt x="321850" y="37529"/>
                            <a:pt x="325850" y="15335"/>
                            <a:pt x="328041" y="0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1" name="Freeform: Shape 562">
                      <a:extLst>
                        <a:ext uri="{FF2B5EF4-FFF2-40B4-BE49-F238E27FC236}">
                          <a16:creationId xmlns:a16="http://schemas.microsoft.com/office/drawing/2014/main" id="{3AC61902-82A2-4F61-998A-BBDDC78EC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8725" y="3199257"/>
                      <a:ext cx="243744" cy="158358"/>
                    </a:xfrm>
                    <a:custGeom>
                      <a:avLst/>
                      <a:gdLst>
                        <a:gd name="connsiteX0" fmla="*/ 99536 w 243744"/>
                        <a:gd name="connsiteY0" fmla="*/ 156305 h 158358"/>
                        <a:gd name="connsiteX1" fmla="*/ 220599 w 243744"/>
                        <a:gd name="connsiteY1" fmla="*/ 86678 h 158358"/>
                        <a:gd name="connsiteX2" fmla="*/ 235172 w 243744"/>
                        <a:gd name="connsiteY2" fmla="*/ 41815 h 158358"/>
                        <a:gd name="connsiteX3" fmla="*/ 243745 w 243744"/>
                        <a:gd name="connsiteY3" fmla="*/ 0 h 158358"/>
                        <a:gd name="connsiteX4" fmla="*/ 235267 w 243744"/>
                        <a:gd name="connsiteY4" fmla="*/ 2381 h 158358"/>
                        <a:gd name="connsiteX5" fmla="*/ 213074 w 243744"/>
                        <a:gd name="connsiteY5" fmla="*/ 83820 h 158358"/>
                        <a:gd name="connsiteX6" fmla="*/ 100870 w 243744"/>
                        <a:gd name="connsiteY6" fmla="*/ 148304 h 158358"/>
                        <a:gd name="connsiteX7" fmla="*/ 7906 w 243744"/>
                        <a:gd name="connsiteY7" fmla="*/ 65246 h 158358"/>
                        <a:gd name="connsiteX8" fmla="*/ 0 w 243744"/>
                        <a:gd name="connsiteY8" fmla="*/ 67437 h 158358"/>
                        <a:gd name="connsiteX9" fmla="*/ 99536 w 243744"/>
                        <a:gd name="connsiteY9" fmla="*/ 156305 h 158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3744" h="158358">
                          <a:moveTo>
                            <a:pt x="99536" y="156305"/>
                          </a:moveTo>
                          <a:cubicBezTo>
                            <a:pt x="179356" y="168688"/>
                            <a:pt x="206883" y="122491"/>
                            <a:pt x="220599" y="86678"/>
                          </a:cubicBezTo>
                          <a:cubicBezTo>
                            <a:pt x="225838" y="73057"/>
                            <a:pt x="230981" y="57245"/>
                            <a:pt x="235172" y="41815"/>
                          </a:cubicBezTo>
                          <a:cubicBezTo>
                            <a:pt x="239173" y="26860"/>
                            <a:pt x="242316" y="12287"/>
                            <a:pt x="243745" y="0"/>
                          </a:cubicBezTo>
                          <a:cubicBezTo>
                            <a:pt x="240982" y="762"/>
                            <a:pt x="238125" y="1524"/>
                            <a:pt x="235267" y="2381"/>
                          </a:cubicBezTo>
                          <a:cubicBezTo>
                            <a:pt x="231934" y="26384"/>
                            <a:pt x="222409" y="59245"/>
                            <a:pt x="213074" y="83820"/>
                          </a:cubicBezTo>
                          <a:cubicBezTo>
                            <a:pt x="199263" y="119824"/>
                            <a:pt x="174022" y="159734"/>
                            <a:pt x="100870" y="148304"/>
                          </a:cubicBezTo>
                          <a:cubicBezTo>
                            <a:pt x="61341" y="142113"/>
                            <a:pt x="30099" y="114205"/>
                            <a:pt x="7906" y="65246"/>
                          </a:cubicBezTo>
                          <a:cubicBezTo>
                            <a:pt x="5239" y="66008"/>
                            <a:pt x="2572" y="66675"/>
                            <a:pt x="0" y="67437"/>
                          </a:cubicBezTo>
                          <a:cubicBezTo>
                            <a:pt x="23336" y="119729"/>
                            <a:pt x="56769" y="149638"/>
                            <a:pt x="99536" y="15630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2" name="Freeform: Shape 563">
                      <a:extLst>
                        <a:ext uri="{FF2B5EF4-FFF2-40B4-BE49-F238E27FC236}">
                          <a16:creationId xmlns:a16="http://schemas.microsoft.com/office/drawing/2014/main" id="{235159D3-C7C3-4879-B206-2A29DAFCF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9972" y="3220688"/>
                      <a:ext cx="94964" cy="54586"/>
                    </a:xfrm>
                    <a:custGeom>
                      <a:avLst/>
                      <a:gdLst>
                        <a:gd name="connsiteX0" fmla="*/ 42291 w 94964"/>
                        <a:gd name="connsiteY0" fmla="*/ 54578 h 54586"/>
                        <a:gd name="connsiteX1" fmla="*/ 92107 w 94964"/>
                        <a:gd name="connsiteY1" fmla="*/ 17335 h 54586"/>
                        <a:gd name="connsiteX2" fmla="*/ 94964 w 94964"/>
                        <a:gd name="connsiteY2" fmla="*/ 0 h 54586"/>
                        <a:gd name="connsiteX3" fmla="*/ 86582 w 94964"/>
                        <a:gd name="connsiteY3" fmla="*/ 2286 h 54586"/>
                        <a:gd name="connsiteX4" fmla="*/ 42482 w 94964"/>
                        <a:gd name="connsiteY4" fmla="*/ 46387 h 54586"/>
                        <a:gd name="connsiteX5" fmla="*/ 8382 w 94964"/>
                        <a:gd name="connsiteY5" fmla="*/ 23908 h 54586"/>
                        <a:gd name="connsiteX6" fmla="*/ 0 w 94964"/>
                        <a:gd name="connsiteY6" fmla="*/ 26194 h 54586"/>
                        <a:gd name="connsiteX7" fmla="*/ 42291 w 94964"/>
                        <a:gd name="connsiteY7" fmla="*/ 54578 h 54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964" h="54586">
                          <a:moveTo>
                            <a:pt x="42291" y="54578"/>
                          </a:moveTo>
                          <a:cubicBezTo>
                            <a:pt x="68771" y="54959"/>
                            <a:pt x="85249" y="42672"/>
                            <a:pt x="92107" y="17335"/>
                          </a:cubicBezTo>
                          <a:cubicBezTo>
                            <a:pt x="93535" y="12192"/>
                            <a:pt x="94393" y="6287"/>
                            <a:pt x="94964" y="0"/>
                          </a:cubicBezTo>
                          <a:cubicBezTo>
                            <a:pt x="92202" y="762"/>
                            <a:pt x="89345" y="1524"/>
                            <a:pt x="86582" y="2286"/>
                          </a:cubicBezTo>
                          <a:cubicBezTo>
                            <a:pt x="82867" y="32576"/>
                            <a:pt x="68771" y="46768"/>
                            <a:pt x="42482" y="46387"/>
                          </a:cubicBezTo>
                          <a:cubicBezTo>
                            <a:pt x="28384" y="46196"/>
                            <a:pt x="16859" y="35719"/>
                            <a:pt x="8382" y="23908"/>
                          </a:cubicBezTo>
                          <a:cubicBezTo>
                            <a:pt x="5620" y="24670"/>
                            <a:pt x="2858" y="25432"/>
                            <a:pt x="0" y="26194"/>
                          </a:cubicBezTo>
                          <a:cubicBezTo>
                            <a:pt x="9716" y="40672"/>
                            <a:pt x="23813" y="54388"/>
                            <a:pt x="42291" y="54578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3" name="Freeform: Shape 564">
                      <a:extLst>
                        <a:ext uri="{FF2B5EF4-FFF2-40B4-BE49-F238E27FC236}">
                          <a16:creationId xmlns:a16="http://schemas.microsoft.com/office/drawing/2014/main" id="{D529A874-7690-4356-915A-193EEA8E3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7301" y="3210496"/>
                      <a:ext cx="164782" cy="109162"/>
                    </a:xfrm>
                    <a:custGeom>
                      <a:avLst/>
                      <a:gdLst>
                        <a:gd name="connsiteX0" fmla="*/ 70390 w 164782"/>
                        <a:gd name="connsiteY0" fmla="*/ 109156 h 109162"/>
                        <a:gd name="connsiteX1" fmla="*/ 151543 w 164782"/>
                        <a:gd name="connsiteY1" fmla="*/ 39338 h 109162"/>
                        <a:gd name="connsiteX2" fmla="*/ 161163 w 164782"/>
                        <a:gd name="connsiteY2" fmla="*/ 10382 h 109162"/>
                        <a:gd name="connsiteX3" fmla="*/ 164783 w 164782"/>
                        <a:gd name="connsiteY3" fmla="*/ 0 h 109162"/>
                        <a:gd name="connsiteX4" fmla="*/ 155353 w 164782"/>
                        <a:gd name="connsiteY4" fmla="*/ 2667 h 109162"/>
                        <a:gd name="connsiteX5" fmla="*/ 153543 w 164782"/>
                        <a:gd name="connsiteY5" fmla="*/ 7715 h 109162"/>
                        <a:gd name="connsiteX6" fmla="*/ 143828 w 164782"/>
                        <a:gd name="connsiteY6" fmla="*/ 37148 h 109162"/>
                        <a:gd name="connsiteX7" fmla="*/ 70295 w 164782"/>
                        <a:gd name="connsiteY7" fmla="*/ 101156 h 109162"/>
                        <a:gd name="connsiteX8" fmla="*/ 8001 w 164782"/>
                        <a:gd name="connsiteY8" fmla="*/ 43434 h 109162"/>
                        <a:gd name="connsiteX9" fmla="*/ 0 w 164782"/>
                        <a:gd name="connsiteY9" fmla="*/ 45625 h 109162"/>
                        <a:gd name="connsiteX10" fmla="*/ 70390 w 164782"/>
                        <a:gd name="connsiteY10" fmla="*/ 109156 h 109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64782" h="109162">
                          <a:moveTo>
                            <a:pt x="70390" y="109156"/>
                          </a:moveTo>
                          <a:cubicBezTo>
                            <a:pt x="131540" y="108299"/>
                            <a:pt x="139065" y="82296"/>
                            <a:pt x="151543" y="39338"/>
                          </a:cubicBezTo>
                          <a:cubicBezTo>
                            <a:pt x="154877" y="27908"/>
                            <a:pt x="158401" y="18193"/>
                            <a:pt x="161163" y="10382"/>
                          </a:cubicBezTo>
                          <a:cubicBezTo>
                            <a:pt x="162497" y="6668"/>
                            <a:pt x="163640" y="3239"/>
                            <a:pt x="164783" y="0"/>
                          </a:cubicBezTo>
                          <a:cubicBezTo>
                            <a:pt x="161639" y="857"/>
                            <a:pt x="158496" y="1715"/>
                            <a:pt x="155353" y="2667"/>
                          </a:cubicBezTo>
                          <a:cubicBezTo>
                            <a:pt x="154781" y="4286"/>
                            <a:pt x="154210" y="5906"/>
                            <a:pt x="153543" y="7715"/>
                          </a:cubicBezTo>
                          <a:cubicBezTo>
                            <a:pt x="150686" y="15621"/>
                            <a:pt x="147161" y="25432"/>
                            <a:pt x="143828" y="37148"/>
                          </a:cubicBezTo>
                          <a:cubicBezTo>
                            <a:pt x="131540" y="79248"/>
                            <a:pt x="125444" y="100394"/>
                            <a:pt x="70295" y="101156"/>
                          </a:cubicBezTo>
                          <a:cubicBezTo>
                            <a:pt x="35433" y="101632"/>
                            <a:pt x="16859" y="67628"/>
                            <a:pt x="8001" y="43434"/>
                          </a:cubicBezTo>
                          <a:cubicBezTo>
                            <a:pt x="5334" y="44196"/>
                            <a:pt x="2667" y="44863"/>
                            <a:pt x="0" y="45625"/>
                          </a:cubicBezTo>
                          <a:cubicBezTo>
                            <a:pt x="9335" y="71723"/>
                            <a:pt x="29909" y="109728"/>
                            <a:pt x="70390" y="10915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26" name="Freeform: Shape 527">
                <a:extLst>
                  <a:ext uri="{FF2B5EF4-FFF2-40B4-BE49-F238E27FC236}">
                    <a16:creationId xmlns:a16="http://schemas.microsoft.com/office/drawing/2014/main" id="{03ED4833-A578-4483-AD90-20D238292FD9}"/>
                  </a:ext>
                </a:extLst>
              </p:cNvPr>
              <p:cNvSpPr/>
              <p:nvPr/>
            </p:nvSpPr>
            <p:spPr>
              <a:xfrm>
                <a:off x="6049136" y="2799778"/>
                <a:ext cx="165839" cy="153066"/>
              </a:xfrm>
              <a:custGeom>
                <a:avLst/>
                <a:gdLst>
                  <a:gd name="connsiteX0" fmla="*/ 61912 w 165839"/>
                  <a:gd name="connsiteY0" fmla="*/ 152019 h 153066"/>
                  <a:gd name="connsiteX1" fmla="*/ 476 w 165839"/>
                  <a:gd name="connsiteY1" fmla="*/ 92012 h 153066"/>
                  <a:gd name="connsiteX2" fmla="*/ 61912 w 165839"/>
                  <a:gd name="connsiteY2" fmla="*/ 0 h 153066"/>
                  <a:gd name="connsiteX3" fmla="*/ 165068 w 165839"/>
                  <a:gd name="connsiteY3" fmla="*/ 62008 h 153066"/>
                  <a:gd name="connsiteX4" fmla="*/ 61912 w 165839"/>
                  <a:gd name="connsiteY4" fmla="*/ 152019 h 15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839" h="153066">
                    <a:moveTo>
                      <a:pt x="61912" y="152019"/>
                    </a:moveTo>
                    <a:cubicBezTo>
                      <a:pt x="61912" y="152019"/>
                      <a:pt x="4857" y="150019"/>
                      <a:pt x="476" y="92012"/>
                    </a:cubicBezTo>
                    <a:cubicBezTo>
                      <a:pt x="-3905" y="34004"/>
                      <a:pt x="22384" y="0"/>
                      <a:pt x="61912" y="0"/>
                    </a:cubicBezTo>
                    <a:cubicBezTo>
                      <a:pt x="101441" y="0"/>
                      <a:pt x="158782" y="10001"/>
                      <a:pt x="165068" y="62008"/>
                    </a:cubicBezTo>
                    <a:cubicBezTo>
                      <a:pt x="169354" y="98012"/>
                      <a:pt x="158496" y="162020"/>
                      <a:pt x="61912" y="1520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528">
                <a:extLst>
                  <a:ext uri="{FF2B5EF4-FFF2-40B4-BE49-F238E27FC236}">
                    <a16:creationId xmlns:a16="http://schemas.microsoft.com/office/drawing/2014/main" id="{D1877CB1-37F2-4917-B907-A5479C43DE30}"/>
                  </a:ext>
                </a:extLst>
              </p:cNvPr>
              <p:cNvSpPr/>
              <p:nvPr/>
            </p:nvSpPr>
            <p:spPr>
              <a:xfrm>
                <a:off x="5357977" y="3589115"/>
                <a:ext cx="76110" cy="70200"/>
              </a:xfrm>
              <a:custGeom>
                <a:avLst/>
                <a:gdLst>
                  <a:gd name="connsiteX0" fmla="*/ 28410 w 76110"/>
                  <a:gd name="connsiteY0" fmla="*/ 69723 h 70200"/>
                  <a:gd name="connsiteX1" fmla="*/ 216 w 76110"/>
                  <a:gd name="connsiteY1" fmla="*/ 42196 h 70200"/>
                  <a:gd name="connsiteX2" fmla="*/ 28410 w 76110"/>
                  <a:gd name="connsiteY2" fmla="*/ 0 h 70200"/>
                  <a:gd name="connsiteX3" fmla="*/ 75749 w 76110"/>
                  <a:gd name="connsiteY3" fmla="*/ 28480 h 70200"/>
                  <a:gd name="connsiteX4" fmla="*/ 28410 w 76110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10" h="70200">
                    <a:moveTo>
                      <a:pt x="28410" y="69723"/>
                    </a:moveTo>
                    <a:cubicBezTo>
                      <a:pt x="28410" y="69723"/>
                      <a:pt x="2216" y="68771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749" y="44958"/>
                      <a:pt x="72701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529">
                <a:extLst>
                  <a:ext uri="{FF2B5EF4-FFF2-40B4-BE49-F238E27FC236}">
                    <a16:creationId xmlns:a16="http://schemas.microsoft.com/office/drawing/2014/main" id="{2E5E1732-D7C4-40E2-856E-A98CFE9B3E85}"/>
                  </a:ext>
                </a:extLst>
              </p:cNvPr>
              <p:cNvSpPr/>
              <p:nvPr/>
            </p:nvSpPr>
            <p:spPr>
              <a:xfrm>
                <a:off x="6369532" y="3901725"/>
                <a:ext cx="76085" cy="70218"/>
              </a:xfrm>
              <a:custGeom>
                <a:avLst/>
                <a:gdLst>
                  <a:gd name="connsiteX0" fmla="*/ 28410 w 76085"/>
                  <a:gd name="connsiteY0" fmla="*/ 69723 h 70218"/>
                  <a:gd name="connsiteX1" fmla="*/ 216 w 76085"/>
                  <a:gd name="connsiteY1" fmla="*/ 42196 h 70218"/>
                  <a:gd name="connsiteX2" fmla="*/ 28410 w 76085"/>
                  <a:gd name="connsiteY2" fmla="*/ 0 h 70218"/>
                  <a:gd name="connsiteX3" fmla="*/ 75749 w 76085"/>
                  <a:gd name="connsiteY3" fmla="*/ 28480 h 70218"/>
                  <a:gd name="connsiteX4" fmla="*/ 28410 w 76085"/>
                  <a:gd name="connsiteY4" fmla="*/ 69723 h 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85" h="70218">
                    <a:moveTo>
                      <a:pt x="28410" y="69723"/>
                    </a:moveTo>
                    <a:cubicBezTo>
                      <a:pt x="28410" y="69723"/>
                      <a:pt x="2216" y="68771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654" y="44958"/>
                      <a:pt x="72701" y="74390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530">
                <a:extLst>
                  <a:ext uri="{FF2B5EF4-FFF2-40B4-BE49-F238E27FC236}">
                    <a16:creationId xmlns:a16="http://schemas.microsoft.com/office/drawing/2014/main" id="{B644F47D-E3A9-4C53-A07A-D18ECFB8923B}"/>
                  </a:ext>
                </a:extLst>
              </p:cNvPr>
              <p:cNvSpPr/>
              <p:nvPr/>
            </p:nvSpPr>
            <p:spPr>
              <a:xfrm>
                <a:off x="6366960" y="2764726"/>
                <a:ext cx="76110" cy="70200"/>
              </a:xfrm>
              <a:custGeom>
                <a:avLst/>
                <a:gdLst>
                  <a:gd name="connsiteX0" fmla="*/ 28410 w 76110"/>
                  <a:gd name="connsiteY0" fmla="*/ 69723 h 70200"/>
                  <a:gd name="connsiteX1" fmla="*/ 216 w 76110"/>
                  <a:gd name="connsiteY1" fmla="*/ 42196 h 70200"/>
                  <a:gd name="connsiteX2" fmla="*/ 28410 w 76110"/>
                  <a:gd name="connsiteY2" fmla="*/ 0 h 70200"/>
                  <a:gd name="connsiteX3" fmla="*/ 75749 w 76110"/>
                  <a:gd name="connsiteY3" fmla="*/ 28480 h 70200"/>
                  <a:gd name="connsiteX4" fmla="*/ 28410 w 76110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10" h="70200">
                    <a:moveTo>
                      <a:pt x="28410" y="69723"/>
                    </a:moveTo>
                    <a:cubicBezTo>
                      <a:pt x="28410" y="69723"/>
                      <a:pt x="2216" y="68770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749" y="44958"/>
                      <a:pt x="72701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531">
                <a:extLst>
                  <a:ext uri="{FF2B5EF4-FFF2-40B4-BE49-F238E27FC236}">
                    <a16:creationId xmlns:a16="http://schemas.microsoft.com/office/drawing/2014/main" id="{5517064D-ED90-4D5B-8507-E9C0A8B6FD4E}"/>
                  </a:ext>
                </a:extLst>
              </p:cNvPr>
              <p:cNvSpPr/>
              <p:nvPr/>
            </p:nvSpPr>
            <p:spPr>
              <a:xfrm>
                <a:off x="5316166" y="2916459"/>
                <a:ext cx="109217" cy="100795"/>
              </a:xfrm>
              <a:custGeom>
                <a:avLst/>
                <a:gdLst>
                  <a:gd name="connsiteX0" fmla="*/ 40789 w 109217"/>
                  <a:gd name="connsiteY0" fmla="*/ 100108 h 100795"/>
                  <a:gd name="connsiteX1" fmla="*/ 307 w 109217"/>
                  <a:gd name="connsiteY1" fmla="*/ 60579 h 100795"/>
                  <a:gd name="connsiteX2" fmla="*/ 40789 w 109217"/>
                  <a:gd name="connsiteY2" fmla="*/ 0 h 100795"/>
                  <a:gd name="connsiteX3" fmla="*/ 108702 w 109217"/>
                  <a:gd name="connsiteY3" fmla="*/ 40767 h 100795"/>
                  <a:gd name="connsiteX4" fmla="*/ 40789 w 109217"/>
                  <a:gd name="connsiteY4" fmla="*/ 100108 h 10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17" h="100795">
                    <a:moveTo>
                      <a:pt x="40789" y="100108"/>
                    </a:moveTo>
                    <a:cubicBezTo>
                      <a:pt x="40789" y="100108"/>
                      <a:pt x="3260" y="98774"/>
                      <a:pt x="307" y="60579"/>
                    </a:cubicBezTo>
                    <a:cubicBezTo>
                      <a:pt x="-2550" y="22384"/>
                      <a:pt x="14785" y="0"/>
                      <a:pt x="40789" y="0"/>
                    </a:cubicBezTo>
                    <a:cubicBezTo>
                      <a:pt x="66792" y="0"/>
                      <a:pt x="104511" y="6572"/>
                      <a:pt x="108702" y="40767"/>
                    </a:cubicBezTo>
                    <a:cubicBezTo>
                      <a:pt x="111559" y="64580"/>
                      <a:pt x="104320" y="106680"/>
                      <a:pt x="40789" y="100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532">
                <a:extLst>
                  <a:ext uri="{FF2B5EF4-FFF2-40B4-BE49-F238E27FC236}">
                    <a16:creationId xmlns:a16="http://schemas.microsoft.com/office/drawing/2014/main" id="{92B402D6-C140-46E3-9913-B42FA221F5EC}"/>
                  </a:ext>
                </a:extLst>
              </p:cNvPr>
              <p:cNvSpPr/>
              <p:nvPr/>
            </p:nvSpPr>
            <p:spPr>
              <a:xfrm>
                <a:off x="5838943" y="2620899"/>
                <a:ext cx="88236" cy="81426"/>
              </a:xfrm>
              <a:custGeom>
                <a:avLst/>
                <a:gdLst>
                  <a:gd name="connsiteX0" fmla="*/ 32933 w 88236"/>
                  <a:gd name="connsiteY0" fmla="*/ 80867 h 81426"/>
                  <a:gd name="connsiteX1" fmla="*/ 262 w 88236"/>
                  <a:gd name="connsiteY1" fmla="*/ 48959 h 81426"/>
                  <a:gd name="connsiteX2" fmla="*/ 32933 w 88236"/>
                  <a:gd name="connsiteY2" fmla="*/ 0 h 81426"/>
                  <a:gd name="connsiteX3" fmla="*/ 87797 w 88236"/>
                  <a:gd name="connsiteY3" fmla="*/ 32957 h 81426"/>
                  <a:gd name="connsiteX4" fmla="*/ 32933 w 88236"/>
                  <a:gd name="connsiteY4" fmla="*/ 80867 h 8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36" h="81426">
                    <a:moveTo>
                      <a:pt x="32933" y="80867"/>
                    </a:moveTo>
                    <a:cubicBezTo>
                      <a:pt x="32933" y="80867"/>
                      <a:pt x="2548" y="79820"/>
                      <a:pt x="262" y="48959"/>
                    </a:cubicBezTo>
                    <a:cubicBezTo>
                      <a:pt x="-2119" y="18097"/>
                      <a:pt x="11978" y="0"/>
                      <a:pt x="32933" y="0"/>
                    </a:cubicBezTo>
                    <a:cubicBezTo>
                      <a:pt x="53983" y="0"/>
                      <a:pt x="84463" y="5334"/>
                      <a:pt x="87797" y="32957"/>
                    </a:cubicBezTo>
                    <a:cubicBezTo>
                      <a:pt x="90178" y="52102"/>
                      <a:pt x="84368" y="86201"/>
                      <a:pt x="32933" y="80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533">
                <a:extLst>
                  <a:ext uri="{FF2B5EF4-FFF2-40B4-BE49-F238E27FC236}">
                    <a16:creationId xmlns:a16="http://schemas.microsoft.com/office/drawing/2014/main" id="{87A9BE15-0964-468A-ADB4-F836A5B89B04}"/>
                  </a:ext>
                </a:extLst>
              </p:cNvPr>
              <p:cNvSpPr/>
              <p:nvPr/>
            </p:nvSpPr>
            <p:spPr>
              <a:xfrm>
                <a:off x="6421292" y="3185921"/>
                <a:ext cx="195392" cy="180291"/>
              </a:xfrm>
              <a:custGeom>
                <a:avLst/>
                <a:gdLst>
                  <a:gd name="connsiteX0" fmla="*/ 72947 w 195392"/>
                  <a:gd name="connsiteY0" fmla="*/ 179070 h 180291"/>
                  <a:gd name="connsiteX1" fmla="*/ 557 w 195392"/>
                  <a:gd name="connsiteY1" fmla="*/ 108395 h 180291"/>
                  <a:gd name="connsiteX2" fmla="*/ 72947 w 195392"/>
                  <a:gd name="connsiteY2" fmla="*/ 0 h 180291"/>
                  <a:gd name="connsiteX3" fmla="*/ 194486 w 195392"/>
                  <a:gd name="connsiteY3" fmla="*/ 73057 h 180291"/>
                  <a:gd name="connsiteX4" fmla="*/ 72947 w 195392"/>
                  <a:gd name="connsiteY4" fmla="*/ 179070 h 18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392" h="180291">
                    <a:moveTo>
                      <a:pt x="72947" y="179070"/>
                    </a:moveTo>
                    <a:cubicBezTo>
                      <a:pt x="72947" y="179070"/>
                      <a:pt x="5701" y="176689"/>
                      <a:pt x="557" y="108395"/>
                    </a:cubicBezTo>
                    <a:cubicBezTo>
                      <a:pt x="-4586" y="40100"/>
                      <a:pt x="26370" y="0"/>
                      <a:pt x="72947" y="0"/>
                    </a:cubicBezTo>
                    <a:cubicBezTo>
                      <a:pt x="119524" y="0"/>
                      <a:pt x="187057" y="11811"/>
                      <a:pt x="194486" y="73057"/>
                    </a:cubicBezTo>
                    <a:cubicBezTo>
                      <a:pt x="199535" y="115443"/>
                      <a:pt x="186676" y="190786"/>
                      <a:pt x="72947" y="179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3" name="Graphic 216">
                <a:extLst>
                  <a:ext uri="{FF2B5EF4-FFF2-40B4-BE49-F238E27FC236}">
                    <a16:creationId xmlns:a16="http://schemas.microsoft.com/office/drawing/2014/main" id="{7ADE4CC5-0225-40DC-BE08-A9874B8348D1}"/>
                  </a:ext>
                </a:extLst>
              </p:cNvPr>
              <p:cNvGrpSpPr/>
              <p:nvPr/>
            </p:nvGrpSpPr>
            <p:grpSpPr>
              <a:xfrm>
                <a:off x="5490806" y="2945606"/>
                <a:ext cx="1057725" cy="881538"/>
                <a:chOff x="5490806" y="2945606"/>
                <a:chExt cx="1057725" cy="881538"/>
              </a:xfrm>
            </p:grpSpPr>
            <p:grpSp>
              <p:nvGrpSpPr>
                <p:cNvPr id="35" name="Graphic 216">
                  <a:extLst>
                    <a:ext uri="{FF2B5EF4-FFF2-40B4-BE49-F238E27FC236}">
                      <a16:creationId xmlns:a16="http://schemas.microsoft.com/office/drawing/2014/main" id="{225F2C1B-AF9B-4B1B-B113-C3AABEE37688}"/>
                    </a:ext>
                  </a:extLst>
                </p:cNvPr>
                <p:cNvGrpSpPr/>
                <p:nvPr/>
              </p:nvGrpSpPr>
              <p:grpSpPr>
                <a:xfrm>
                  <a:off x="6222378" y="3354419"/>
                  <a:ext cx="326153" cy="384351"/>
                  <a:chOff x="6222378" y="3354419"/>
                  <a:chExt cx="326153" cy="384351"/>
                </a:xfrm>
              </p:grpSpPr>
              <p:sp>
                <p:nvSpPr>
                  <p:cNvPr id="50" name="Freeform: Shape 551">
                    <a:extLst>
                      <a:ext uri="{FF2B5EF4-FFF2-40B4-BE49-F238E27FC236}">
                        <a16:creationId xmlns:a16="http://schemas.microsoft.com/office/drawing/2014/main" id="{4BA86949-A0BA-4585-88FF-7CFB692FE203}"/>
                      </a:ext>
                    </a:extLst>
                  </p:cNvPr>
                  <p:cNvSpPr/>
                  <p:nvPr/>
                </p:nvSpPr>
                <p:spPr>
                  <a:xfrm>
                    <a:off x="6222378" y="3354419"/>
                    <a:ext cx="326153" cy="384351"/>
                  </a:xfrm>
                  <a:custGeom>
                    <a:avLst/>
                    <a:gdLst>
                      <a:gd name="connsiteX0" fmla="*/ 111460 w 326153"/>
                      <a:gd name="connsiteY0" fmla="*/ 0 h 384351"/>
                      <a:gd name="connsiteX1" fmla="*/ 326154 w 326153"/>
                      <a:gd name="connsiteY1" fmla="*/ 364712 h 384351"/>
                      <a:gd name="connsiteX2" fmla="*/ 62121 w 326153"/>
                      <a:gd name="connsiteY2" fmla="*/ 343376 h 384351"/>
                      <a:gd name="connsiteX3" fmla="*/ 8971 w 326153"/>
                      <a:gd name="connsiteY3" fmla="*/ 101537 h 384351"/>
                      <a:gd name="connsiteX4" fmla="*/ 111460 w 326153"/>
                      <a:gd name="connsiteY4" fmla="*/ 0 h 384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153" h="384351">
                        <a:moveTo>
                          <a:pt x="111460" y="0"/>
                        </a:moveTo>
                        <a:cubicBezTo>
                          <a:pt x="111460" y="2858"/>
                          <a:pt x="326154" y="364712"/>
                          <a:pt x="326154" y="364712"/>
                        </a:cubicBezTo>
                        <a:cubicBezTo>
                          <a:pt x="326154" y="364712"/>
                          <a:pt x="145655" y="420815"/>
                          <a:pt x="62121" y="343376"/>
                        </a:cubicBezTo>
                        <a:cubicBezTo>
                          <a:pt x="-21414" y="265938"/>
                          <a:pt x="589" y="125540"/>
                          <a:pt x="8971" y="101537"/>
                        </a:cubicBezTo>
                        <a:cubicBezTo>
                          <a:pt x="35546" y="24670"/>
                          <a:pt x="111460" y="0"/>
                          <a:pt x="111460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1" name="Graphic 216">
                    <a:extLst>
                      <a:ext uri="{FF2B5EF4-FFF2-40B4-BE49-F238E27FC236}">
                        <a16:creationId xmlns:a16="http://schemas.microsoft.com/office/drawing/2014/main" id="{714B6713-9F31-47D5-9593-7769803BCE07}"/>
                      </a:ext>
                    </a:extLst>
                  </p:cNvPr>
                  <p:cNvGrpSpPr/>
                  <p:nvPr/>
                </p:nvGrpSpPr>
                <p:grpSpPr>
                  <a:xfrm>
                    <a:off x="6269336" y="3377850"/>
                    <a:ext cx="264146" cy="320040"/>
                    <a:chOff x="6269336" y="3377850"/>
                    <a:chExt cx="264146" cy="320040"/>
                  </a:xfrm>
                  <a:solidFill>
                    <a:srgbClr val="F5AFD4"/>
                  </a:solidFill>
                </p:grpSpPr>
                <p:sp>
                  <p:nvSpPr>
                    <p:cNvPr id="52" name="Freeform: Shape 553">
                      <a:extLst>
                        <a:ext uri="{FF2B5EF4-FFF2-40B4-BE49-F238E27FC236}">
                          <a16:creationId xmlns:a16="http://schemas.microsoft.com/office/drawing/2014/main" id="{87590BD6-361E-4ED0-89C7-842F84A11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9336" y="3377850"/>
                      <a:ext cx="264146" cy="320040"/>
                    </a:xfrm>
                    <a:custGeom>
                      <a:avLst/>
                      <a:gdLst>
                        <a:gd name="connsiteX0" fmla="*/ 264147 w 264146"/>
                        <a:gd name="connsiteY0" fmla="*/ 315944 h 320040"/>
                        <a:gd name="connsiteX1" fmla="*/ 259289 w 264146"/>
                        <a:gd name="connsiteY1" fmla="*/ 307753 h 320040"/>
                        <a:gd name="connsiteX2" fmla="*/ 96507 w 264146"/>
                        <a:gd name="connsiteY2" fmla="*/ 303752 h 320040"/>
                        <a:gd name="connsiteX3" fmla="*/ 9734 w 264146"/>
                        <a:gd name="connsiteY3" fmla="*/ 174974 h 320040"/>
                        <a:gd name="connsiteX4" fmla="*/ 10877 w 264146"/>
                        <a:gd name="connsiteY4" fmla="*/ 141923 h 320040"/>
                        <a:gd name="connsiteX5" fmla="*/ 82314 w 264146"/>
                        <a:gd name="connsiteY5" fmla="*/ 7906 h 320040"/>
                        <a:gd name="connsiteX6" fmla="*/ 77742 w 264146"/>
                        <a:gd name="connsiteY6" fmla="*/ 0 h 320040"/>
                        <a:gd name="connsiteX7" fmla="*/ 2209 w 264146"/>
                        <a:gd name="connsiteY7" fmla="*/ 141732 h 320040"/>
                        <a:gd name="connsiteX8" fmla="*/ 1066 w 264146"/>
                        <a:gd name="connsiteY8" fmla="*/ 174593 h 320040"/>
                        <a:gd name="connsiteX9" fmla="*/ 95173 w 264146"/>
                        <a:gd name="connsiteY9" fmla="*/ 312420 h 320040"/>
                        <a:gd name="connsiteX10" fmla="*/ 193757 w 264146"/>
                        <a:gd name="connsiteY10" fmla="*/ 320040 h 320040"/>
                        <a:gd name="connsiteX11" fmla="*/ 264147 w 264146"/>
                        <a:gd name="connsiteY11" fmla="*/ 315944 h 320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64146" h="320040">
                          <a:moveTo>
                            <a:pt x="264147" y="315944"/>
                          </a:moveTo>
                          <a:cubicBezTo>
                            <a:pt x="262623" y="313373"/>
                            <a:pt x="261004" y="310610"/>
                            <a:pt x="259289" y="307753"/>
                          </a:cubicBezTo>
                          <a:cubicBezTo>
                            <a:pt x="226333" y="311372"/>
                            <a:pt x="166801" y="314706"/>
                            <a:pt x="96507" y="303752"/>
                          </a:cubicBezTo>
                          <a:cubicBezTo>
                            <a:pt x="4686" y="289370"/>
                            <a:pt x="6495" y="248793"/>
                            <a:pt x="9734" y="174974"/>
                          </a:cubicBezTo>
                          <a:cubicBezTo>
                            <a:pt x="10210" y="164497"/>
                            <a:pt x="10686" y="153543"/>
                            <a:pt x="10877" y="141923"/>
                          </a:cubicBezTo>
                          <a:cubicBezTo>
                            <a:pt x="12115" y="80201"/>
                            <a:pt x="55168" y="32195"/>
                            <a:pt x="82314" y="7906"/>
                          </a:cubicBezTo>
                          <a:cubicBezTo>
                            <a:pt x="80695" y="5144"/>
                            <a:pt x="79171" y="2477"/>
                            <a:pt x="77742" y="0"/>
                          </a:cubicBezTo>
                          <a:cubicBezTo>
                            <a:pt x="49548" y="24670"/>
                            <a:pt x="3543" y="74962"/>
                            <a:pt x="2209" y="141732"/>
                          </a:cubicBezTo>
                          <a:cubicBezTo>
                            <a:pt x="2019" y="153257"/>
                            <a:pt x="1447" y="164211"/>
                            <a:pt x="1066" y="174593"/>
                          </a:cubicBezTo>
                          <a:cubicBezTo>
                            <a:pt x="-2172" y="248222"/>
                            <a:pt x="-4363" y="296799"/>
                            <a:pt x="95173" y="312420"/>
                          </a:cubicBezTo>
                          <a:cubicBezTo>
                            <a:pt x="131559" y="318135"/>
                            <a:pt x="165182" y="320040"/>
                            <a:pt x="193757" y="320040"/>
                          </a:cubicBezTo>
                          <a:cubicBezTo>
                            <a:pt x="223380" y="319945"/>
                            <a:pt x="247573" y="317945"/>
                            <a:pt x="264147" y="315944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: Shape 554">
                      <a:extLst>
                        <a:ext uri="{FF2B5EF4-FFF2-40B4-BE49-F238E27FC236}">
                          <a16:creationId xmlns:a16="http://schemas.microsoft.com/office/drawing/2014/main" id="{2C349CD3-02E0-439C-9A3A-9F46429B9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9787" y="3425666"/>
                      <a:ext cx="203883" cy="237743"/>
                    </a:xfrm>
                    <a:custGeom>
                      <a:avLst/>
                      <a:gdLst>
                        <a:gd name="connsiteX0" fmla="*/ 715 w 203883"/>
                        <a:gd name="connsiteY0" fmla="*/ 128683 h 237743"/>
                        <a:gd name="connsiteX1" fmla="*/ 107204 w 203883"/>
                        <a:gd name="connsiteY1" fmla="*/ 235172 h 237743"/>
                        <a:gd name="connsiteX2" fmla="*/ 157973 w 203883"/>
                        <a:gd name="connsiteY2" fmla="*/ 237744 h 237743"/>
                        <a:gd name="connsiteX3" fmla="*/ 203883 w 203883"/>
                        <a:gd name="connsiteY3" fmla="*/ 234886 h 237743"/>
                        <a:gd name="connsiteX4" fmla="*/ 199025 w 203883"/>
                        <a:gd name="connsiteY4" fmla="*/ 226695 h 237743"/>
                        <a:gd name="connsiteX5" fmla="*/ 107966 w 203883"/>
                        <a:gd name="connsiteY5" fmla="*/ 226409 h 237743"/>
                        <a:gd name="connsiteX6" fmla="*/ 9287 w 203883"/>
                        <a:gd name="connsiteY6" fmla="*/ 127730 h 237743"/>
                        <a:gd name="connsiteX7" fmla="*/ 69581 w 203883"/>
                        <a:gd name="connsiteY7" fmla="*/ 7620 h 237743"/>
                        <a:gd name="connsiteX8" fmla="*/ 65104 w 203883"/>
                        <a:gd name="connsiteY8" fmla="*/ 0 h 237743"/>
                        <a:gd name="connsiteX9" fmla="*/ 715 w 203883"/>
                        <a:gd name="connsiteY9" fmla="*/ 128683 h 237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3883" h="237743">
                          <a:moveTo>
                            <a:pt x="715" y="128683"/>
                          </a:moveTo>
                          <a:cubicBezTo>
                            <a:pt x="10240" y="215265"/>
                            <a:pt x="66056" y="230886"/>
                            <a:pt x="107204" y="235172"/>
                          </a:cubicBezTo>
                          <a:cubicBezTo>
                            <a:pt x="122825" y="236792"/>
                            <a:pt x="140732" y="237744"/>
                            <a:pt x="157973" y="237744"/>
                          </a:cubicBezTo>
                          <a:cubicBezTo>
                            <a:pt x="174641" y="237744"/>
                            <a:pt x="190739" y="236887"/>
                            <a:pt x="203883" y="234886"/>
                          </a:cubicBezTo>
                          <a:cubicBezTo>
                            <a:pt x="202264" y="232219"/>
                            <a:pt x="200740" y="229552"/>
                            <a:pt x="199025" y="226695"/>
                          </a:cubicBezTo>
                          <a:cubicBezTo>
                            <a:pt x="173117" y="229934"/>
                            <a:pt x="136160" y="229362"/>
                            <a:pt x="107966" y="226409"/>
                          </a:cubicBezTo>
                          <a:cubicBezTo>
                            <a:pt x="66628" y="222123"/>
                            <a:pt x="18050" y="207073"/>
                            <a:pt x="9287" y="127730"/>
                          </a:cubicBezTo>
                          <a:cubicBezTo>
                            <a:pt x="4525" y="84773"/>
                            <a:pt x="24908" y="44482"/>
                            <a:pt x="69581" y="7620"/>
                          </a:cubicBezTo>
                          <a:cubicBezTo>
                            <a:pt x="68057" y="5048"/>
                            <a:pt x="66533" y="2477"/>
                            <a:pt x="65104" y="0"/>
                          </a:cubicBezTo>
                          <a:cubicBezTo>
                            <a:pt x="17384" y="39052"/>
                            <a:pt x="-4333" y="82296"/>
                            <a:pt x="715" y="128683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" name="Freeform: Shape 555">
                      <a:extLst>
                        <a:ext uri="{FF2B5EF4-FFF2-40B4-BE49-F238E27FC236}">
                          <a16:creationId xmlns:a16="http://schemas.microsoft.com/office/drawing/2014/main" id="{792E2DEE-25B3-49A2-82F9-532C6A4C0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6766" y="3494341"/>
                      <a:ext cx="72899" cy="93345"/>
                    </a:xfrm>
                    <a:custGeom>
                      <a:avLst/>
                      <a:gdLst>
                        <a:gd name="connsiteX0" fmla="*/ 1271 w 72899"/>
                        <a:gd name="connsiteY0" fmla="*/ 52006 h 93345"/>
                        <a:gd name="connsiteX1" fmla="*/ 54040 w 72899"/>
                        <a:gd name="connsiteY1" fmla="*/ 93345 h 93345"/>
                        <a:gd name="connsiteX2" fmla="*/ 72899 w 72899"/>
                        <a:gd name="connsiteY2" fmla="*/ 91440 h 93345"/>
                        <a:gd name="connsiteX3" fmla="*/ 68137 w 72899"/>
                        <a:gd name="connsiteY3" fmla="*/ 83344 h 93345"/>
                        <a:gd name="connsiteX4" fmla="*/ 9844 w 72899"/>
                        <a:gd name="connsiteY4" fmla="*/ 49816 h 93345"/>
                        <a:gd name="connsiteX5" fmla="*/ 23655 w 72899"/>
                        <a:gd name="connsiteY5" fmla="*/ 8001 h 93345"/>
                        <a:gd name="connsiteX6" fmla="*/ 18892 w 72899"/>
                        <a:gd name="connsiteY6" fmla="*/ 0 h 93345"/>
                        <a:gd name="connsiteX7" fmla="*/ 1271 w 72899"/>
                        <a:gd name="connsiteY7" fmla="*/ 52006 h 93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899" h="93345">
                          <a:moveTo>
                            <a:pt x="1271" y="52006"/>
                          </a:moveTo>
                          <a:cubicBezTo>
                            <a:pt x="8415" y="79724"/>
                            <a:pt x="25750" y="93345"/>
                            <a:pt x="54040" y="93345"/>
                          </a:cubicBezTo>
                          <a:cubicBezTo>
                            <a:pt x="59850" y="93345"/>
                            <a:pt x="66136" y="92583"/>
                            <a:pt x="72899" y="91440"/>
                          </a:cubicBezTo>
                          <a:cubicBezTo>
                            <a:pt x="71280" y="88773"/>
                            <a:pt x="69756" y="86011"/>
                            <a:pt x="68137" y="83344"/>
                          </a:cubicBezTo>
                          <a:cubicBezTo>
                            <a:pt x="35561" y="87916"/>
                            <a:pt x="16892" y="77248"/>
                            <a:pt x="9844" y="49816"/>
                          </a:cubicBezTo>
                          <a:cubicBezTo>
                            <a:pt x="6034" y="35052"/>
                            <a:pt x="13749" y="20193"/>
                            <a:pt x="23655" y="8001"/>
                          </a:cubicBezTo>
                          <a:cubicBezTo>
                            <a:pt x="22036" y="5334"/>
                            <a:pt x="20512" y="2667"/>
                            <a:pt x="18892" y="0"/>
                          </a:cubicBezTo>
                          <a:cubicBezTo>
                            <a:pt x="6605" y="14288"/>
                            <a:pt x="-3682" y="32766"/>
                            <a:pt x="1271" y="5200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5" name="Freeform: Shape 556">
                      <a:extLst>
                        <a:ext uri="{FF2B5EF4-FFF2-40B4-BE49-F238E27FC236}">
                          <a16:creationId xmlns:a16="http://schemas.microsoft.com/office/drawing/2014/main" id="{1EFE1CB3-1B94-421A-94E1-2F844E294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098" y="3462813"/>
                      <a:ext cx="142712" cy="158877"/>
                    </a:xfrm>
                    <a:custGeom>
                      <a:avLst/>
                      <a:gdLst>
                        <a:gd name="connsiteX0" fmla="*/ 2504 w 142712"/>
                        <a:gd name="connsiteY0" fmla="*/ 91345 h 158877"/>
                        <a:gd name="connsiteX1" fmla="*/ 98040 w 142712"/>
                        <a:gd name="connsiteY1" fmla="*/ 156210 h 158877"/>
                        <a:gd name="connsiteX2" fmla="*/ 130901 w 142712"/>
                        <a:gd name="connsiteY2" fmla="*/ 158020 h 158877"/>
                        <a:gd name="connsiteX3" fmla="*/ 142712 w 142712"/>
                        <a:gd name="connsiteY3" fmla="*/ 158877 h 158877"/>
                        <a:gd name="connsiteX4" fmla="*/ 137283 w 142712"/>
                        <a:gd name="connsiteY4" fmla="*/ 149733 h 158877"/>
                        <a:gd name="connsiteX5" fmla="*/ 131568 w 142712"/>
                        <a:gd name="connsiteY5" fmla="*/ 149257 h 158877"/>
                        <a:gd name="connsiteX6" fmla="*/ 98135 w 142712"/>
                        <a:gd name="connsiteY6" fmla="*/ 147352 h 158877"/>
                        <a:gd name="connsiteX7" fmla="*/ 10791 w 142712"/>
                        <a:gd name="connsiteY7" fmla="*/ 88773 h 158877"/>
                        <a:gd name="connsiteX8" fmla="*/ 53368 w 142712"/>
                        <a:gd name="connsiteY8" fmla="*/ 7715 h 158877"/>
                        <a:gd name="connsiteX9" fmla="*/ 48796 w 142712"/>
                        <a:gd name="connsiteY9" fmla="*/ 0 h 158877"/>
                        <a:gd name="connsiteX10" fmla="*/ 2504 w 142712"/>
                        <a:gd name="connsiteY10" fmla="*/ 91345 h 158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712" h="158877">
                          <a:moveTo>
                            <a:pt x="2504" y="91345"/>
                          </a:moveTo>
                          <a:cubicBezTo>
                            <a:pt x="20602" y="154686"/>
                            <a:pt x="49748" y="155257"/>
                            <a:pt x="98040" y="156210"/>
                          </a:cubicBezTo>
                          <a:cubicBezTo>
                            <a:pt x="110899" y="156496"/>
                            <a:pt x="122043" y="157353"/>
                            <a:pt x="130901" y="158020"/>
                          </a:cubicBezTo>
                          <a:cubicBezTo>
                            <a:pt x="135188" y="158401"/>
                            <a:pt x="138998" y="158686"/>
                            <a:pt x="142712" y="158877"/>
                          </a:cubicBezTo>
                          <a:cubicBezTo>
                            <a:pt x="140903" y="155829"/>
                            <a:pt x="139188" y="152876"/>
                            <a:pt x="137283" y="149733"/>
                          </a:cubicBezTo>
                          <a:cubicBezTo>
                            <a:pt x="135473" y="149638"/>
                            <a:pt x="133664" y="149447"/>
                            <a:pt x="131568" y="149257"/>
                          </a:cubicBezTo>
                          <a:cubicBezTo>
                            <a:pt x="122519" y="148495"/>
                            <a:pt x="111280" y="147638"/>
                            <a:pt x="98135" y="147352"/>
                          </a:cubicBezTo>
                          <a:cubicBezTo>
                            <a:pt x="50891" y="146399"/>
                            <a:pt x="27174" y="145923"/>
                            <a:pt x="10791" y="88773"/>
                          </a:cubicBezTo>
                          <a:cubicBezTo>
                            <a:pt x="504" y="52673"/>
                            <a:pt x="30698" y="23717"/>
                            <a:pt x="53368" y="7715"/>
                          </a:cubicBezTo>
                          <a:cubicBezTo>
                            <a:pt x="51844" y="5143"/>
                            <a:pt x="50320" y="2572"/>
                            <a:pt x="48796" y="0"/>
                          </a:cubicBezTo>
                          <a:cubicBezTo>
                            <a:pt x="24221" y="17240"/>
                            <a:pt x="-9497" y="49340"/>
                            <a:pt x="2504" y="91345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36" name="Graphic 216">
                  <a:extLst>
                    <a:ext uri="{FF2B5EF4-FFF2-40B4-BE49-F238E27FC236}">
                      <a16:creationId xmlns:a16="http://schemas.microsoft.com/office/drawing/2014/main" id="{0D839D0B-B0E8-495B-A980-EC73C35AFA2E}"/>
                    </a:ext>
                  </a:extLst>
                </p:cNvPr>
                <p:cNvGrpSpPr/>
                <p:nvPr/>
              </p:nvGrpSpPr>
              <p:grpSpPr>
                <a:xfrm>
                  <a:off x="5490806" y="3363440"/>
                  <a:ext cx="411834" cy="463704"/>
                  <a:chOff x="5490806" y="3363440"/>
                  <a:chExt cx="411834" cy="463704"/>
                </a:xfrm>
              </p:grpSpPr>
              <p:sp>
                <p:nvSpPr>
                  <p:cNvPr id="44" name="Freeform: Shape 545">
                    <a:extLst>
                      <a:ext uri="{FF2B5EF4-FFF2-40B4-BE49-F238E27FC236}">
                        <a16:creationId xmlns:a16="http://schemas.microsoft.com/office/drawing/2014/main" id="{F77A761C-7A10-4ECF-A8CB-1942532EFEC7}"/>
                      </a:ext>
                    </a:extLst>
                  </p:cNvPr>
                  <p:cNvSpPr/>
                  <p:nvPr/>
                </p:nvSpPr>
                <p:spPr>
                  <a:xfrm>
                    <a:off x="5490806" y="3363440"/>
                    <a:ext cx="411834" cy="463704"/>
                  </a:xfrm>
                  <a:custGeom>
                    <a:avLst/>
                    <a:gdLst>
                      <a:gd name="connsiteX0" fmla="*/ 411835 w 411834"/>
                      <a:gd name="connsiteY0" fmla="*/ 70132 h 463704"/>
                      <a:gd name="connsiteX1" fmla="*/ 100177 w 411834"/>
                      <a:gd name="connsiteY1" fmla="*/ 463705 h 463704"/>
                      <a:gd name="connsiteX2" fmla="*/ 10832 w 411834"/>
                      <a:gd name="connsiteY2" fmla="*/ 162429 h 463704"/>
                      <a:gd name="connsiteX3" fmla="*/ 255625 w 411834"/>
                      <a:gd name="connsiteY3" fmla="*/ 123 h 463704"/>
                      <a:gd name="connsiteX4" fmla="*/ 411835 w 411834"/>
                      <a:gd name="connsiteY4" fmla="*/ 70132 h 463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34" h="463704">
                        <a:moveTo>
                          <a:pt x="411835" y="70132"/>
                        </a:moveTo>
                        <a:cubicBezTo>
                          <a:pt x="408692" y="71370"/>
                          <a:pt x="100177" y="463705"/>
                          <a:pt x="100177" y="463705"/>
                        </a:cubicBezTo>
                        <a:cubicBezTo>
                          <a:pt x="100177" y="463705"/>
                          <a:pt x="-39174" y="288064"/>
                          <a:pt x="10832" y="162429"/>
                        </a:cubicBezTo>
                        <a:cubicBezTo>
                          <a:pt x="60744" y="36794"/>
                          <a:pt x="225526" y="1171"/>
                          <a:pt x="255625" y="123"/>
                        </a:cubicBezTo>
                        <a:cubicBezTo>
                          <a:pt x="352018" y="-3401"/>
                          <a:pt x="411835" y="70132"/>
                          <a:pt x="411835" y="70132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45" name="Graphic 216">
                    <a:extLst>
                      <a:ext uri="{FF2B5EF4-FFF2-40B4-BE49-F238E27FC236}">
                        <a16:creationId xmlns:a16="http://schemas.microsoft.com/office/drawing/2014/main" id="{2881E57E-CCF5-4B2B-802F-FD02F2C5402C}"/>
                      </a:ext>
                    </a:extLst>
                  </p:cNvPr>
                  <p:cNvGrpSpPr/>
                  <p:nvPr/>
                </p:nvGrpSpPr>
                <p:grpSpPr>
                  <a:xfrm>
                    <a:off x="5537880" y="3424391"/>
                    <a:ext cx="344473" cy="375321"/>
                    <a:chOff x="5537880" y="3424391"/>
                    <a:chExt cx="344473" cy="375321"/>
                  </a:xfrm>
                  <a:solidFill>
                    <a:srgbClr val="F5AFD4"/>
                  </a:solidFill>
                </p:grpSpPr>
                <p:sp>
                  <p:nvSpPr>
                    <p:cNvPr id="46" name="Freeform: Shape 547">
                      <a:extLst>
                        <a:ext uri="{FF2B5EF4-FFF2-40B4-BE49-F238E27FC236}">
                          <a16:creationId xmlns:a16="http://schemas.microsoft.com/office/drawing/2014/main" id="{3595AC05-986E-4D52-861C-8C7A3E093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7880" y="3424391"/>
                      <a:ext cx="344473" cy="375321"/>
                    </a:xfrm>
                    <a:custGeom>
                      <a:avLst/>
                      <a:gdLst>
                        <a:gd name="connsiteX0" fmla="*/ 74630 w 344473"/>
                        <a:gd name="connsiteY0" fmla="*/ 375321 h 375321"/>
                        <a:gd name="connsiteX1" fmla="*/ 81679 w 344473"/>
                        <a:gd name="connsiteY1" fmla="*/ 366368 h 375321"/>
                        <a:gd name="connsiteX2" fmla="*/ 16528 w 344473"/>
                        <a:gd name="connsiteY2" fmla="*/ 184536 h 375321"/>
                        <a:gd name="connsiteX3" fmla="*/ 121874 w 344473"/>
                        <a:gd name="connsiteY3" fmla="*/ 33469 h 375321"/>
                        <a:gd name="connsiteX4" fmla="*/ 158927 w 344473"/>
                        <a:gd name="connsiteY4" fmla="*/ 20610 h 375321"/>
                        <a:gd name="connsiteX5" fmla="*/ 337711 w 344473"/>
                        <a:gd name="connsiteY5" fmla="*/ 42327 h 375321"/>
                        <a:gd name="connsiteX6" fmla="*/ 344474 w 344473"/>
                        <a:gd name="connsiteY6" fmla="*/ 33850 h 375321"/>
                        <a:gd name="connsiteX7" fmla="*/ 155307 w 344473"/>
                        <a:gd name="connsiteY7" fmla="*/ 10895 h 375321"/>
                        <a:gd name="connsiteX8" fmla="*/ 118445 w 344473"/>
                        <a:gd name="connsiteY8" fmla="*/ 23658 h 375321"/>
                        <a:gd name="connsiteX9" fmla="*/ 6241 w 344473"/>
                        <a:gd name="connsiteY9" fmla="*/ 186822 h 375321"/>
                        <a:gd name="connsiteX10" fmla="*/ 40055 w 344473"/>
                        <a:gd name="connsiteY10" fmla="*/ 299121 h 375321"/>
                        <a:gd name="connsiteX11" fmla="*/ 74630 w 344473"/>
                        <a:gd name="connsiteY11" fmla="*/ 375321 h 375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44473" h="375321">
                          <a:moveTo>
                            <a:pt x="74630" y="375321"/>
                          </a:moveTo>
                          <a:cubicBezTo>
                            <a:pt x="76821" y="372559"/>
                            <a:pt x="79202" y="369606"/>
                            <a:pt x="81679" y="366368"/>
                          </a:cubicBezTo>
                          <a:cubicBezTo>
                            <a:pt x="63581" y="331506"/>
                            <a:pt x="34339" y="266927"/>
                            <a:pt x="16528" y="184536"/>
                          </a:cubicBezTo>
                          <a:cubicBezTo>
                            <a:pt x="-6904" y="76808"/>
                            <a:pt x="38816" y="61377"/>
                            <a:pt x="121874" y="33469"/>
                          </a:cubicBezTo>
                          <a:cubicBezTo>
                            <a:pt x="133590" y="29469"/>
                            <a:pt x="145972" y="25373"/>
                            <a:pt x="158927" y="20610"/>
                          </a:cubicBezTo>
                          <a:cubicBezTo>
                            <a:pt x="227697" y="-4440"/>
                            <a:pt x="299325" y="22706"/>
                            <a:pt x="337711" y="42327"/>
                          </a:cubicBezTo>
                          <a:cubicBezTo>
                            <a:pt x="340092" y="39375"/>
                            <a:pt x="342378" y="36517"/>
                            <a:pt x="344474" y="33850"/>
                          </a:cubicBezTo>
                          <a:cubicBezTo>
                            <a:pt x="305135" y="13181"/>
                            <a:pt x="229792" y="-16156"/>
                            <a:pt x="155307" y="10895"/>
                          </a:cubicBezTo>
                          <a:cubicBezTo>
                            <a:pt x="142448" y="15562"/>
                            <a:pt x="130161" y="19753"/>
                            <a:pt x="118445" y="23658"/>
                          </a:cubicBezTo>
                          <a:cubicBezTo>
                            <a:pt x="35578" y="51567"/>
                            <a:pt x="-19096" y="69950"/>
                            <a:pt x="6241" y="186822"/>
                          </a:cubicBezTo>
                          <a:cubicBezTo>
                            <a:pt x="15480" y="229494"/>
                            <a:pt x="27767" y="267498"/>
                            <a:pt x="40055" y="299121"/>
                          </a:cubicBezTo>
                          <a:cubicBezTo>
                            <a:pt x="52723" y="331887"/>
                            <a:pt x="65391" y="357796"/>
                            <a:pt x="74630" y="37532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" name="Freeform: Shape 548">
                      <a:extLst>
                        <a:ext uri="{FF2B5EF4-FFF2-40B4-BE49-F238E27FC236}">
                          <a16:creationId xmlns:a16="http://schemas.microsoft.com/office/drawing/2014/main" id="{206B03FA-E991-4277-972B-469195BAA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1705" y="3477604"/>
                      <a:ext cx="249690" cy="286009"/>
                    </a:xfrm>
                    <a:custGeom>
                      <a:avLst/>
                      <a:gdLst>
                        <a:gd name="connsiteX0" fmla="*/ 79669 w 249690"/>
                        <a:gd name="connsiteY0" fmla="*/ 15690 h 286009"/>
                        <a:gd name="connsiteX1" fmla="*/ 7470 w 249690"/>
                        <a:gd name="connsiteY1" fmla="*/ 179043 h 286009"/>
                        <a:gd name="connsiteX2" fmla="*/ 26424 w 249690"/>
                        <a:gd name="connsiteY2" fmla="*/ 236384 h 286009"/>
                        <a:gd name="connsiteX3" fmla="*/ 49189 w 249690"/>
                        <a:gd name="connsiteY3" fmla="*/ 286009 h 286009"/>
                        <a:gd name="connsiteX4" fmla="*/ 56142 w 249690"/>
                        <a:gd name="connsiteY4" fmla="*/ 277151 h 286009"/>
                        <a:gd name="connsiteX5" fmla="*/ 17471 w 249690"/>
                        <a:gd name="connsiteY5" fmla="*/ 176281 h 286009"/>
                        <a:gd name="connsiteX6" fmla="*/ 84432 w 249690"/>
                        <a:gd name="connsiteY6" fmla="*/ 24834 h 286009"/>
                        <a:gd name="connsiteX7" fmla="*/ 243213 w 249690"/>
                        <a:gd name="connsiteY7" fmla="*/ 40169 h 286009"/>
                        <a:gd name="connsiteX8" fmla="*/ 249690 w 249690"/>
                        <a:gd name="connsiteY8" fmla="*/ 31977 h 286009"/>
                        <a:gd name="connsiteX9" fmla="*/ 79669 w 249690"/>
                        <a:gd name="connsiteY9" fmla="*/ 15690 h 286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9690" h="286009">
                          <a:moveTo>
                            <a:pt x="79669" y="15690"/>
                          </a:moveTo>
                          <a:cubicBezTo>
                            <a:pt x="-12057" y="63315"/>
                            <a:pt x="-5484" y="131704"/>
                            <a:pt x="7470" y="179043"/>
                          </a:cubicBezTo>
                          <a:cubicBezTo>
                            <a:pt x="12423" y="197046"/>
                            <a:pt x="18995" y="217239"/>
                            <a:pt x="26424" y="236384"/>
                          </a:cubicBezTo>
                          <a:cubicBezTo>
                            <a:pt x="33568" y="254862"/>
                            <a:pt x="41474" y="272293"/>
                            <a:pt x="49189" y="286009"/>
                          </a:cubicBezTo>
                          <a:cubicBezTo>
                            <a:pt x="51475" y="283152"/>
                            <a:pt x="53761" y="280199"/>
                            <a:pt x="56142" y="277151"/>
                          </a:cubicBezTo>
                          <a:cubicBezTo>
                            <a:pt x="41474" y="249909"/>
                            <a:pt x="26329" y="208761"/>
                            <a:pt x="17471" y="176281"/>
                          </a:cubicBezTo>
                          <a:cubicBezTo>
                            <a:pt x="4517" y="128751"/>
                            <a:pt x="326" y="68458"/>
                            <a:pt x="84432" y="24834"/>
                          </a:cubicBezTo>
                          <a:cubicBezTo>
                            <a:pt x="129866" y="1212"/>
                            <a:pt x="183206" y="6450"/>
                            <a:pt x="243213" y="40169"/>
                          </a:cubicBezTo>
                          <a:cubicBezTo>
                            <a:pt x="245404" y="37407"/>
                            <a:pt x="247595" y="34644"/>
                            <a:pt x="249690" y="31977"/>
                          </a:cubicBezTo>
                          <a:cubicBezTo>
                            <a:pt x="185968" y="-4218"/>
                            <a:pt x="128818" y="-9742"/>
                            <a:pt x="79669" y="15690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" name="Freeform: Shape 549">
                      <a:extLst>
                        <a:ext uri="{FF2B5EF4-FFF2-40B4-BE49-F238E27FC236}">
                          <a16:creationId xmlns:a16="http://schemas.microsoft.com/office/drawing/2014/main" id="{9989F42C-83E1-4337-8ECE-DC60112EC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888" y="3577420"/>
                      <a:ext cx="93833" cy="105420"/>
                    </a:xfrm>
                    <a:custGeom>
                      <a:avLst/>
                      <a:gdLst>
                        <a:gd name="connsiteX0" fmla="*/ 28778 w 93833"/>
                        <a:gd name="connsiteY0" fmla="*/ 9313 h 105420"/>
                        <a:gd name="connsiteX1" fmla="*/ 5537 w 93833"/>
                        <a:gd name="connsiteY1" fmla="*/ 85418 h 105420"/>
                        <a:gd name="connsiteX2" fmla="*/ 15729 w 93833"/>
                        <a:gd name="connsiteY2" fmla="*/ 105421 h 105420"/>
                        <a:gd name="connsiteX3" fmla="*/ 22682 w 93833"/>
                        <a:gd name="connsiteY3" fmla="*/ 96658 h 105420"/>
                        <a:gd name="connsiteX4" fmla="*/ 34874 w 93833"/>
                        <a:gd name="connsiteY4" fmla="*/ 17790 h 105420"/>
                        <a:gd name="connsiteX5" fmla="*/ 86976 w 93833"/>
                        <a:gd name="connsiteY5" fmla="*/ 15219 h 105420"/>
                        <a:gd name="connsiteX6" fmla="*/ 93834 w 93833"/>
                        <a:gd name="connsiteY6" fmla="*/ 6551 h 105420"/>
                        <a:gd name="connsiteX7" fmla="*/ 28778 w 93833"/>
                        <a:gd name="connsiteY7" fmla="*/ 9313 h 105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3833" h="105420">
                          <a:moveTo>
                            <a:pt x="28778" y="9313"/>
                          </a:moveTo>
                          <a:cubicBezTo>
                            <a:pt x="1155" y="29030"/>
                            <a:pt x="-6560" y="54081"/>
                            <a:pt x="5537" y="85418"/>
                          </a:cubicBezTo>
                          <a:cubicBezTo>
                            <a:pt x="8013" y="91800"/>
                            <a:pt x="11538" y="98563"/>
                            <a:pt x="15729" y="105421"/>
                          </a:cubicBezTo>
                          <a:cubicBezTo>
                            <a:pt x="18015" y="102468"/>
                            <a:pt x="20301" y="99610"/>
                            <a:pt x="22682" y="96658"/>
                          </a:cubicBezTo>
                          <a:cubicBezTo>
                            <a:pt x="3632" y="62653"/>
                            <a:pt x="7442" y="37317"/>
                            <a:pt x="34874" y="17790"/>
                          </a:cubicBezTo>
                          <a:cubicBezTo>
                            <a:pt x="49542" y="7313"/>
                            <a:pt x="69354" y="9409"/>
                            <a:pt x="86976" y="15219"/>
                          </a:cubicBezTo>
                          <a:cubicBezTo>
                            <a:pt x="89262" y="12266"/>
                            <a:pt x="91548" y="9409"/>
                            <a:pt x="93834" y="6551"/>
                          </a:cubicBezTo>
                          <a:cubicBezTo>
                            <a:pt x="72879" y="-879"/>
                            <a:pt x="47923" y="-4403"/>
                            <a:pt x="28778" y="9313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" name="Freeform: Shape 550">
                      <a:extLst>
                        <a:ext uri="{FF2B5EF4-FFF2-40B4-BE49-F238E27FC236}">
                          <a16:creationId xmlns:a16="http://schemas.microsoft.com/office/drawing/2014/main" id="{933AEEE0-7515-4303-8AED-9BB021923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2140" y="3522363"/>
                      <a:ext cx="167442" cy="199149"/>
                    </a:xfrm>
                    <a:custGeom>
                      <a:avLst/>
                      <a:gdLst>
                        <a:gd name="connsiteX0" fmla="*/ 46665 w 167442"/>
                        <a:gd name="connsiteY0" fmla="*/ 15126 h 199149"/>
                        <a:gd name="connsiteX1" fmla="*/ 15709 w 167442"/>
                        <a:gd name="connsiteY1" fmla="*/ 148572 h 199149"/>
                        <a:gd name="connsiteX2" fmla="*/ 27710 w 167442"/>
                        <a:gd name="connsiteY2" fmla="*/ 185719 h 199149"/>
                        <a:gd name="connsiteX3" fmla="*/ 31901 w 167442"/>
                        <a:gd name="connsiteY3" fmla="*/ 199149 h 199149"/>
                        <a:gd name="connsiteX4" fmla="*/ 39712 w 167442"/>
                        <a:gd name="connsiteY4" fmla="*/ 189339 h 199149"/>
                        <a:gd name="connsiteX5" fmla="*/ 37712 w 167442"/>
                        <a:gd name="connsiteY5" fmla="*/ 182766 h 199149"/>
                        <a:gd name="connsiteX6" fmla="*/ 25520 w 167442"/>
                        <a:gd name="connsiteY6" fmla="*/ 144952 h 199149"/>
                        <a:gd name="connsiteX7" fmla="*/ 52952 w 167442"/>
                        <a:gd name="connsiteY7" fmla="*/ 23318 h 199149"/>
                        <a:gd name="connsiteX8" fmla="*/ 160870 w 167442"/>
                        <a:gd name="connsiteY8" fmla="*/ 35796 h 199149"/>
                        <a:gd name="connsiteX9" fmla="*/ 167442 w 167442"/>
                        <a:gd name="connsiteY9" fmla="*/ 27509 h 199149"/>
                        <a:gd name="connsiteX10" fmla="*/ 46665 w 167442"/>
                        <a:gd name="connsiteY10" fmla="*/ 15126 h 199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67442" h="199149">
                          <a:moveTo>
                            <a:pt x="46665" y="15126"/>
                          </a:moveTo>
                          <a:cubicBezTo>
                            <a:pt x="-15724" y="62275"/>
                            <a:pt x="-3913" y="94755"/>
                            <a:pt x="15709" y="148572"/>
                          </a:cubicBezTo>
                          <a:cubicBezTo>
                            <a:pt x="20948" y="162954"/>
                            <a:pt x="24662" y="175623"/>
                            <a:pt x="27710" y="185719"/>
                          </a:cubicBezTo>
                          <a:cubicBezTo>
                            <a:pt x="29139" y="190577"/>
                            <a:pt x="30473" y="194958"/>
                            <a:pt x="31901" y="199149"/>
                          </a:cubicBezTo>
                          <a:cubicBezTo>
                            <a:pt x="34473" y="195911"/>
                            <a:pt x="37045" y="192577"/>
                            <a:pt x="39712" y="189339"/>
                          </a:cubicBezTo>
                          <a:cubicBezTo>
                            <a:pt x="39045" y="187243"/>
                            <a:pt x="38474" y="185243"/>
                            <a:pt x="37712" y="182766"/>
                          </a:cubicBezTo>
                          <a:cubicBezTo>
                            <a:pt x="34664" y="172479"/>
                            <a:pt x="30854" y="159621"/>
                            <a:pt x="25520" y="144952"/>
                          </a:cubicBezTo>
                          <a:cubicBezTo>
                            <a:pt x="6374" y="92279"/>
                            <a:pt x="-3341" y="65799"/>
                            <a:pt x="52952" y="23318"/>
                          </a:cubicBezTo>
                          <a:cubicBezTo>
                            <a:pt x="88480" y="-3543"/>
                            <a:pt x="133438" y="17508"/>
                            <a:pt x="160870" y="35796"/>
                          </a:cubicBezTo>
                          <a:cubicBezTo>
                            <a:pt x="163061" y="33033"/>
                            <a:pt x="165251" y="30271"/>
                            <a:pt x="167442" y="27509"/>
                          </a:cubicBezTo>
                          <a:cubicBezTo>
                            <a:pt x="137915" y="7602"/>
                            <a:pt x="88004" y="-16116"/>
                            <a:pt x="46665" y="15126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37" name="Graphic 216">
                  <a:extLst>
                    <a:ext uri="{FF2B5EF4-FFF2-40B4-BE49-F238E27FC236}">
                      <a16:creationId xmlns:a16="http://schemas.microsoft.com/office/drawing/2014/main" id="{D6779D83-D5EB-43E4-821D-B365AE211D85}"/>
                    </a:ext>
                  </a:extLst>
                </p:cNvPr>
                <p:cNvGrpSpPr/>
                <p:nvPr/>
              </p:nvGrpSpPr>
              <p:grpSpPr>
                <a:xfrm>
                  <a:off x="5734236" y="2945606"/>
                  <a:ext cx="477873" cy="263034"/>
                  <a:chOff x="5734236" y="2945606"/>
                  <a:chExt cx="477873" cy="263034"/>
                </a:xfrm>
              </p:grpSpPr>
              <p:sp>
                <p:nvSpPr>
                  <p:cNvPr id="38" name="Freeform: Shape 539">
                    <a:extLst>
                      <a:ext uri="{FF2B5EF4-FFF2-40B4-BE49-F238E27FC236}">
                        <a16:creationId xmlns:a16="http://schemas.microsoft.com/office/drawing/2014/main" id="{352017EB-68DC-4F56-B57D-78D9F4FAE37C}"/>
                      </a:ext>
                    </a:extLst>
                  </p:cNvPr>
                  <p:cNvSpPr/>
                  <p:nvPr/>
                </p:nvSpPr>
                <p:spPr>
                  <a:xfrm>
                    <a:off x="5734236" y="2945606"/>
                    <a:ext cx="477873" cy="263034"/>
                  </a:xfrm>
                  <a:custGeom>
                    <a:avLst/>
                    <a:gdLst>
                      <a:gd name="connsiteX0" fmla="*/ 5052 w 477873"/>
                      <a:gd name="connsiteY0" fmla="*/ 0 h 263034"/>
                      <a:gd name="connsiteX1" fmla="*/ 477873 w 477873"/>
                      <a:gd name="connsiteY1" fmla="*/ 24194 h 263034"/>
                      <a:gd name="connsiteX2" fmla="*/ 295279 w 477873"/>
                      <a:gd name="connsiteY2" fmla="*/ 257651 h 263034"/>
                      <a:gd name="connsiteX3" fmla="*/ 36675 w 477873"/>
                      <a:gd name="connsiteY3" fmla="*/ 158401 h 263034"/>
                      <a:gd name="connsiteX4" fmla="*/ 5052 w 477873"/>
                      <a:gd name="connsiteY4" fmla="*/ 0 h 263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873" h="263034">
                        <a:moveTo>
                          <a:pt x="5052" y="0"/>
                        </a:moveTo>
                        <a:cubicBezTo>
                          <a:pt x="7719" y="1715"/>
                          <a:pt x="477873" y="24194"/>
                          <a:pt x="477873" y="24194"/>
                        </a:cubicBezTo>
                        <a:cubicBezTo>
                          <a:pt x="477873" y="24194"/>
                          <a:pt x="419104" y="227267"/>
                          <a:pt x="295279" y="257651"/>
                        </a:cubicBezTo>
                        <a:cubicBezTo>
                          <a:pt x="171454" y="288036"/>
                          <a:pt x="53915" y="180880"/>
                          <a:pt x="36675" y="158401"/>
                        </a:cubicBezTo>
                        <a:cubicBezTo>
                          <a:pt x="-18665" y="86201"/>
                          <a:pt x="5052" y="0"/>
                          <a:pt x="5052" y="0"/>
                        </a:cubicBezTo>
                        <a:close/>
                      </a:path>
                    </a:pathLst>
                  </a:custGeom>
                  <a:solidFill>
                    <a:srgbClr val="84195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39" name="Graphic 216">
                    <a:extLst>
                      <a:ext uri="{FF2B5EF4-FFF2-40B4-BE49-F238E27FC236}">
                        <a16:creationId xmlns:a16="http://schemas.microsoft.com/office/drawing/2014/main" id="{DC9DA2C0-DFC4-40DA-93B5-91322C9546FF}"/>
                      </a:ext>
                    </a:extLst>
                  </p:cNvPr>
                  <p:cNvGrpSpPr/>
                  <p:nvPr/>
                </p:nvGrpSpPr>
                <p:grpSpPr>
                  <a:xfrm>
                    <a:off x="5769387" y="2947796"/>
                    <a:ext cx="409860" cy="227713"/>
                    <a:chOff x="5769387" y="2947796"/>
                    <a:chExt cx="409860" cy="227713"/>
                  </a:xfrm>
                  <a:solidFill>
                    <a:srgbClr val="F5AFD4"/>
                  </a:solidFill>
                </p:grpSpPr>
                <p:sp>
                  <p:nvSpPr>
                    <p:cNvPr id="40" name="Freeform: Shape 541">
                      <a:extLst>
                        <a:ext uri="{FF2B5EF4-FFF2-40B4-BE49-F238E27FC236}">
                          <a16:creationId xmlns:a16="http://schemas.microsoft.com/office/drawing/2014/main" id="{DB388397-AB34-4DA0-B6CB-5994E7284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9387" y="2947796"/>
                      <a:ext cx="409860" cy="227713"/>
                    </a:xfrm>
                    <a:custGeom>
                      <a:avLst/>
                      <a:gdLst>
                        <a:gd name="connsiteX0" fmla="*/ 409861 w 409860"/>
                        <a:gd name="connsiteY0" fmla="*/ 20479 h 227713"/>
                        <a:gd name="connsiteX1" fmla="*/ 399193 w 409860"/>
                        <a:gd name="connsiteY1" fmla="*/ 20003 h 227713"/>
                        <a:gd name="connsiteX2" fmla="*/ 295180 w 409860"/>
                        <a:gd name="connsiteY2" fmla="*/ 169545 h 227713"/>
                        <a:gd name="connsiteX3" fmla="*/ 121444 w 409860"/>
                        <a:gd name="connsiteY3" fmla="*/ 171260 h 227713"/>
                        <a:gd name="connsiteX4" fmla="*/ 91345 w 409860"/>
                        <a:gd name="connsiteY4" fmla="*/ 149828 h 227713"/>
                        <a:gd name="connsiteX5" fmla="*/ 10192 w 409860"/>
                        <a:gd name="connsiteY5" fmla="*/ 572 h 227713"/>
                        <a:gd name="connsiteX6" fmla="*/ 0 w 409860"/>
                        <a:gd name="connsiteY6" fmla="*/ 0 h 227713"/>
                        <a:gd name="connsiteX7" fmla="*/ 85820 w 409860"/>
                        <a:gd name="connsiteY7" fmla="*/ 157925 h 227713"/>
                        <a:gd name="connsiteX8" fmla="*/ 115729 w 409860"/>
                        <a:gd name="connsiteY8" fmla="*/ 179261 h 227713"/>
                        <a:gd name="connsiteX9" fmla="*/ 302419 w 409860"/>
                        <a:gd name="connsiteY9" fmla="*/ 176213 h 227713"/>
                        <a:gd name="connsiteX10" fmla="*/ 370237 w 409860"/>
                        <a:gd name="connsiteY10" fmla="*/ 88773 h 227713"/>
                        <a:gd name="connsiteX11" fmla="*/ 409861 w 409860"/>
                        <a:gd name="connsiteY11" fmla="*/ 20479 h 227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09860" h="227713">
                          <a:moveTo>
                            <a:pt x="409861" y="20479"/>
                          </a:moveTo>
                          <a:cubicBezTo>
                            <a:pt x="406527" y="20288"/>
                            <a:pt x="403003" y="20193"/>
                            <a:pt x="399193" y="20003"/>
                          </a:cubicBezTo>
                          <a:cubicBezTo>
                            <a:pt x="382334" y="53054"/>
                            <a:pt x="348710" y="110776"/>
                            <a:pt x="295180" y="169545"/>
                          </a:cubicBezTo>
                          <a:cubicBezTo>
                            <a:pt x="225171" y="246412"/>
                            <a:pt x="188404" y="219742"/>
                            <a:pt x="121444" y="171260"/>
                          </a:cubicBezTo>
                          <a:cubicBezTo>
                            <a:pt x="112014" y="164402"/>
                            <a:pt x="102013" y="157163"/>
                            <a:pt x="91345" y="149828"/>
                          </a:cubicBezTo>
                          <a:cubicBezTo>
                            <a:pt x="34481" y="110680"/>
                            <a:pt x="16193" y="40862"/>
                            <a:pt x="10192" y="572"/>
                          </a:cubicBezTo>
                          <a:cubicBezTo>
                            <a:pt x="6572" y="381"/>
                            <a:pt x="3143" y="191"/>
                            <a:pt x="0" y="0"/>
                          </a:cubicBezTo>
                          <a:cubicBezTo>
                            <a:pt x="5620" y="41529"/>
                            <a:pt x="24289" y="115538"/>
                            <a:pt x="85820" y="157925"/>
                          </a:cubicBezTo>
                          <a:cubicBezTo>
                            <a:pt x="96393" y="165259"/>
                            <a:pt x="106394" y="172403"/>
                            <a:pt x="115729" y="179261"/>
                          </a:cubicBezTo>
                          <a:cubicBezTo>
                            <a:pt x="182499" y="227648"/>
                            <a:pt x="226600" y="259556"/>
                            <a:pt x="302419" y="176213"/>
                          </a:cubicBezTo>
                          <a:cubicBezTo>
                            <a:pt x="330137" y="145733"/>
                            <a:pt x="352616" y="115538"/>
                            <a:pt x="370237" y="88773"/>
                          </a:cubicBezTo>
                          <a:cubicBezTo>
                            <a:pt x="388430" y="61055"/>
                            <a:pt x="401479" y="37148"/>
                            <a:pt x="409861" y="20479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1" name="Freeform: Shape 542">
                      <a:extLst>
                        <a:ext uri="{FF2B5EF4-FFF2-40B4-BE49-F238E27FC236}">
                          <a16:creationId xmlns:a16="http://schemas.microsoft.com/office/drawing/2014/main" id="{377CE21B-3AE0-4E95-AF8C-48E2B76FC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1109" y="2951035"/>
                      <a:ext cx="304704" cy="158626"/>
                    </a:xfrm>
                    <a:custGeom>
                      <a:avLst/>
                      <a:gdLst>
                        <a:gd name="connsiteX0" fmla="*/ 80486 w 304704"/>
                        <a:gd name="connsiteY0" fmla="*/ 139541 h 158626"/>
                        <a:gd name="connsiteX1" fmla="*/ 245459 w 304704"/>
                        <a:gd name="connsiteY1" fmla="*/ 105632 h 158626"/>
                        <a:gd name="connsiteX2" fmla="*/ 279082 w 304704"/>
                        <a:gd name="connsiteY2" fmla="*/ 59722 h 158626"/>
                        <a:gd name="connsiteX3" fmla="*/ 304705 w 304704"/>
                        <a:gd name="connsiteY3" fmla="*/ 15050 h 158626"/>
                        <a:gd name="connsiteX4" fmla="*/ 294132 w 304704"/>
                        <a:gd name="connsiteY4" fmla="*/ 14573 h 158626"/>
                        <a:gd name="connsiteX5" fmla="*/ 237839 w 304704"/>
                        <a:gd name="connsiteY5" fmla="*/ 99441 h 158626"/>
                        <a:gd name="connsiteX6" fmla="*/ 84868 w 304704"/>
                        <a:gd name="connsiteY6" fmla="*/ 130778 h 158626"/>
                        <a:gd name="connsiteX7" fmla="*/ 9811 w 304704"/>
                        <a:gd name="connsiteY7" fmla="*/ 476 h 158626"/>
                        <a:gd name="connsiteX8" fmla="*/ 0 w 304704"/>
                        <a:gd name="connsiteY8" fmla="*/ 0 h 158626"/>
                        <a:gd name="connsiteX9" fmla="*/ 80486 w 304704"/>
                        <a:gd name="connsiteY9" fmla="*/ 139541 h 158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04704" h="158626">
                          <a:moveTo>
                            <a:pt x="80486" y="139541"/>
                          </a:moveTo>
                          <a:cubicBezTo>
                            <a:pt x="167259" y="184023"/>
                            <a:pt x="216217" y="141542"/>
                            <a:pt x="245459" y="105632"/>
                          </a:cubicBezTo>
                          <a:cubicBezTo>
                            <a:pt x="256603" y="92012"/>
                            <a:pt x="268510" y="75914"/>
                            <a:pt x="279082" y="59722"/>
                          </a:cubicBezTo>
                          <a:cubicBezTo>
                            <a:pt x="289369" y="44101"/>
                            <a:pt x="298418" y="28575"/>
                            <a:pt x="304705" y="15050"/>
                          </a:cubicBezTo>
                          <a:cubicBezTo>
                            <a:pt x="301276" y="14859"/>
                            <a:pt x="297751" y="14669"/>
                            <a:pt x="294132" y="14573"/>
                          </a:cubicBezTo>
                          <a:cubicBezTo>
                            <a:pt x="281273" y="40767"/>
                            <a:pt x="257937" y="74867"/>
                            <a:pt x="237839" y="99441"/>
                          </a:cubicBezTo>
                          <a:cubicBezTo>
                            <a:pt x="208407" y="135446"/>
                            <a:pt x="164401" y="171545"/>
                            <a:pt x="84868" y="130778"/>
                          </a:cubicBezTo>
                          <a:cubicBezTo>
                            <a:pt x="41910" y="108776"/>
                            <a:pt x="16669" y="64960"/>
                            <a:pt x="9811" y="476"/>
                          </a:cubicBezTo>
                          <a:cubicBezTo>
                            <a:pt x="6477" y="286"/>
                            <a:pt x="3143" y="95"/>
                            <a:pt x="0" y="0"/>
                          </a:cubicBezTo>
                          <a:cubicBezTo>
                            <a:pt x="7144" y="68866"/>
                            <a:pt x="34099" y="115729"/>
                            <a:pt x="80486" y="13954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2" name="Freeform: Shape 543">
                      <a:extLst>
                        <a:ext uri="{FF2B5EF4-FFF2-40B4-BE49-F238E27FC236}">
                          <a16:creationId xmlns:a16="http://schemas.microsoft.com/office/drawing/2014/main" id="{0312300D-F6BD-4AE2-A2C9-F4EC5E97F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0453" y="2955607"/>
                      <a:ext cx="118586" cy="52838"/>
                    </a:xfrm>
                    <a:custGeom>
                      <a:avLst/>
                      <a:gdLst>
                        <a:gd name="connsiteX0" fmla="*/ 37624 w 118586"/>
                        <a:gd name="connsiteY0" fmla="*/ 48387 h 52838"/>
                        <a:gd name="connsiteX1" fmla="*/ 108775 w 118586"/>
                        <a:gd name="connsiteY1" fmla="*/ 24575 h 52838"/>
                        <a:gd name="connsiteX2" fmla="*/ 118586 w 118586"/>
                        <a:gd name="connsiteY2" fmla="*/ 5810 h 52838"/>
                        <a:gd name="connsiteX3" fmla="*/ 108109 w 118586"/>
                        <a:gd name="connsiteY3" fmla="*/ 5334 h 52838"/>
                        <a:gd name="connsiteX4" fmla="*/ 40862 w 118586"/>
                        <a:gd name="connsiteY4" fmla="*/ 39148 h 52838"/>
                        <a:gd name="connsiteX5" fmla="*/ 10382 w 118586"/>
                        <a:gd name="connsiteY5" fmla="*/ 476 h 52838"/>
                        <a:gd name="connsiteX6" fmla="*/ 0 w 118586"/>
                        <a:gd name="connsiteY6" fmla="*/ 0 h 52838"/>
                        <a:gd name="connsiteX7" fmla="*/ 37624 w 118586"/>
                        <a:gd name="connsiteY7" fmla="*/ 48387 h 5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586" h="52838">
                          <a:moveTo>
                            <a:pt x="37624" y="48387"/>
                          </a:moveTo>
                          <a:cubicBezTo>
                            <a:pt x="67818" y="58769"/>
                            <a:pt x="91345" y="51054"/>
                            <a:pt x="108775" y="24575"/>
                          </a:cubicBezTo>
                          <a:cubicBezTo>
                            <a:pt x="112300" y="19145"/>
                            <a:pt x="115538" y="12764"/>
                            <a:pt x="118586" y="5810"/>
                          </a:cubicBezTo>
                          <a:cubicBezTo>
                            <a:pt x="115062" y="5620"/>
                            <a:pt x="111633" y="5429"/>
                            <a:pt x="108109" y="5334"/>
                          </a:cubicBezTo>
                          <a:cubicBezTo>
                            <a:pt x="92392" y="38576"/>
                            <a:pt x="70866" y="49435"/>
                            <a:pt x="40862" y="39148"/>
                          </a:cubicBezTo>
                          <a:cubicBezTo>
                            <a:pt x="24765" y="33623"/>
                            <a:pt x="15621" y="17240"/>
                            <a:pt x="10382" y="476"/>
                          </a:cubicBezTo>
                          <a:cubicBezTo>
                            <a:pt x="6858" y="286"/>
                            <a:pt x="3429" y="95"/>
                            <a:pt x="0" y="0"/>
                          </a:cubicBezTo>
                          <a:cubicBezTo>
                            <a:pt x="5620" y="20098"/>
                            <a:pt x="16669" y="41148"/>
                            <a:pt x="37624" y="48387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" name="Freeform: Shape 544">
                      <a:extLst>
                        <a:ext uri="{FF2B5EF4-FFF2-40B4-BE49-F238E27FC236}">
                          <a16:creationId xmlns:a16="http://schemas.microsoft.com/office/drawing/2014/main" id="{087FF579-3F27-4AA4-9423-8176DBE07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9591" y="2953416"/>
                      <a:ext cx="206025" cy="107518"/>
                    </a:xfrm>
                    <a:custGeom>
                      <a:avLst/>
                      <a:gdLst>
                        <a:gd name="connsiteX0" fmla="*/ 56483 w 206025"/>
                        <a:gd name="connsiteY0" fmla="*/ 99631 h 107518"/>
                        <a:gd name="connsiteX1" fmla="*/ 175927 w 206025"/>
                        <a:gd name="connsiteY1" fmla="*/ 50387 h 107518"/>
                        <a:gd name="connsiteX2" fmla="*/ 197929 w 206025"/>
                        <a:gd name="connsiteY2" fmla="*/ 20860 h 107518"/>
                        <a:gd name="connsiteX3" fmla="*/ 206026 w 206025"/>
                        <a:gd name="connsiteY3" fmla="*/ 10287 h 107518"/>
                        <a:gd name="connsiteX4" fmla="*/ 194215 w 206025"/>
                        <a:gd name="connsiteY4" fmla="*/ 9716 h 107518"/>
                        <a:gd name="connsiteX5" fmla="*/ 190310 w 206025"/>
                        <a:gd name="connsiteY5" fmla="*/ 14764 h 107518"/>
                        <a:gd name="connsiteX6" fmla="*/ 167926 w 206025"/>
                        <a:gd name="connsiteY6" fmla="*/ 44768 h 107518"/>
                        <a:gd name="connsiteX7" fmla="*/ 59436 w 206025"/>
                        <a:gd name="connsiteY7" fmla="*/ 90202 h 107518"/>
                        <a:gd name="connsiteX8" fmla="*/ 10001 w 206025"/>
                        <a:gd name="connsiteY8" fmla="*/ 476 h 107518"/>
                        <a:gd name="connsiteX9" fmla="*/ 0 w 206025"/>
                        <a:gd name="connsiteY9" fmla="*/ 0 h 107518"/>
                        <a:gd name="connsiteX10" fmla="*/ 56483 w 206025"/>
                        <a:gd name="connsiteY10" fmla="*/ 99631 h 107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6025" h="107518">
                          <a:moveTo>
                            <a:pt x="56483" y="99631"/>
                          </a:moveTo>
                          <a:cubicBezTo>
                            <a:pt x="126873" y="121729"/>
                            <a:pt x="145352" y="94869"/>
                            <a:pt x="175927" y="50387"/>
                          </a:cubicBezTo>
                          <a:cubicBezTo>
                            <a:pt x="184118" y="38481"/>
                            <a:pt x="191738" y="28670"/>
                            <a:pt x="197929" y="20860"/>
                          </a:cubicBezTo>
                          <a:cubicBezTo>
                            <a:pt x="200882" y="17050"/>
                            <a:pt x="203549" y="13621"/>
                            <a:pt x="206026" y="10287"/>
                          </a:cubicBezTo>
                          <a:cubicBezTo>
                            <a:pt x="202121" y="10097"/>
                            <a:pt x="198215" y="9906"/>
                            <a:pt x="194215" y="9716"/>
                          </a:cubicBezTo>
                          <a:cubicBezTo>
                            <a:pt x="192977" y="11335"/>
                            <a:pt x="191738" y="12954"/>
                            <a:pt x="190310" y="14764"/>
                          </a:cubicBezTo>
                          <a:cubicBezTo>
                            <a:pt x="184118" y="22765"/>
                            <a:pt x="176308" y="32671"/>
                            <a:pt x="167926" y="44768"/>
                          </a:cubicBezTo>
                          <a:cubicBezTo>
                            <a:pt x="137922" y="88297"/>
                            <a:pt x="122873" y="110204"/>
                            <a:pt x="59436" y="90202"/>
                          </a:cubicBezTo>
                          <a:cubicBezTo>
                            <a:pt x="19336" y="77629"/>
                            <a:pt x="10954" y="31528"/>
                            <a:pt x="10001" y="476"/>
                          </a:cubicBezTo>
                          <a:cubicBezTo>
                            <a:pt x="6668" y="286"/>
                            <a:pt x="3334" y="95"/>
                            <a:pt x="0" y="0"/>
                          </a:cubicBezTo>
                          <a:cubicBezTo>
                            <a:pt x="762" y="33719"/>
                            <a:pt x="9906" y="84963"/>
                            <a:pt x="56483" y="99631"/>
                          </a:cubicBezTo>
                          <a:close/>
                        </a:path>
                      </a:pathLst>
                    </a:custGeom>
                    <a:solidFill>
                      <a:srgbClr val="F5AFD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sp>
            <p:nvSpPr>
              <p:cNvPr id="34" name="Freeform: Shape 535">
                <a:extLst>
                  <a:ext uri="{FF2B5EF4-FFF2-40B4-BE49-F238E27FC236}">
                    <a16:creationId xmlns:a16="http://schemas.microsoft.com/office/drawing/2014/main" id="{033CA402-B101-4900-A799-20D003A16305}"/>
                  </a:ext>
                </a:extLst>
              </p:cNvPr>
              <p:cNvSpPr/>
              <p:nvPr/>
            </p:nvSpPr>
            <p:spPr>
              <a:xfrm>
                <a:off x="5795079" y="3129724"/>
                <a:ext cx="76082" cy="70200"/>
              </a:xfrm>
              <a:custGeom>
                <a:avLst/>
                <a:gdLst>
                  <a:gd name="connsiteX0" fmla="*/ 28410 w 76082"/>
                  <a:gd name="connsiteY0" fmla="*/ 69723 h 70200"/>
                  <a:gd name="connsiteX1" fmla="*/ 216 w 76082"/>
                  <a:gd name="connsiteY1" fmla="*/ 42196 h 70200"/>
                  <a:gd name="connsiteX2" fmla="*/ 28410 w 76082"/>
                  <a:gd name="connsiteY2" fmla="*/ 0 h 70200"/>
                  <a:gd name="connsiteX3" fmla="*/ 75749 w 76082"/>
                  <a:gd name="connsiteY3" fmla="*/ 28480 h 70200"/>
                  <a:gd name="connsiteX4" fmla="*/ 28410 w 76082"/>
                  <a:gd name="connsiteY4" fmla="*/ 69723 h 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82" h="70200">
                    <a:moveTo>
                      <a:pt x="28410" y="69723"/>
                    </a:moveTo>
                    <a:cubicBezTo>
                      <a:pt x="28410" y="69723"/>
                      <a:pt x="2216" y="68770"/>
                      <a:pt x="216" y="42196"/>
                    </a:cubicBezTo>
                    <a:cubicBezTo>
                      <a:pt x="-1784" y="15621"/>
                      <a:pt x="10312" y="0"/>
                      <a:pt x="28410" y="0"/>
                    </a:cubicBezTo>
                    <a:cubicBezTo>
                      <a:pt x="46507" y="0"/>
                      <a:pt x="72796" y="4572"/>
                      <a:pt x="75749" y="28480"/>
                    </a:cubicBezTo>
                    <a:cubicBezTo>
                      <a:pt x="77654" y="44958"/>
                      <a:pt x="72606" y="74295"/>
                      <a:pt x="28410" y="69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" name="Graphic 216">
              <a:extLst>
                <a:ext uri="{FF2B5EF4-FFF2-40B4-BE49-F238E27FC236}">
                  <a16:creationId xmlns:a16="http://schemas.microsoft.com/office/drawing/2014/main" id="{C66544C9-EE99-4C07-8A87-562CE594BB73}"/>
                </a:ext>
              </a:extLst>
            </p:cNvPr>
            <p:cNvGrpSpPr/>
            <p:nvPr/>
          </p:nvGrpSpPr>
          <p:grpSpPr>
            <a:xfrm>
              <a:off x="5172257" y="3231737"/>
              <a:ext cx="1836438" cy="966874"/>
              <a:chOff x="5172257" y="3231737"/>
              <a:chExt cx="1836438" cy="966874"/>
            </a:xfrm>
            <a:solidFill>
              <a:srgbClr val="FFFFFF"/>
            </a:solidFill>
          </p:grpSpPr>
          <p:grpSp>
            <p:nvGrpSpPr>
              <p:cNvPr id="8" name="Graphic 216">
                <a:extLst>
                  <a:ext uri="{FF2B5EF4-FFF2-40B4-BE49-F238E27FC236}">
                    <a16:creationId xmlns:a16="http://schemas.microsoft.com/office/drawing/2014/main" id="{2164F94F-1808-42E4-B878-95354F59859D}"/>
                  </a:ext>
                </a:extLst>
              </p:cNvPr>
              <p:cNvGrpSpPr/>
              <p:nvPr/>
            </p:nvGrpSpPr>
            <p:grpSpPr>
              <a:xfrm>
                <a:off x="5172257" y="3231737"/>
                <a:ext cx="1836438" cy="269698"/>
                <a:chOff x="5172257" y="3231737"/>
                <a:chExt cx="1836438" cy="269698"/>
              </a:xfrm>
              <a:solidFill>
                <a:srgbClr val="FFFFFF"/>
              </a:solidFill>
            </p:grpSpPr>
            <p:sp>
              <p:nvSpPr>
                <p:cNvPr id="10" name="Freeform: Shape 511">
                  <a:extLst>
                    <a:ext uri="{FF2B5EF4-FFF2-40B4-BE49-F238E27FC236}">
                      <a16:creationId xmlns:a16="http://schemas.microsoft.com/office/drawing/2014/main" id="{00C4CCCE-4686-4A85-A8B7-DA6DD3C69056}"/>
                    </a:ext>
                  </a:extLst>
                </p:cNvPr>
                <p:cNvSpPr/>
                <p:nvPr/>
              </p:nvSpPr>
              <p:spPr>
                <a:xfrm>
                  <a:off x="6927150" y="3233642"/>
                  <a:ext cx="7429" cy="1047"/>
                </a:xfrm>
                <a:custGeom>
                  <a:avLst/>
                  <a:gdLst>
                    <a:gd name="connsiteX0" fmla="*/ 0 w 7429"/>
                    <a:gd name="connsiteY0" fmla="*/ 667 h 1047"/>
                    <a:gd name="connsiteX1" fmla="*/ 7429 w 7429"/>
                    <a:gd name="connsiteY1" fmla="*/ 1048 h 1047"/>
                    <a:gd name="connsiteX2" fmla="*/ 5906 w 7429"/>
                    <a:gd name="connsiteY2" fmla="*/ 0 h 1047"/>
                    <a:gd name="connsiteX3" fmla="*/ 0 w 7429"/>
                    <a:gd name="connsiteY3" fmla="*/ 667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9" h="1047">
                      <a:moveTo>
                        <a:pt x="0" y="667"/>
                      </a:moveTo>
                      <a:cubicBezTo>
                        <a:pt x="2286" y="762"/>
                        <a:pt x="4763" y="857"/>
                        <a:pt x="7429" y="1048"/>
                      </a:cubicBezTo>
                      <a:cubicBezTo>
                        <a:pt x="6953" y="667"/>
                        <a:pt x="6477" y="381"/>
                        <a:pt x="5906" y="0"/>
                      </a:cubicBezTo>
                      <a:cubicBezTo>
                        <a:pt x="3810" y="286"/>
                        <a:pt x="1810" y="476"/>
                        <a:pt x="0" y="6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512">
                  <a:extLst>
                    <a:ext uri="{FF2B5EF4-FFF2-40B4-BE49-F238E27FC236}">
                      <a16:creationId xmlns:a16="http://schemas.microsoft.com/office/drawing/2014/main" id="{87A99EBA-855A-4768-AFF0-49FA292822B2}"/>
                    </a:ext>
                  </a:extLst>
                </p:cNvPr>
                <p:cNvSpPr/>
                <p:nvPr/>
              </p:nvSpPr>
              <p:spPr>
                <a:xfrm>
                  <a:off x="5172257" y="3231737"/>
                  <a:ext cx="1836438" cy="269698"/>
                </a:xfrm>
                <a:custGeom>
                  <a:avLst/>
                  <a:gdLst>
                    <a:gd name="connsiteX0" fmla="*/ 1819282 w 1836438"/>
                    <a:gd name="connsiteY0" fmla="*/ 59912 h 269698"/>
                    <a:gd name="connsiteX1" fmla="*/ 1802423 w 1836438"/>
                    <a:gd name="connsiteY1" fmla="*/ 38386 h 269698"/>
                    <a:gd name="connsiteX2" fmla="*/ 1802042 w 1836438"/>
                    <a:gd name="connsiteY2" fmla="*/ 41053 h 269698"/>
                    <a:gd name="connsiteX3" fmla="*/ 1792803 w 1836438"/>
                    <a:gd name="connsiteY3" fmla="*/ 59912 h 269698"/>
                    <a:gd name="connsiteX4" fmla="*/ 1797280 w 1836438"/>
                    <a:gd name="connsiteY4" fmla="*/ 119634 h 269698"/>
                    <a:gd name="connsiteX5" fmla="*/ 1715936 w 1836438"/>
                    <a:gd name="connsiteY5" fmla="*/ 170688 h 269698"/>
                    <a:gd name="connsiteX6" fmla="*/ 1629830 w 1836438"/>
                    <a:gd name="connsiteY6" fmla="*/ 201740 h 269698"/>
                    <a:gd name="connsiteX7" fmla="*/ 1508291 w 1836438"/>
                    <a:gd name="connsiteY7" fmla="*/ 221742 h 269698"/>
                    <a:gd name="connsiteX8" fmla="*/ 1335603 w 1836438"/>
                    <a:gd name="connsiteY8" fmla="*/ 235363 h 269698"/>
                    <a:gd name="connsiteX9" fmla="*/ 914312 w 1836438"/>
                    <a:gd name="connsiteY9" fmla="*/ 242221 h 269698"/>
                    <a:gd name="connsiteX10" fmla="*/ 520072 w 1836438"/>
                    <a:gd name="connsiteY10" fmla="*/ 220313 h 269698"/>
                    <a:gd name="connsiteX11" fmla="*/ 445492 w 1836438"/>
                    <a:gd name="connsiteY11" fmla="*/ 210407 h 269698"/>
                    <a:gd name="connsiteX12" fmla="*/ 282519 w 1836438"/>
                    <a:gd name="connsiteY12" fmla="*/ 180023 h 269698"/>
                    <a:gd name="connsiteX13" fmla="*/ 97639 w 1836438"/>
                    <a:gd name="connsiteY13" fmla="*/ 108585 h 269698"/>
                    <a:gd name="connsiteX14" fmla="*/ 57443 w 1836438"/>
                    <a:gd name="connsiteY14" fmla="*/ 62770 h 269698"/>
                    <a:gd name="connsiteX15" fmla="*/ 39060 w 1836438"/>
                    <a:gd name="connsiteY15" fmla="*/ 49340 h 269698"/>
                    <a:gd name="connsiteX16" fmla="*/ 13152 w 1836438"/>
                    <a:gd name="connsiteY16" fmla="*/ 1238 h 269698"/>
                    <a:gd name="connsiteX17" fmla="*/ 12676 w 1836438"/>
                    <a:gd name="connsiteY17" fmla="*/ 0 h 269698"/>
                    <a:gd name="connsiteX18" fmla="*/ 9913 w 1836438"/>
                    <a:gd name="connsiteY18" fmla="*/ 3048 h 269698"/>
                    <a:gd name="connsiteX19" fmla="*/ 41727 w 1836438"/>
                    <a:gd name="connsiteY19" fmla="*/ 106585 h 269698"/>
                    <a:gd name="connsiteX20" fmla="*/ 198223 w 1836438"/>
                    <a:gd name="connsiteY20" fmla="*/ 186214 h 269698"/>
                    <a:gd name="connsiteX21" fmla="*/ 391104 w 1836438"/>
                    <a:gd name="connsiteY21" fmla="*/ 225742 h 269698"/>
                    <a:gd name="connsiteX22" fmla="*/ 464827 w 1836438"/>
                    <a:gd name="connsiteY22" fmla="*/ 236792 h 269698"/>
                    <a:gd name="connsiteX23" fmla="*/ 844303 w 1836438"/>
                    <a:gd name="connsiteY23" fmla="*/ 266509 h 269698"/>
                    <a:gd name="connsiteX24" fmla="*/ 1281691 w 1836438"/>
                    <a:gd name="connsiteY24" fmla="*/ 265271 h 269698"/>
                    <a:gd name="connsiteX25" fmla="*/ 1620305 w 1836438"/>
                    <a:gd name="connsiteY25" fmla="*/ 234982 h 269698"/>
                    <a:gd name="connsiteX26" fmla="*/ 1781754 w 1836438"/>
                    <a:gd name="connsiteY26" fmla="*/ 174688 h 269698"/>
                    <a:gd name="connsiteX27" fmla="*/ 1834332 w 1836438"/>
                    <a:gd name="connsiteY27" fmla="*/ 120777 h 269698"/>
                    <a:gd name="connsiteX28" fmla="*/ 1819282 w 1836438"/>
                    <a:gd name="connsiteY28" fmla="*/ 59912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36438" h="269698">
                      <a:moveTo>
                        <a:pt x="1819282" y="59912"/>
                      </a:moveTo>
                      <a:cubicBezTo>
                        <a:pt x="1814139" y="52197"/>
                        <a:pt x="1808424" y="45148"/>
                        <a:pt x="1802423" y="38386"/>
                      </a:cubicBezTo>
                      <a:cubicBezTo>
                        <a:pt x="1802328" y="39243"/>
                        <a:pt x="1802233" y="40100"/>
                        <a:pt x="1802042" y="41053"/>
                      </a:cubicBezTo>
                      <a:cubicBezTo>
                        <a:pt x="1800328" y="48863"/>
                        <a:pt x="1796994" y="55054"/>
                        <a:pt x="1792803" y="59912"/>
                      </a:cubicBezTo>
                      <a:cubicBezTo>
                        <a:pt x="1803471" y="78296"/>
                        <a:pt x="1810710" y="104965"/>
                        <a:pt x="1797280" y="119634"/>
                      </a:cubicBezTo>
                      <a:cubicBezTo>
                        <a:pt x="1775658" y="143161"/>
                        <a:pt x="1744797" y="158020"/>
                        <a:pt x="1715936" y="170688"/>
                      </a:cubicBezTo>
                      <a:cubicBezTo>
                        <a:pt x="1688123" y="182880"/>
                        <a:pt x="1659262" y="194215"/>
                        <a:pt x="1629830" y="201740"/>
                      </a:cubicBezTo>
                      <a:cubicBezTo>
                        <a:pt x="1590111" y="211931"/>
                        <a:pt x="1548963" y="217170"/>
                        <a:pt x="1508291" y="221742"/>
                      </a:cubicBezTo>
                      <a:cubicBezTo>
                        <a:pt x="1450951" y="228219"/>
                        <a:pt x="1393229" y="232315"/>
                        <a:pt x="1335603" y="235363"/>
                      </a:cubicBezTo>
                      <a:cubicBezTo>
                        <a:pt x="1195300" y="242888"/>
                        <a:pt x="1054711" y="244602"/>
                        <a:pt x="914312" y="242221"/>
                      </a:cubicBezTo>
                      <a:cubicBezTo>
                        <a:pt x="782772" y="240030"/>
                        <a:pt x="650851" y="234886"/>
                        <a:pt x="520072" y="220313"/>
                      </a:cubicBezTo>
                      <a:cubicBezTo>
                        <a:pt x="495117" y="217551"/>
                        <a:pt x="470257" y="214313"/>
                        <a:pt x="445492" y="210407"/>
                      </a:cubicBezTo>
                      <a:cubicBezTo>
                        <a:pt x="390342" y="201740"/>
                        <a:pt x="336621" y="193738"/>
                        <a:pt x="282519" y="180023"/>
                      </a:cubicBezTo>
                      <a:cubicBezTo>
                        <a:pt x="215463" y="162973"/>
                        <a:pt x="150788" y="144018"/>
                        <a:pt x="97639" y="108585"/>
                      </a:cubicBezTo>
                      <a:cubicBezTo>
                        <a:pt x="75636" y="93917"/>
                        <a:pt x="62491" y="78962"/>
                        <a:pt x="57443" y="62770"/>
                      </a:cubicBezTo>
                      <a:cubicBezTo>
                        <a:pt x="50585" y="58102"/>
                        <a:pt x="41822" y="51911"/>
                        <a:pt x="39060" y="49340"/>
                      </a:cubicBezTo>
                      <a:cubicBezTo>
                        <a:pt x="25725" y="36767"/>
                        <a:pt x="19915" y="17812"/>
                        <a:pt x="13152" y="1238"/>
                      </a:cubicBezTo>
                      <a:cubicBezTo>
                        <a:pt x="12961" y="857"/>
                        <a:pt x="12866" y="381"/>
                        <a:pt x="12676" y="0"/>
                      </a:cubicBezTo>
                      <a:cubicBezTo>
                        <a:pt x="11818" y="1048"/>
                        <a:pt x="10771" y="1905"/>
                        <a:pt x="9913" y="3048"/>
                      </a:cubicBezTo>
                      <a:cubicBezTo>
                        <a:pt x="-16947" y="38195"/>
                        <a:pt x="16581" y="81153"/>
                        <a:pt x="41727" y="106585"/>
                      </a:cubicBezTo>
                      <a:cubicBezTo>
                        <a:pt x="83256" y="148685"/>
                        <a:pt x="142501" y="170117"/>
                        <a:pt x="198223" y="186214"/>
                      </a:cubicBezTo>
                      <a:cubicBezTo>
                        <a:pt x="261278" y="204406"/>
                        <a:pt x="326239" y="215836"/>
                        <a:pt x="391104" y="225742"/>
                      </a:cubicBezTo>
                      <a:cubicBezTo>
                        <a:pt x="415678" y="229457"/>
                        <a:pt x="440253" y="232981"/>
                        <a:pt x="464827" y="236792"/>
                      </a:cubicBezTo>
                      <a:cubicBezTo>
                        <a:pt x="590081" y="256413"/>
                        <a:pt x="717716" y="262509"/>
                        <a:pt x="844303" y="266509"/>
                      </a:cubicBezTo>
                      <a:cubicBezTo>
                        <a:pt x="990036" y="271082"/>
                        <a:pt x="1135959" y="270796"/>
                        <a:pt x="1281691" y="265271"/>
                      </a:cubicBezTo>
                      <a:cubicBezTo>
                        <a:pt x="1394372" y="260985"/>
                        <a:pt x="1509244" y="256318"/>
                        <a:pt x="1620305" y="234982"/>
                      </a:cubicBezTo>
                      <a:cubicBezTo>
                        <a:pt x="1676407" y="224219"/>
                        <a:pt x="1732795" y="204025"/>
                        <a:pt x="1781754" y="174688"/>
                      </a:cubicBezTo>
                      <a:cubicBezTo>
                        <a:pt x="1802709" y="162115"/>
                        <a:pt x="1826521" y="145256"/>
                        <a:pt x="1834332" y="120777"/>
                      </a:cubicBezTo>
                      <a:cubicBezTo>
                        <a:pt x="1840809" y="98869"/>
                        <a:pt x="1831379" y="77915"/>
                        <a:pt x="1819282" y="59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" name="Freeform: Shape 510">
                <a:extLst>
                  <a:ext uri="{FF2B5EF4-FFF2-40B4-BE49-F238E27FC236}">
                    <a16:creationId xmlns:a16="http://schemas.microsoft.com/office/drawing/2014/main" id="{266E9658-FE46-4A2E-B5DA-31D2C42671B7}"/>
                  </a:ext>
                </a:extLst>
              </p:cNvPr>
              <p:cNvSpPr/>
              <p:nvPr/>
            </p:nvSpPr>
            <p:spPr>
              <a:xfrm>
                <a:off x="5185504" y="3276600"/>
                <a:ext cx="1798320" cy="922011"/>
              </a:xfrm>
              <a:custGeom>
                <a:avLst/>
                <a:gdLst>
                  <a:gd name="connsiteX0" fmla="*/ 1413415 w 1798320"/>
                  <a:gd name="connsiteY0" fmla="*/ 207550 h 922011"/>
                  <a:gd name="connsiteX1" fmla="*/ 192786 w 1798320"/>
                  <a:gd name="connsiteY1" fmla="*/ 131254 h 922011"/>
                  <a:gd name="connsiteX2" fmla="*/ 0 w 1798320"/>
                  <a:gd name="connsiteY2" fmla="*/ 0 h 922011"/>
                  <a:gd name="connsiteX3" fmla="*/ 353663 w 1798320"/>
                  <a:gd name="connsiteY3" fmla="*/ 733234 h 922011"/>
                  <a:gd name="connsiteX4" fmla="*/ 1269111 w 1798320"/>
                  <a:gd name="connsiteY4" fmla="*/ 824198 h 922011"/>
                  <a:gd name="connsiteX5" fmla="*/ 1794224 w 1798320"/>
                  <a:gd name="connsiteY5" fmla="*/ 88106 h 922011"/>
                  <a:gd name="connsiteX6" fmla="*/ 1798320 w 1798320"/>
                  <a:gd name="connsiteY6" fmla="*/ 78391 h 922011"/>
                  <a:gd name="connsiteX7" fmla="*/ 1413415 w 1798320"/>
                  <a:gd name="connsiteY7" fmla="*/ 207550 h 92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320" h="922011">
                    <a:moveTo>
                      <a:pt x="1413415" y="207550"/>
                    </a:moveTo>
                    <a:cubicBezTo>
                      <a:pt x="964502" y="251555"/>
                      <a:pt x="436340" y="189929"/>
                      <a:pt x="192786" y="131254"/>
                    </a:cubicBezTo>
                    <a:cubicBezTo>
                      <a:pt x="97250" y="108204"/>
                      <a:pt x="37529" y="55531"/>
                      <a:pt x="0" y="0"/>
                    </a:cubicBezTo>
                    <a:cubicBezTo>
                      <a:pt x="11239" y="77915"/>
                      <a:pt x="84487" y="512064"/>
                      <a:pt x="353663" y="733234"/>
                    </a:cubicBezTo>
                    <a:cubicBezTo>
                      <a:pt x="649986" y="976789"/>
                      <a:pt x="987457" y="959168"/>
                      <a:pt x="1269111" y="824198"/>
                    </a:cubicBezTo>
                    <a:cubicBezTo>
                      <a:pt x="1550765" y="689229"/>
                      <a:pt x="1752981" y="449485"/>
                      <a:pt x="1794224" y="88106"/>
                    </a:cubicBezTo>
                    <a:lnTo>
                      <a:pt x="1798320" y="78391"/>
                    </a:lnTo>
                    <a:cubicBezTo>
                      <a:pt x="1760315" y="127730"/>
                      <a:pt x="1662875" y="183071"/>
                      <a:pt x="1413415" y="207550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61" name="Prostokąt 160"/>
          <p:cNvSpPr/>
          <p:nvPr/>
        </p:nvSpPr>
        <p:spPr>
          <a:xfrm>
            <a:off x="7583488" y="10026352"/>
            <a:ext cx="15841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1185" indent="-514350" algn="just" defTabSz="454025">
              <a:spcBef>
                <a:spcPts val="3200"/>
              </a:spcBef>
              <a:buClr>
                <a:srgbClr val="333333"/>
              </a:buClr>
              <a:buSzPct val="100000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10. Pamiętaj, aby 5 porcji warzyw, owoców lub soku towarzyszyły Tobie nawet w trakcie najbardziej zabieganego i stresującego dnia. Owoc, warzywo lub sok stanowią doskonałą przekąskę w trakcie pracy czy nauki.</a:t>
            </a:r>
          </a:p>
        </p:txBody>
      </p:sp>
      <p:grpSp>
        <p:nvGrpSpPr>
          <p:cNvPr id="162" name="Graphic 1">
            <a:extLst>
              <a:ext uri="{FF2B5EF4-FFF2-40B4-BE49-F238E27FC236}">
                <a16:creationId xmlns:a16="http://schemas.microsoft.com/office/drawing/2014/main" id="{374AE7DC-1362-4534-A67A-8C91A287F1EE}"/>
              </a:ext>
            </a:extLst>
          </p:cNvPr>
          <p:cNvGrpSpPr/>
          <p:nvPr/>
        </p:nvGrpSpPr>
        <p:grpSpPr>
          <a:xfrm rot="20313976">
            <a:off x="21511899" y="4184021"/>
            <a:ext cx="4176464" cy="5688632"/>
            <a:chOff x="5478303" y="2608245"/>
            <a:chExt cx="1091137" cy="1731237"/>
          </a:xfrm>
        </p:grpSpPr>
        <p:grpSp>
          <p:nvGrpSpPr>
            <p:cNvPr id="163" name="Graphic 1">
              <a:extLst>
                <a:ext uri="{FF2B5EF4-FFF2-40B4-BE49-F238E27FC236}">
                  <a16:creationId xmlns:a16="http://schemas.microsoft.com/office/drawing/2014/main" id="{374AE7DC-1362-4534-A67A-8C91A287F1EE}"/>
                </a:ext>
              </a:extLst>
            </p:cNvPr>
            <p:cNvGrpSpPr/>
            <p:nvPr/>
          </p:nvGrpSpPr>
          <p:grpSpPr>
            <a:xfrm>
              <a:off x="5717571" y="2608245"/>
              <a:ext cx="851869" cy="1269283"/>
              <a:chOff x="5717571" y="2608245"/>
              <a:chExt cx="851869" cy="1269283"/>
            </a:xfrm>
          </p:grpSpPr>
          <p:sp>
            <p:nvSpPr>
              <p:cNvPr id="354" name="Freeform: Shape 5">
                <a:extLst>
                  <a:ext uri="{FF2B5EF4-FFF2-40B4-BE49-F238E27FC236}">
                    <a16:creationId xmlns:a16="http://schemas.microsoft.com/office/drawing/2014/main" id="{9390DFD1-063E-4693-9E42-50B010A27005}"/>
                  </a:ext>
                </a:extLst>
              </p:cNvPr>
              <p:cNvSpPr/>
              <p:nvPr/>
            </p:nvSpPr>
            <p:spPr>
              <a:xfrm>
                <a:off x="5717571" y="2608245"/>
                <a:ext cx="851869" cy="1269283"/>
              </a:xfrm>
              <a:custGeom>
                <a:avLst/>
                <a:gdLst>
                  <a:gd name="connsiteX0" fmla="*/ 820198 w 851869"/>
                  <a:gd name="connsiteY0" fmla="*/ 678927 h 1269283"/>
                  <a:gd name="connsiteX1" fmla="*/ 799814 w 851869"/>
                  <a:gd name="connsiteY1" fmla="*/ 737600 h 1269283"/>
                  <a:gd name="connsiteX2" fmla="*/ 829532 w 851869"/>
                  <a:gd name="connsiteY2" fmla="*/ 786559 h 1269283"/>
                  <a:gd name="connsiteX3" fmla="*/ 835342 w 851869"/>
                  <a:gd name="connsiteY3" fmla="*/ 909336 h 1269283"/>
                  <a:gd name="connsiteX4" fmla="*/ 811054 w 851869"/>
                  <a:gd name="connsiteY4" fmla="*/ 944864 h 1269283"/>
                  <a:gd name="connsiteX5" fmla="*/ 824579 w 851869"/>
                  <a:gd name="connsiteY5" fmla="*/ 1003634 h 1269283"/>
                  <a:gd name="connsiteX6" fmla="*/ 812863 w 851869"/>
                  <a:gd name="connsiteY6" fmla="*/ 1132602 h 1269283"/>
                  <a:gd name="connsiteX7" fmla="*/ 761333 w 851869"/>
                  <a:gd name="connsiteY7" fmla="*/ 1158510 h 1269283"/>
                  <a:gd name="connsiteX8" fmla="*/ 742474 w 851869"/>
                  <a:gd name="connsiteY8" fmla="*/ 1213374 h 1269283"/>
                  <a:gd name="connsiteX9" fmla="*/ 677799 w 851869"/>
                  <a:gd name="connsiteY9" fmla="*/ 1237853 h 1269283"/>
                  <a:gd name="connsiteX10" fmla="*/ 679418 w 851869"/>
                  <a:gd name="connsiteY10" fmla="*/ 1176132 h 1269283"/>
                  <a:gd name="connsiteX11" fmla="*/ 578358 w 851869"/>
                  <a:gd name="connsiteY11" fmla="*/ 1263761 h 1269283"/>
                  <a:gd name="connsiteX12" fmla="*/ 497110 w 851869"/>
                  <a:gd name="connsiteY12" fmla="*/ 1257665 h 1269283"/>
                  <a:gd name="connsiteX13" fmla="*/ 397573 w 851869"/>
                  <a:gd name="connsiteY13" fmla="*/ 1213184 h 1269283"/>
                  <a:gd name="connsiteX14" fmla="*/ 270034 w 851869"/>
                  <a:gd name="connsiteY14" fmla="*/ 1251379 h 1269283"/>
                  <a:gd name="connsiteX15" fmla="*/ 180308 w 851869"/>
                  <a:gd name="connsiteY15" fmla="*/ 1216041 h 1269283"/>
                  <a:gd name="connsiteX16" fmla="*/ 164592 w 851869"/>
                  <a:gd name="connsiteY16" fmla="*/ 1181370 h 1269283"/>
                  <a:gd name="connsiteX17" fmla="*/ 73533 w 851869"/>
                  <a:gd name="connsiteY17" fmla="*/ 1151081 h 1269283"/>
                  <a:gd name="connsiteX18" fmla="*/ 62579 w 851869"/>
                  <a:gd name="connsiteY18" fmla="*/ 1078596 h 1269283"/>
                  <a:gd name="connsiteX19" fmla="*/ 98012 w 851869"/>
                  <a:gd name="connsiteY19" fmla="*/ 1045639 h 1269283"/>
                  <a:gd name="connsiteX20" fmla="*/ 71628 w 851869"/>
                  <a:gd name="connsiteY20" fmla="*/ 1020207 h 1269283"/>
                  <a:gd name="connsiteX21" fmla="*/ 27908 w 851869"/>
                  <a:gd name="connsiteY21" fmla="*/ 969725 h 1269283"/>
                  <a:gd name="connsiteX22" fmla="*/ 30099 w 851869"/>
                  <a:gd name="connsiteY22" fmla="*/ 907717 h 1269283"/>
                  <a:gd name="connsiteX23" fmla="*/ 56007 w 851869"/>
                  <a:gd name="connsiteY23" fmla="*/ 867712 h 1269283"/>
                  <a:gd name="connsiteX24" fmla="*/ 11430 w 851869"/>
                  <a:gd name="connsiteY24" fmla="*/ 800370 h 1269283"/>
                  <a:gd name="connsiteX25" fmla="*/ 3048 w 851869"/>
                  <a:gd name="connsiteY25" fmla="*/ 717027 h 1269283"/>
                  <a:gd name="connsiteX26" fmla="*/ 25717 w 851869"/>
                  <a:gd name="connsiteY26" fmla="*/ 654447 h 1269283"/>
                  <a:gd name="connsiteX27" fmla="*/ 23622 w 851869"/>
                  <a:gd name="connsiteY27" fmla="*/ 600822 h 1269283"/>
                  <a:gd name="connsiteX28" fmla="*/ 61531 w 851869"/>
                  <a:gd name="connsiteY28" fmla="*/ 494618 h 1269283"/>
                  <a:gd name="connsiteX29" fmla="*/ 61531 w 851869"/>
                  <a:gd name="connsiteY29" fmla="*/ 406226 h 1269283"/>
                  <a:gd name="connsiteX30" fmla="*/ 19907 w 851869"/>
                  <a:gd name="connsiteY30" fmla="*/ 325454 h 1269283"/>
                  <a:gd name="connsiteX31" fmla="*/ 61341 w 851869"/>
                  <a:gd name="connsiteY31" fmla="*/ 203629 h 1269283"/>
                  <a:gd name="connsiteX32" fmla="*/ 355282 w 851869"/>
                  <a:gd name="connsiteY32" fmla="*/ 3509 h 1269283"/>
                  <a:gd name="connsiteX33" fmla="*/ 486537 w 851869"/>
                  <a:gd name="connsiteY33" fmla="*/ 8271 h 1269283"/>
                  <a:gd name="connsiteX34" fmla="*/ 641413 w 851869"/>
                  <a:gd name="connsiteY34" fmla="*/ 116380 h 1269283"/>
                  <a:gd name="connsiteX35" fmla="*/ 686467 w 851869"/>
                  <a:gd name="connsiteY35" fmla="*/ 210011 h 1269283"/>
                  <a:gd name="connsiteX36" fmla="*/ 695992 w 851869"/>
                  <a:gd name="connsiteY36" fmla="*/ 390700 h 1269283"/>
                  <a:gd name="connsiteX37" fmla="*/ 743045 w 851869"/>
                  <a:gd name="connsiteY37" fmla="*/ 475663 h 1269283"/>
                  <a:gd name="connsiteX38" fmla="*/ 789146 w 851869"/>
                  <a:gd name="connsiteY38" fmla="*/ 585962 h 1269283"/>
                  <a:gd name="connsiteX39" fmla="*/ 774668 w 851869"/>
                  <a:gd name="connsiteY39" fmla="*/ 634350 h 1269283"/>
                  <a:gd name="connsiteX40" fmla="*/ 817054 w 851869"/>
                  <a:gd name="connsiteY40" fmla="*/ 669973 h 1269283"/>
                  <a:gd name="connsiteX41" fmla="*/ 820198 w 851869"/>
                  <a:gd name="connsiteY41" fmla="*/ 678927 h 126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51869" h="1269283">
                    <a:moveTo>
                      <a:pt x="820198" y="678927"/>
                    </a:moveTo>
                    <a:cubicBezTo>
                      <a:pt x="825246" y="701120"/>
                      <a:pt x="807625" y="716836"/>
                      <a:pt x="799814" y="737600"/>
                    </a:cubicBezTo>
                    <a:cubicBezTo>
                      <a:pt x="789146" y="765985"/>
                      <a:pt x="813054" y="768081"/>
                      <a:pt x="829532" y="786559"/>
                    </a:cubicBezTo>
                    <a:cubicBezTo>
                      <a:pt x="857250" y="817706"/>
                      <a:pt x="859155" y="875523"/>
                      <a:pt x="835342" y="909336"/>
                    </a:cubicBezTo>
                    <a:cubicBezTo>
                      <a:pt x="825436" y="923433"/>
                      <a:pt x="814768" y="928005"/>
                      <a:pt x="811054" y="944864"/>
                    </a:cubicBezTo>
                    <a:cubicBezTo>
                      <a:pt x="806291" y="966200"/>
                      <a:pt x="817435" y="984584"/>
                      <a:pt x="824579" y="1003634"/>
                    </a:cubicBezTo>
                    <a:cubicBezTo>
                      <a:pt x="838676" y="1041162"/>
                      <a:pt x="855440" y="1105647"/>
                      <a:pt x="812863" y="1132602"/>
                    </a:cubicBezTo>
                    <a:cubicBezTo>
                      <a:pt x="786955" y="1149081"/>
                      <a:pt x="763905" y="1123173"/>
                      <a:pt x="761333" y="1158510"/>
                    </a:cubicBezTo>
                    <a:cubicBezTo>
                      <a:pt x="759714" y="1180703"/>
                      <a:pt x="760952" y="1197372"/>
                      <a:pt x="742474" y="1213374"/>
                    </a:cubicBezTo>
                    <a:cubicBezTo>
                      <a:pt x="727710" y="1226233"/>
                      <a:pt x="697516" y="1238806"/>
                      <a:pt x="677799" y="1237853"/>
                    </a:cubicBezTo>
                    <a:cubicBezTo>
                      <a:pt x="677513" y="1217375"/>
                      <a:pt x="678656" y="1196610"/>
                      <a:pt x="679418" y="1176132"/>
                    </a:cubicBezTo>
                    <a:cubicBezTo>
                      <a:pt x="672274" y="1213469"/>
                      <a:pt x="611505" y="1252332"/>
                      <a:pt x="578358" y="1263761"/>
                    </a:cubicBezTo>
                    <a:cubicBezTo>
                      <a:pt x="551116" y="1273191"/>
                      <a:pt x="523589" y="1270143"/>
                      <a:pt x="497110" y="1257665"/>
                    </a:cubicBezTo>
                    <a:cubicBezTo>
                      <a:pt x="460724" y="1240425"/>
                      <a:pt x="439864" y="1215851"/>
                      <a:pt x="397573" y="1213184"/>
                    </a:cubicBezTo>
                    <a:cubicBezTo>
                      <a:pt x="350139" y="1210136"/>
                      <a:pt x="314896" y="1241187"/>
                      <a:pt x="270034" y="1251379"/>
                    </a:cubicBezTo>
                    <a:cubicBezTo>
                      <a:pt x="232029" y="1259952"/>
                      <a:pt x="198025" y="1258713"/>
                      <a:pt x="180308" y="1216041"/>
                    </a:cubicBezTo>
                    <a:cubicBezTo>
                      <a:pt x="174403" y="1201944"/>
                      <a:pt x="178594" y="1190610"/>
                      <a:pt x="164592" y="1181370"/>
                    </a:cubicBezTo>
                    <a:cubicBezTo>
                      <a:pt x="145351" y="1168797"/>
                      <a:pt x="89344" y="1172226"/>
                      <a:pt x="73533" y="1151081"/>
                    </a:cubicBezTo>
                    <a:cubicBezTo>
                      <a:pt x="60293" y="1133364"/>
                      <a:pt x="53816" y="1099646"/>
                      <a:pt x="62579" y="1078596"/>
                    </a:cubicBezTo>
                    <a:cubicBezTo>
                      <a:pt x="68199" y="1064975"/>
                      <a:pt x="95917" y="1056783"/>
                      <a:pt x="98012" y="1045639"/>
                    </a:cubicBezTo>
                    <a:cubicBezTo>
                      <a:pt x="100489" y="1032018"/>
                      <a:pt x="80677" y="1025351"/>
                      <a:pt x="71628" y="1020207"/>
                    </a:cubicBezTo>
                    <a:cubicBezTo>
                      <a:pt x="49149" y="1007444"/>
                      <a:pt x="34861" y="996490"/>
                      <a:pt x="27908" y="969725"/>
                    </a:cubicBezTo>
                    <a:cubicBezTo>
                      <a:pt x="23050" y="951151"/>
                      <a:pt x="21717" y="925148"/>
                      <a:pt x="30099" y="907717"/>
                    </a:cubicBezTo>
                    <a:cubicBezTo>
                      <a:pt x="37243" y="892858"/>
                      <a:pt x="52197" y="884666"/>
                      <a:pt x="56007" y="867712"/>
                    </a:cubicBezTo>
                    <a:cubicBezTo>
                      <a:pt x="62770" y="837804"/>
                      <a:pt x="23431" y="826659"/>
                      <a:pt x="11430" y="800370"/>
                    </a:cubicBezTo>
                    <a:cubicBezTo>
                      <a:pt x="1524" y="778748"/>
                      <a:pt x="-3715" y="740363"/>
                      <a:pt x="3048" y="717027"/>
                    </a:cubicBezTo>
                    <a:cubicBezTo>
                      <a:pt x="10573" y="691023"/>
                      <a:pt x="13144" y="677498"/>
                      <a:pt x="25717" y="654447"/>
                    </a:cubicBezTo>
                    <a:cubicBezTo>
                      <a:pt x="36957" y="633873"/>
                      <a:pt x="28384" y="621491"/>
                      <a:pt x="23622" y="600822"/>
                    </a:cubicBezTo>
                    <a:cubicBezTo>
                      <a:pt x="14764" y="562245"/>
                      <a:pt x="56578" y="531670"/>
                      <a:pt x="61531" y="494618"/>
                    </a:cubicBezTo>
                    <a:cubicBezTo>
                      <a:pt x="65246" y="466614"/>
                      <a:pt x="74581" y="432991"/>
                      <a:pt x="61531" y="406226"/>
                    </a:cubicBezTo>
                    <a:cubicBezTo>
                      <a:pt x="48482" y="379365"/>
                      <a:pt x="24670" y="356315"/>
                      <a:pt x="19907" y="325454"/>
                    </a:cubicBezTo>
                    <a:cubicBezTo>
                      <a:pt x="13049" y="281543"/>
                      <a:pt x="39243" y="239348"/>
                      <a:pt x="61341" y="203629"/>
                    </a:cubicBezTo>
                    <a:cubicBezTo>
                      <a:pt x="125158" y="100759"/>
                      <a:pt x="234791" y="19987"/>
                      <a:pt x="355282" y="3509"/>
                    </a:cubicBezTo>
                    <a:cubicBezTo>
                      <a:pt x="398431" y="-2397"/>
                      <a:pt x="443865" y="-873"/>
                      <a:pt x="486537" y="8271"/>
                    </a:cubicBezTo>
                    <a:cubicBezTo>
                      <a:pt x="542353" y="20177"/>
                      <a:pt x="605599" y="73422"/>
                      <a:pt x="641413" y="116380"/>
                    </a:cubicBezTo>
                    <a:cubicBezTo>
                      <a:pt x="663892" y="143336"/>
                      <a:pt x="675703" y="177149"/>
                      <a:pt x="686467" y="210011"/>
                    </a:cubicBezTo>
                    <a:cubicBezTo>
                      <a:pt x="707041" y="272685"/>
                      <a:pt x="697897" y="326692"/>
                      <a:pt x="695992" y="390700"/>
                    </a:cubicBezTo>
                    <a:cubicBezTo>
                      <a:pt x="694753" y="431086"/>
                      <a:pt x="713899" y="451469"/>
                      <a:pt x="743045" y="475663"/>
                    </a:cubicBezTo>
                    <a:cubicBezTo>
                      <a:pt x="773144" y="500618"/>
                      <a:pt x="806291" y="544052"/>
                      <a:pt x="789146" y="585962"/>
                    </a:cubicBezTo>
                    <a:cubicBezTo>
                      <a:pt x="783145" y="600536"/>
                      <a:pt x="766667" y="615871"/>
                      <a:pt x="774668" y="634350"/>
                    </a:cubicBezTo>
                    <a:cubicBezTo>
                      <a:pt x="782288" y="651971"/>
                      <a:pt x="808291" y="651590"/>
                      <a:pt x="817054" y="669973"/>
                    </a:cubicBezTo>
                    <a:cubicBezTo>
                      <a:pt x="818483" y="673116"/>
                      <a:pt x="819531" y="676069"/>
                      <a:pt x="820198" y="678927"/>
                    </a:cubicBezTo>
                    <a:close/>
                  </a:path>
                </a:pathLst>
              </a:custGeom>
              <a:solidFill>
                <a:srgbClr val="66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55" name="Freeform: Shape 6">
                <a:extLst>
                  <a:ext uri="{FF2B5EF4-FFF2-40B4-BE49-F238E27FC236}">
                    <a16:creationId xmlns:a16="http://schemas.microsoft.com/office/drawing/2014/main" id="{AFEBDEA8-B709-4A1A-A487-2FEDAECDAEEB}"/>
                  </a:ext>
                </a:extLst>
              </p:cNvPr>
              <p:cNvSpPr/>
              <p:nvPr/>
            </p:nvSpPr>
            <p:spPr>
              <a:xfrm>
                <a:off x="5881875" y="2714893"/>
                <a:ext cx="462804" cy="808373"/>
              </a:xfrm>
              <a:custGeom>
                <a:avLst/>
                <a:gdLst>
                  <a:gd name="connsiteX0" fmla="*/ 51914 w 462804"/>
                  <a:gd name="connsiteY0" fmla="*/ 58405 h 808373"/>
                  <a:gd name="connsiteX1" fmla="*/ 3 w 462804"/>
                  <a:gd name="connsiteY1" fmla="*/ 224331 h 808373"/>
                  <a:gd name="connsiteX2" fmla="*/ 7813 w 462804"/>
                  <a:gd name="connsiteY2" fmla="*/ 355680 h 808373"/>
                  <a:gd name="connsiteX3" fmla="*/ 73536 w 462804"/>
                  <a:gd name="connsiteY3" fmla="*/ 504651 h 808373"/>
                  <a:gd name="connsiteX4" fmla="*/ 164214 w 462804"/>
                  <a:gd name="connsiteY4" fmla="*/ 537036 h 808373"/>
                  <a:gd name="connsiteX5" fmla="*/ 175263 w 462804"/>
                  <a:gd name="connsiteY5" fmla="*/ 617523 h 808373"/>
                  <a:gd name="connsiteX6" fmla="*/ 80489 w 462804"/>
                  <a:gd name="connsiteY6" fmla="*/ 635906 h 808373"/>
                  <a:gd name="connsiteX7" fmla="*/ 194217 w 462804"/>
                  <a:gd name="connsiteY7" fmla="*/ 799926 h 808373"/>
                  <a:gd name="connsiteX8" fmla="*/ 377955 w 462804"/>
                  <a:gd name="connsiteY8" fmla="*/ 631524 h 808373"/>
                  <a:gd name="connsiteX9" fmla="*/ 280133 w 462804"/>
                  <a:gd name="connsiteY9" fmla="*/ 605712 h 808373"/>
                  <a:gd name="connsiteX10" fmla="*/ 270989 w 462804"/>
                  <a:gd name="connsiteY10" fmla="*/ 513605 h 808373"/>
                  <a:gd name="connsiteX11" fmla="*/ 312899 w 462804"/>
                  <a:gd name="connsiteY11" fmla="*/ 475981 h 808373"/>
                  <a:gd name="connsiteX12" fmla="*/ 383289 w 462804"/>
                  <a:gd name="connsiteY12" fmla="*/ 386351 h 808373"/>
                  <a:gd name="connsiteX13" fmla="*/ 446154 w 462804"/>
                  <a:gd name="connsiteY13" fmla="*/ 360633 h 808373"/>
                  <a:gd name="connsiteX14" fmla="*/ 402910 w 462804"/>
                  <a:gd name="connsiteY14" fmla="*/ 287862 h 808373"/>
                  <a:gd name="connsiteX15" fmla="*/ 396433 w 462804"/>
                  <a:gd name="connsiteY15" fmla="*/ 158322 h 808373"/>
                  <a:gd name="connsiteX16" fmla="*/ 308136 w 462804"/>
                  <a:gd name="connsiteY16" fmla="*/ 47737 h 808373"/>
                  <a:gd name="connsiteX17" fmla="*/ 201552 w 462804"/>
                  <a:gd name="connsiteY17" fmla="*/ 3160 h 808373"/>
                  <a:gd name="connsiteX18" fmla="*/ 51914 w 462804"/>
                  <a:gd name="connsiteY18" fmla="*/ 58405 h 80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2804" h="808373">
                    <a:moveTo>
                      <a:pt x="51914" y="58405"/>
                    </a:moveTo>
                    <a:cubicBezTo>
                      <a:pt x="23910" y="103744"/>
                      <a:pt x="-283" y="170610"/>
                      <a:pt x="3" y="224331"/>
                    </a:cubicBezTo>
                    <a:cubicBezTo>
                      <a:pt x="193" y="268241"/>
                      <a:pt x="8766" y="311675"/>
                      <a:pt x="7813" y="355680"/>
                    </a:cubicBezTo>
                    <a:cubicBezTo>
                      <a:pt x="6670" y="407973"/>
                      <a:pt x="22958" y="474933"/>
                      <a:pt x="73536" y="504651"/>
                    </a:cubicBezTo>
                    <a:cubicBezTo>
                      <a:pt x="100015" y="520558"/>
                      <a:pt x="155165" y="535036"/>
                      <a:pt x="164214" y="537036"/>
                    </a:cubicBezTo>
                    <a:cubicBezTo>
                      <a:pt x="173548" y="539132"/>
                      <a:pt x="172310" y="592948"/>
                      <a:pt x="175263" y="617523"/>
                    </a:cubicBezTo>
                    <a:cubicBezTo>
                      <a:pt x="176406" y="626857"/>
                      <a:pt x="83156" y="623904"/>
                      <a:pt x="80489" y="635906"/>
                    </a:cubicBezTo>
                    <a:cubicBezTo>
                      <a:pt x="32292" y="846885"/>
                      <a:pt x="160594" y="784115"/>
                      <a:pt x="194217" y="799926"/>
                    </a:cubicBezTo>
                    <a:cubicBezTo>
                      <a:pt x="281276" y="840884"/>
                      <a:pt x="477300" y="724488"/>
                      <a:pt x="377955" y="631524"/>
                    </a:cubicBezTo>
                    <a:cubicBezTo>
                      <a:pt x="357857" y="612760"/>
                      <a:pt x="287277" y="620856"/>
                      <a:pt x="280133" y="605712"/>
                    </a:cubicBezTo>
                    <a:cubicBezTo>
                      <a:pt x="271656" y="587995"/>
                      <a:pt x="258035" y="527702"/>
                      <a:pt x="270989" y="513605"/>
                    </a:cubicBezTo>
                    <a:cubicBezTo>
                      <a:pt x="275466" y="508747"/>
                      <a:pt x="275466" y="508747"/>
                      <a:pt x="312899" y="475981"/>
                    </a:cubicBezTo>
                    <a:cubicBezTo>
                      <a:pt x="357857" y="436643"/>
                      <a:pt x="383289" y="386351"/>
                      <a:pt x="383289" y="386351"/>
                    </a:cubicBezTo>
                    <a:cubicBezTo>
                      <a:pt x="397100" y="385970"/>
                      <a:pt x="428723" y="387494"/>
                      <a:pt x="446154" y="360633"/>
                    </a:cubicBezTo>
                    <a:cubicBezTo>
                      <a:pt x="477967" y="311580"/>
                      <a:pt x="464537" y="284052"/>
                      <a:pt x="402910" y="287862"/>
                    </a:cubicBezTo>
                    <a:cubicBezTo>
                      <a:pt x="406530" y="244619"/>
                      <a:pt x="415959" y="199756"/>
                      <a:pt x="396433" y="158322"/>
                    </a:cubicBezTo>
                    <a:cubicBezTo>
                      <a:pt x="376335" y="115650"/>
                      <a:pt x="343188" y="79646"/>
                      <a:pt x="308136" y="47737"/>
                    </a:cubicBezTo>
                    <a:cubicBezTo>
                      <a:pt x="278133" y="20496"/>
                      <a:pt x="240985" y="8018"/>
                      <a:pt x="201552" y="3160"/>
                    </a:cubicBezTo>
                    <a:cubicBezTo>
                      <a:pt x="136782" y="-4650"/>
                      <a:pt x="89157" y="-1983"/>
                      <a:pt x="51914" y="58405"/>
                    </a:cubicBezTo>
                    <a:close/>
                  </a:path>
                </a:pathLst>
              </a:custGeom>
              <a:solidFill>
                <a:srgbClr val="F9DB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56" name="Graphic 1">
                <a:extLst>
                  <a:ext uri="{FF2B5EF4-FFF2-40B4-BE49-F238E27FC236}">
                    <a16:creationId xmlns:a16="http://schemas.microsoft.com/office/drawing/2014/main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897784" y="2882503"/>
                <a:ext cx="301230" cy="287083"/>
                <a:chOff x="5897784" y="2882503"/>
                <a:chExt cx="301230" cy="287083"/>
              </a:xfrm>
            </p:grpSpPr>
            <p:sp>
              <p:nvSpPr>
                <p:cNvPr id="358" name="Freeform: Shape 8">
                  <a:extLst>
                    <a:ext uri="{FF2B5EF4-FFF2-40B4-BE49-F238E27FC236}">
                      <a16:creationId xmlns:a16="http://schemas.microsoft.com/office/drawing/2014/main" id="{09F47A8B-3FA7-4C90-BB7D-07CF5880BCC1}"/>
                    </a:ext>
                  </a:extLst>
                </p:cNvPr>
                <p:cNvSpPr/>
                <p:nvPr/>
              </p:nvSpPr>
              <p:spPr>
                <a:xfrm>
                  <a:off x="6091808" y="2882503"/>
                  <a:ext cx="81153" cy="35288"/>
                </a:xfrm>
                <a:custGeom>
                  <a:avLst/>
                  <a:gdLst>
                    <a:gd name="connsiteX0" fmla="*/ 81153 w 81153"/>
                    <a:gd name="connsiteY0" fmla="*/ 35289 h 35288"/>
                    <a:gd name="connsiteX1" fmla="*/ 77438 w 81153"/>
                    <a:gd name="connsiteY1" fmla="*/ 33384 h 35288"/>
                    <a:gd name="connsiteX2" fmla="*/ 68390 w 81153"/>
                    <a:gd name="connsiteY2" fmla="*/ 27859 h 35288"/>
                    <a:gd name="connsiteX3" fmla="*/ 62865 w 81153"/>
                    <a:gd name="connsiteY3" fmla="*/ 24907 h 35288"/>
                    <a:gd name="connsiteX4" fmla="*/ 56388 w 81153"/>
                    <a:gd name="connsiteY4" fmla="*/ 22049 h 35288"/>
                    <a:gd name="connsiteX5" fmla="*/ 49435 w 81153"/>
                    <a:gd name="connsiteY5" fmla="*/ 19382 h 35288"/>
                    <a:gd name="connsiteX6" fmla="*/ 42291 w 81153"/>
                    <a:gd name="connsiteY6" fmla="*/ 17001 h 35288"/>
                    <a:gd name="connsiteX7" fmla="*/ 27813 w 81153"/>
                    <a:gd name="connsiteY7" fmla="*/ 14429 h 35288"/>
                    <a:gd name="connsiteX8" fmla="*/ 20860 w 81153"/>
                    <a:gd name="connsiteY8" fmla="*/ 13953 h 35288"/>
                    <a:gd name="connsiteX9" fmla="*/ 14478 w 81153"/>
                    <a:gd name="connsiteY9" fmla="*/ 13953 h 35288"/>
                    <a:gd name="connsiteX10" fmla="*/ 8858 w 81153"/>
                    <a:gd name="connsiteY10" fmla="*/ 14524 h 35288"/>
                    <a:gd name="connsiteX11" fmla="*/ 4286 w 81153"/>
                    <a:gd name="connsiteY11" fmla="*/ 15001 h 35288"/>
                    <a:gd name="connsiteX12" fmla="*/ 0 w 81153"/>
                    <a:gd name="connsiteY12" fmla="*/ 15286 h 35288"/>
                    <a:gd name="connsiteX13" fmla="*/ 2858 w 81153"/>
                    <a:gd name="connsiteY13" fmla="*/ 12238 h 35288"/>
                    <a:gd name="connsiteX14" fmla="*/ 6477 w 81153"/>
                    <a:gd name="connsiteY14" fmla="*/ 8905 h 35288"/>
                    <a:gd name="connsiteX15" fmla="*/ 11811 w 81153"/>
                    <a:gd name="connsiteY15" fmla="*/ 5285 h 35288"/>
                    <a:gd name="connsiteX16" fmla="*/ 27432 w 81153"/>
                    <a:gd name="connsiteY16" fmla="*/ 523 h 35288"/>
                    <a:gd name="connsiteX17" fmla="*/ 36767 w 81153"/>
                    <a:gd name="connsiteY17" fmla="*/ 237 h 35288"/>
                    <a:gd name="connsiteX18" fmla="*/ 46292 w 81153"/>
                    <a:gd name="connsiteY18" fmla="*/ 1856 h 35288"/>
                    <a:gd name="connsiteX19" fmla="*/ 55245 w 81153"/>
                    <a:gd name="connsiteY19" fmla="*/ 5380 h 35288"/>
                    <a:gd name="connsiteX20" fmla="*/ 63151 w 81153"/>
                    <a:gd name="connsiteY20" fmla="*/ 10048 h 35288"/>
                    <a:gd name="connsiteX21" fmla="*/ 74771 w 81153"/>
                    <a:gd name="connsiteY21" fmla="*/ 21573 h 35288"/>
                    <a:gd name="connsiteX22" fmla="*/ 79820 w 81153"/>
                    <a:gd name="connsiteY22" fmla="*/ 31288 h 35288"/>
                    <a:gd name="connsiteX23" fmla="*/ 81153 w 81153"/>
                    <a:gd name="connsiteY23" fmla="*/ 35289 h 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1153" h="35288">
                      <a:moveTo>
                        <a:pt x="81153" y="35289"/>
                      </a:moveTo>
                      <a:cubicBezTo>
                        <a:pt x="81153" y="35289"/>
                        <a:pt x="79724" y="34717"/>
                        <a:pt x="77438" y="33384"/>
                      </a:cubicBezTo>
                      <a:cubicBezTo>
                        <a:pt x="75057" y="32146"/>
                        <a:pt x="72104" y="29383"/>
                        <a:pt x="68390" y="27859"/>
                      </a:cubicBezTo>
                      <a:cubicBezTo>
                        <a:pt x="66580" y="26907"/>
                        <a:pt x="64675" y="26050"/>
                        <a:pt x="62865" y="24907"/>
                      </a:cubicBezTo>
                      <a:cubicBezTo>
                        <a:pt x="60960" y="23764"/>
                        <a:pt x="58483" y="23192"/>
                        <a:pt x="56388" y="22049"/>
                      </a:cubicBezTo>
                      <a:cubicBezTo>
                        <a:pt x="54293" y="20906"/>
                        <a:pt x="51911" y="20049"/>
                        <a:pt x="49435" y="19382"/>
                      </a:cubicBezTo>
                      <a:cubicBezTo>
                        <a:pt x="47054" y="18620"/>
                        <a:pt x="44768" y="17477"/>
                        <a:pt x="42291" y="17001"/>
                      </a:cubicBezTo>
                      <a:cubicBezTo>
                        <a:pt x="37338" y="15858"/>
                        <a:pt x="32576" y="14620"/>
                        <a:pt x="27813" y="14429"/>
                      </a:cubicBezTo>
                      <a:cubicBezTo>
                        <a:pt x="25432" y="14239"/>
                        <a:pt x="23051" y="13667"/>
                        <a:pt x="20860" y="13953"/>
                      </a:cubicBezTo>
                      <a:cubicBezTo>
                        <a:pt x="18764" y="14143"/>
                        <a:pt x="16574" y="14048"/>
                        <a:pt x="14478" y="13953"/>
                      </a:cubicBezTo>
                      <a:cubicBezTo>
                        <a:pt x="12287" y="13762"/>
                        <a:pt x="10573" y="14334"/>
                        <a:pt x="8858" y="14524"/>
                      </a:cubicBezTo>
                      <a:cubicBezTo>
                        <a:pt x="7144" y="14715"/>
                        <a:pt x="5525" y="14905"/>
                        <a:pt x="4286" y="15001"/>
                      </a:cubicBezTo>
                      <a:cubicBezTo>
                        <a:pt x="1619" y="15191"/>
                        <a:pt x="0" y="15286"/>
                        <a:pt x="0" y="15286"/>
                      </a:cubicBezTo>
                      <a:cubicBezTo>
                        <a:pt x="0" y="15286"/>
                        <a:pt x="953" y="14143"/>
                        <a:pt x="2858" y="12238"/>
                      </a:cubicBezTo>
                      <a:cubicBezTo>
                        <a:pt x="3810" y="11381"/>
                        <a:pt x="5048" y="10143"/>
                        <a:pt x="6477" y="8905"/>
                      </a:cubicBezTo>
                      <a:cubicBezTo>
                        <a:pt x="8001" y="7762"/>
                        <a:pt x="9525" y="6047"/>
                        <a:pt x="11811" y="5285"/>
                      </a:cubicBezTo>
                      <a:cubicBezTo>
                        <a:pt x="16097" y="3475"/>
                        <a:pt x="21336" y="618"/>
                        <a:pt x="27432" y="523"/>
                      </a:cubicBezTo>
                      <a:cubicBezTo>
                        <a:pt x="30480" y="523"/>
                        <a:pt x="33719" y="-430"/>
                        <a:pt x="36767" y="237"/>
                      </a:cubicBezTo>
                      <a:cubicBezTo>
                        <a:pt x="39910" y="808"/>
                        <a:pt x="43148" y="1285"/>
                        <a:pt x="46292" y="1856"/>
                      </a:cubicBezTo>
                      <a:cubicBezTo>
                        <a:pt x="49340" y="2713"/>
                        <a:pt x="52292" y="4142"/>
                        <a:pt x="55245" y="5380"/>
                      </a:cubicBezTo>
                      <a:cubicBezTo>
                        <a:pt x="58293" y="6428"/>
                        <a:pt x="60770" y="8238"/>
                        <a:pt x="63151" y="10048"/>
                      </a:cubicBezTo>
                      <a:cubicBezTo>
                        <a:pt x="68104" y="13286"/>
                        <a:pt x="72009" y="17668"/>
                        <a:pt x="74771" y="21573"/>
                      </a:cubicBezTo>
                      <a:cubicBezTo>
                        <a:pt x="77915" y="25192"/>
                        <a:pt x="78677" y="28907"/>
                        <a:pt x="79820" y="31288"/>
                      </a:cubicBezTo>
                      <a:cubicBezTo>
                        <a:pt x="80772" y="33765"/>
                        <a:pt x="81153" y="35289"/>
                        <a:pt x="81153" y="35289"/>
                      </a:cubicBezTo>
                      <a:close/>
                    </a:path>
                  </a:pathLst>
                </a:custGeom>
                <a:solidFill>
                  <a:srgbClr val="66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9" name="Freeform: Shape 9">
                  <a:extLst>
                    <a:ext uri="{FF2B5EF4-FFF2-40B4-BE49-F238E27FC236}">
                      <a16:creationId xmlns:a16="http://schemas.microsoft.com/office/drawing/2014/main" id="{96BE2868-8736-4A3E-8B99-DE7C4C9B7925}"/>
                    </a:ext>
                  </a:extLst>
                </p:cNvPr>
                <p:cNvSpPr/>
                <p:nvPr/>
              </p:nvSpPr>
              <p:spPr>
                <a:xfrm>
                  <a:off x="5897784" y="2897546"/>
                  <a:ext cx="80105" cy="39868"/>
                </a:xfrm>
                <a:custGeom>
                  <a:avLst/>
                  <a:gdLst>
                    <a:gd name="connsiteX0" fmla="*/ 80105 w 80105"/>
                    <a:gd name="connsiteY0" fmla="*/ 16056 h 39868"/>
                    <a:gd name="connsiteX1" fmla="*/ 75628 w 80105"/>
                    <a:gd name="connsiteY1" fmla="*/ 15865 h 39868"/>
                    <a:gd name="connsiteX2" fmla="*/ 64579 w 80105"/>
                    <a:gd name="connsiteY2" fmla="*/ 14817 h 39868"/>
                    <a:gd name="connsiteX3" fmla="*/ 57817 w 80105"/>
                    <a:gd name="connsiteY3" fmla="*/ 14532 h 39868"/>
                    <a:gd name="connsiteX4" fmla="*/ 50482 w 80105"/>
                    <a:gd name="connsiteY4" fmla="*/ 14627 h 39868"/>
                    <a:gd name="connsiteX5" fmla="*/ 42863 w 80105"/>
                    <a:gd name="connsiteY5" fmla="*/ 15103 h 39868"/>
                    <a:gd name="connsiteX6" fmla="*/ 35147 w 80105"/>
                    <a:gd name="connsiteY6" fmla="*/ 16246 h 39868"/>
                    <a:gd name="connsiteX7" fmla="*/ 28003 w 80105"/>
                    <a:gd name="connsiteY7" fmla="*/ 18532 h 39868"/>
                    <a:gd name="connsiteX8" fmla="*/ 21526 w 80105"/>
                    <a:gd name="connsiteY8" fmla="*/ 21485 h 39868"/>
                    <a:gd name="connsiteX9" fmla="*/ 15526 w 80105"/>
                    <a:gd name="connsiteY9" fmla="*/ 25104 h 39868"/>
                    <a:gd name="connsiteX10" fmla="*/ 10382 w 80105"/>
                    <a:gd name="connsiteY10" fmla="*/ 29105 h 39868"/>
                    <a:gd name="connsiteX11" fmla="*/ 6382 w 80105"/>
                    <a:gd name="connsiteY11" fmla="*/ 33201 h 39868"/>
                    <a:gd name="connsiteX12" fmla="*/ 3143 w 80105"/>
                    <a:gd name="connsiteY12" fmla="*/ 36725 h 39868"/>
                    <a:gd name="connsiteX13" fmla="*/ 0 w 80105"/>
                    <a:gd name="connsiteY13" fmla="*/ 39868 h 39868"/>
                    <a:gd name="connsiteX14" fmla="*/ 381 w 80105"/>
                    <a:gd name="connsiteY14" fmla="*/ 35487 h 39868"/>
                    <a:gd name="connsiteX15" fmla="*/ 1143 w 80105"/>
                    <a:gd name="connsiteY15" fmla="*/ 30438 h 39868"/>
                    <a:gd name="connsiteX16" fmla="*/ 3048 w 80105"/>
                    <a:gd name="connsiteY16" fmla="*/ 23961 h 39868"/>
                    <a:gd name="connsiteX17" fmla="*/ 7239 w 80105"/>
                    <a:gd name="connsiteY17" fmla="*/ 16913 h 39868"/>
                    <a:gd name="connsiteX18" fmla="*/ 13716 w 80105"/>
                    <a:gd name="connsiteY18" fmla="*/ 10245 h 39868"/>
                    <a:gd name="connsiteX19" fmla="*/ 22098 w 80105"/>
                    <a:gd name="connsiteY19" fmla="*/ 4721 h 39868"/>
                    <a:gd name="connsiteX20" fmla="*/ 31909 w 80105"/>
                    <a:gd name="connsiteY20" fmla="*/ 1101 h 39868"/>
                    <a:gd name="connsiteX21" fmla="*/ 42005 w 80105"/>
                    <a:gd name="connsiteY21" fmla="*/ 149 h 39868"/>
                    <a:gd name="connsiteX22" fmla="*/ 51625 w 80105"/>
                    <a:gd name="connsiteY22" fmla="*/ 1101 h 39868"/>
                    <a:gd name="connsiteX23" fmla="*/ 67723 w 80105"/>
                    <a:gd name="connsiteY23" fmla="*/ 6531 h 39868"/>
                    <a:gd name="connsiteX24" fmla="*/ 76962 w 80105"/>
                    <a:gd name="connsiteY24" fmla="*/ 13198 h 39868"/>
                    <a:gd name="connsiteX25" fmla="*/ 80105 w 80105"/>
                    <a:gd name="connsiteY25" fmla="*/ 16056 h 3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0105" h="39868">
                      <a:moveTo>
                        <a:pt x="80105" y="16056"/>
                      </a:moveTo>
                      <a:cubicBezTo>
                        <a:pt x="80105" y="16056"/>
                        <a:pt x="78486" y="16056"/>
                        <a:pt x="75628" y="15865"/>
                      </a:cubicBezTo>
                      <a:cubicBezTo>
                        <a:pt x="72961" y="15865"/>
                        <a:pt x="68866" y="14913"/>
                        <a:pt x="64579" y="14817"/>
                      </a:cubicBezTo>
                      <a:cubicBezTo>
                        <a:pt x="62389" y="14817"/>
                        <a:pt x="60103" y="14817"/>
                        <a:pt x="57817" y="14532"/>
                      </a:cubicBezTo>
                      <a:cubicBezTo>
                        <a:pt x="55531" y="14151"/>
                        <a:pt x="52959" y="14722"/>
                        <a:pt x="50482" y="14627"/>
                      </a:cubicBezTo>
                      <a:cubicBezTo>
                        <a:pt x="48006" y="14817"/>
                        <a:pt x="45339" y="14532"/>
                        <a:pt x="42863" y="15103"/>
                      </a:cubicBezTo>
                      <a:cubicBezTo>
                        <a:pt x="40291" y="15484"/>
                        <a:pt x="37719" y="15865"/>
                        <a:pt x="35147" y="16246"/>
                      </a:cubicBezTo>
                      <a:lnTo>
                        <a:pt x="28003" y="18532"/>
                      </a:lnTo>
                      <a:cubicBezTo>
                        <a:pt x="25527" y="19008"/>
                        <a:pt x="23622" y="20532"/>
                        <a:pt x="21526" y="21485"/>
                      </a:cubicBezTo>
                      <a:cubicBezTo>
                        <a:pt x="19526" y="22723"/>
                        <a:pt x="17050" y="23390"/>
                        <a:pt x="15526" y="25104"/>
                      </a:cubicBezTo>
                      <a:cubicBezTo>
                        <a:pt x="13906" y="26628"/>
                        <a:pt x="12097" y="27867"/>
                        <a:pt x="10382" y="29105"/>
                      </a:cubicBezTo>
                      <a:cubicBezTo>
                        <a:pt x="8477" y="30248"/>
                        <a:pt x="7620" y="32058"/>
                        <a:pt x="6382" y="33201"/>
                      </a:cubicBezTo>
                      <a:cubicBezTo>
                        <a:pt x="5144" y="34534"/>
                        <a:pt x="4096" y="35772"/>
                        <a:pt x="3143" y="36725"/>
                      </a:cubicBezTo>
                      <a:cubicBezTo>
                        <a:pt x="1238" y="38725"/>
                        <a:pt x="0" y="39868"/>
                        <a:pt x="0" y="39868"/>
                      </a:cubicBezTo>
                      <a:cubicBezTo>
                        <a:pt x="0" y="39868"/>
                        <a:pt x="0" y="38344"/>
                        <a:pt x="381" y="35487"/>
                      </a:cubicBezTo>
                      <a:cubicBezTo>
                        <a:pt x="571" y="34153"/>
                        <a:pt x="667" y="32343"/>
                        <a:pt x="1143" y="30438"/>
                      </a:cubicBezTo>
                      <a:cubicBezTo>
                        <a:pt x="1715" y="28533"/>
                        <a:pt x="1715" y="25962"/>
                        <a:pt x="3048" y="23961"/>
                      </a:cubicBezTo>
                      <a:cubicBezTo>
                        <a:pt x="4286" y="21771"/>
                        <a:pt x="5620" y="19389"/>
                        <a:pt x="7239" y="16913"/>
                      </a:cubicBezTo>
                      <a:cubicBezTo>
                        <a:pt x="8668" y="14246"/>
                        <a:pt x="11144" y="12246"/>
                        <a:pt x="13716" y="10245"/>
                      </a:cubicBezTo>
                      <a:cubicBezTo>
                        <a:pt x="16383" y="8340"/>
                        <a:pt x="18764" y="5578"/>
                        <a:pt x="22098" y="4721"/>
                      </a:cubicBezTo>
                      <a:cubicBezTo>
                        <a:pt x="25336" y="3483"/>
                        <a:pt x="28575" y="2054"/>
                        <a:pt x="31909" y="1101"/>
                      </a:cubicBezTo>
                      <a:cubicBezTo>
                        <a:pt x="35242" y="720"/>
                        <a:pt x="38671" y="435"/>
                        <a:pt x="42005" y="149"/>
                      </a:cubicBezTo>
                      <a:cubicBezTo>
                        <a:pt x="45339" y="-423"/>
                        <a:pt x="48577" y="816"/>
                        <a:pt x="51625" y="1101"/>
                      </a:cubicBezTo>
                      <a:cubicBezTo>
                        <a:pt x="57817" y="1768"/>
                        <a:pt x="63341" y="4530"/>
                        <a:pt x="67723" y="6531"/>
                      </a:cubicBezTo>
                      <a:cubicBezTo>
                        <a:pt x="72104" y="8531"/>
                        <a:pt x="74676" y="11388"/>
                        <a:pt x="76962" y="13198"/>
                      </a:cubicBezTo>
                      <a:cubicBezTo>
                        <a:pt x="78962" y="14913"/>
                        <a:pt x="80105" y="16056"/>
                        <a:pt x="80105" y="16056"/>
                      </a:cubicBezTo>
                      <a:close/>
                    </a:path>
                  </a:pathLst>
                </a:custGeom>
                <a:solidFill>
                  <a:srgbClr val="6633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0" name="Freeform: Shape 10">
                  <a:extLst>
                    <a:ext uri="{FF2B5EF4-FFF2-40B4-BE49-F238E27FC236}">
                      <a16:creationId xmlns:a16="http://schemas.microsoft.com/office/drawing/2014/main" id="{51342C33-9F0D-4F6B-BD9F-1123C1ABBDCB}"/>
                    </a:ext>
                  </a:extLst>
                </p:cNvPr>
                <p:cNvSpPr/>
                <p:nvPr/>
              </p:nvSpPr>
              <p:spPr>
                <a:xfrm>
                  <a:off x="6141584" y="3062039"/>
                  <a:ext cx="57431" cy="35501"/>
                </a:xfrm>
                <a:custGeom>
                  <a:avLst/>
                  <a:gdLst>
                    <a:gd name="connsiteX0" fmla="*/ 39379 w 57431"/>
                    <a:gd name="connsiteY0" fmla="*/ 533 h 35501"/>
                    <a:gd name="connsiteX1" fmla="*/ 5374 w 57431"/>
                    <a:gd name="connsiteY1" fmla="*/ 28441 h 35501"/>
                    <a:gd name="connsiteX2" fmla="*/ 56428 w 57431"/>
                    <a:gd name="connsiteY2" fmla="*/ 22155 h 35501"/>
                    <a:gd name="connsiteX3" fmla="*/ 39379 w 57431"/>
                    <a:gd name="connsiteY3" fmla="*/ 533 h 3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431" h="35501">
                      <a:moveTo>
                        <a:pt x="39379" y="533"/>
                      </a:moveTo>
                      <a:cubicBezTo>
                        <a:pt x="17947" y="-3182"/>
                        <a:pt x="-12437" y="13201"/>
                        <a:pt x="5374" y="28441"/>
                      </a:cubicBezTo>
                      <a:cubicBezTo>
                        <a:pt x="17281" y="38633"/>
                        <a:pt x="49570" y="38824"/>
                        <a:pt x="56428" y="22155"/>
                      </a:cubicBezTo>
                      <a:cubicBezTo>
                        <a:pt x="61000" y="11487"/>
                        <a:pt x="48999" y="2152"/>
                        <a:pt x="39379" y="533"/>
                      </a:cubicBezTo>
                      <a:close/>
                    </a:path>
                  </a:pathLst>
                </a:custGeom>
                <a:solidFill>
                  <a:srgbClr val="ECB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1" name="Freeform: Shape 11">
                  <a:extLst>
                    <a:ext uri="{FF2B5EF4-FFF2-40B4-BE49-F238E27FC236}">
                      <a16:creationId xmlns:a16="http://schemas.microsoft.com/office/drawing/2014/main" id="{571F946C-26C7-4A97-81E7-D47FFA12A5A7}"/>
                    </a:ext>
                  </a:extLst>
                </p:cNvPr>
                <p:cNvSpPr/>
                <p:nvPr/>
              </p:nvSpPr>
              <p:spPr>
                <a:xfrm>
                  <a:off x="5902186" y="3065941"/>
                  <a:ext cx="42832" cy="29327"/>
                </a:xfrm>
                <a:custGeom>
                  <a:avLst/>
                  <a:gdLst>
                    <a:gd name="connsiteX0" fmla="*/ 23983 w 42832"/>
                    <a:gd name="connsiteY0" fmla="*/ 60 h 29327"/>
                    <a:gd name="connsiteX1" fmla="*/ 40176 w 42832"/>
                    <a:gd name="connsiteY1" fmla="*/ 4537 h 29327"/>
                    <a:gd name="connsiteX2" fmla="*/ 32651 w 42832"/>
                    <a:gd name="connsiteY2" fmla="*/ 27301 h 29327"/>
                    <a:gd name="connsiteX3" fmla="*/ 76 w 42832"/>
                    <a:gd name="connsiteY3" fmla="*/ 13300 h 29327"/>
                    <a:gd name="connsiteX4" fmla="*/ 23983 w 42832"/>
                    <a:gd name="connsiteY4" fmla="*/ 60 h 2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32" h="29327">
                      <a:moveTo>
                        <a:pt x="23983" y="60"/>
                      </a:moveTo>
                      <a:cubicBezTo>
                        <a:pt x="30936" y="-321"/>
                        <a:pt x="37318" y="1108"/>
                        <a:pt x="40176" y="4537"/>
                      </a:cubicBezTo>
                      <a:cubicBezTo>
                        <a:pt x="46653" y="12252"/>
                        <a:pt x="40176" y="23301"/>
                        <a:pt x="32651" y="27301"/>
                      </a:cubicBezTo>
                      <a:cubicBezTo>
                        <a:pt x="23316" y="32350"/>
                        <a:pt x="-1544" y="28063"/>
                        <a:pt x="76" y="13300"/>
                      </a:cubicBezTo>
                      <a:cubicBezTo>
                        <a:pt x="1028" y="5489"/>
                        <a:pt x="13029" y="631"/>
                        <a:pt x="23983" y="60"/>
                      </a:cubicBezTo>
                      <a:close/>
                    </a:path>
                  </a:pathLst>
                </a:custGeom>
                <a:solidFill>
                  <a:srgbClr val="ECB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62" name="Graphic 1">
                  <a:extLst>
                    <a:ext uri="{FF2B5EF4-FFF2-40B4-BE49-F238E27FC236}">
                      <a16:creationId xmlns:a16="http://schemas.microsoft.com/office/drawing/2014/main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936166" y="3006657"/>
                  <a:ext cx="212510" cy="35250"/>
                  <a:chOff x="5936166" y="3006657"/>
                  <a:chExt cx="212510" cy="35250"/>
                </a:xfrm>
                <a:solidFill>
                  <a:srgbClr val="141210"/>
                </a:solidFill>
              </p:grpSpPr>
              <p:sp>
                <p:nvSpPr>
                  <p:cNvPr id="367" name="Freeform: Shape 13">
                    <a:extLst>
                      <a:ext uri="{FF2B5EF4-FFF2-40B4-BE49-F238E27FC236}">
                        <a16:creationId xmlns:a16="http://schemas.microsoft.com/office/drawing/2014/main" id="{23986DA7-D997-49D2-831B-776779F40932}"/>
                      </a:ext>
                    </a:extLst>
                  </p:cNvPr>
                  <p:cNvSpPr/>
                  <p:nvPr/>
                </p:nvSpPr>
                <p:spPr>
                  <a:xfrm>
                    <a:off x="5936166" y="3011038"/>
                    <a:ext cx="30964" cy="30868"/>
                  </a:xfrm>
                  <a:custGeom>
                    <a:avLst/>
                    <a:gdLst>
                      <a:gd name="connsiteX0" fmla="*/ 30960 w 30964"/>
                      <a:gd name="connsiteY0" fmla="*/ 15053 h 30868"/>
                      <a:gd name="connsiteX1" fmla="*/ 15911 w 30964"/>
                      <a:gd name="connsiteY1" fmla="*/ 30865 h 30868"/>
                      <a:gd name="connsiteX2" fmla="*/ 4 w 30964"/>
                      <a:gd name="connsiteY2" fmla="*/ 15815 h 30868"/>
                      <a:gd name="connsiteX3" fmla="*/ 15149 w 30964"/>
                      <a:gd name="connsiteY3" fmla="*/ 4 h 30868"/>
                      <a:gd name="connsiteX4" fmla="*/ 30960 w 30964"/>
                      <a:gd name="connsiteY4" fmla="*/ 15053 h 30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4" h="30868">
                        <a:moveTo>
                          <a:pt x="30960" y="15053"/>
                        </a:moveTo>
                        <a:cubicBezTo>
                          <a:pt x="31151" y="23531"/>
                          <a:pt x="24388" y="30674"/>
                          <a:pt x="15911" y="30865"/>
                        </a:cubicBezTo>
                        <a:cubicBezTo>
                          <a:pt x="7338" y="31055"/>
                          <a:pt x="194" y="24293"/>
                          <a:pt x="4" y="15815"/>
                        </a:cubicBezTo>
                        <a:cubicBezTo>
                          <a:pt x="-187" y="7338"/>
                          <a:pt x="6671" y="194"/>
                          <a:pt x="15149" y="4"/>
                        </a:cubicBezTo>
                        <a:cubicBezTo>
                          <a:pt x="23721" y="-187"/>
                          <a:pt x="30770" y="6576"/>
                          <a:pt x="30960" y="15053"/>
                        </a:cubicBezTo>
                        <a:close/>
                      </a:path>
                    </a:pathLst>
                  </a:custGeom>
                  <a:solidFill>
                    <a:srgbClr val="1412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8" name="Freeform: Shape 14">
                    <a:extLst>
                      <a:ext uri="{FF2B5EF4-FFF2-40B4-BE49-F238E27FC236}">
                        <a16:creationId xmlns:a16="http://schemas.microsoft.com/office/drawing/2014/main" id="{104934F1-4E8C-4D8C-AF15-98F3E244D70B}"/>
                      </a:ext>
                    </a:extLst>
                  </p:cNvPr>
                  <p:cNvSpPr/>
                  <p:nvPr/>
                </p:nvSpPr>
                <p:spPr>
                  <a:xfrm>
                    <a:off x="6117808" y="3006657"/>
                    <a:ext cx="30868" cy="30964"/>
                  </a:xfrm>
                  <a:custGeom>
                    <a:avLst/>
                    <a:gdLst>
                      <a:gd name="connsiteX0" fmla="*/ 30865 w 30868"/>
                      <a:gd name="connsiteY0" fmla="*/ 15053 h 30964"/>
                      <a:gd name="connsiteX1" fmla="*/ 15815 w 30868"/>
                      <a:gd name="connsiteY1" fmla="*/ 30960 h 30964"/>
                      <a:gd name="connsiteX2" fmla="*/ 4 w 30868"/>
                      <a:gd name="connsiteY2" fmla="*/ 15911 h 30964"/>
                      <a:gd name="connsiteX3" fmla="*/ 15053 w 30868"/>
                      <a:gd name="connsiteY3" fmla="*/ 4 h 30964"/>
                      <a:gd name="connsiteX4" fmla="*/ 30865 w 30868"/>
                      <a:gd name="connsiteY4" fmla="*/ 15053 h 30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868" h="30964">
                        <a:moveTo>
                          <a:pt x="30865" y="15053"/>
                        </a:moveTo>
                        <a:cubicBezTo>
                          <a:pt x="31055" y="23531"/>
                          <a:pt x="24293" y="30674"/>
                          <a:pt x="15815" y="30960"/>
                        </a:cubicBezTo>
                        <a:cubicBezTo>
                          <a:pt x="7243" y="31151"/>
                          <a:pt x="194" y="24388"/>
                          <a:pt x="4" y="15911"/>
                        </a:cubicBezTo>
                        <a:cubicBezTo>
                          <a:pt x="-187" y="7338"/>
                          <a:pt x="6576" y="290"/>
                          <a:pt x="15053" y="4"/>
                        </a:cubicBezTo>
                        <a:cubicBezTo>
                          <a:pt x="23531" y="-187"/>
                          <a:pt x="30579" y="6576"/>
                          <a:pt x="30865" y="15053"/>
                        </a:cubicBezTo>
                        <a:close/>
                      </a:path>
                    </a:pathLst>
                  </a:custGeom>
                  <a:solidFill>
                    <a:srgbClr val="1412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63" name="Freeform: Shape 15">
                  <a:extLst>
                    <a:ext uri="{FF2B5EF4-FFF2-40B4-BE49-F238E27FC236}">
                      <a16:creationId xmlns:a16="http://schemas.microsoft.com/office/drawing/2014/main" id="{04F12A65-0D93-430F-A2A2-2ADA4C12B4A7}"/>
                    </a:ext>
                  </a:extLst>
                </p:cNvPr>
                <p:cNvSpPr/>
                <p:nvPr/>
              </p:nvSpPr>
              <p:spPr>
                <a:xfrm>
                  <a:off x="5987930" y="3006946"/>
                  <a:ext cx="45108" cy="93612"/>
                </a:xfrm>
                <a:custGeom>
                  <a:avLst/>
                  <a:gdLst>
                    <a:gd name="connsiteX0" fmla="*/ 45109 w 45108"/>
                    <a:gd name="connsiteY0" fmla="*/ 87630 h 93612"/>
                    <a:gd name="connsiteX1" fmla="*/ 29583 w 45108"/>
                    <a:gd name="connsiteY1" fmla="*/ 93059 h 93612"/>
                    <a:gd name="connsiteX2" fmla="*/ 11867 w 45108"/>
                    <a:gd name="connsiteY2" fmla="*/ 91821 h 93612"/>
                    <a:gd name="connsiteX3" fmla="*/ 3008 w 45108"/>
                    <a:gd name="connsiteY3" fmla="*/ 85630 h 93612"/>
                    <a:gd name="connsiteX4" fmla="*/ 1294 w 45108"/>
                    <a:gd name="connsiteY4" fmla="*/ 83153 h 93612"/>
                    <a:gd name="connsiteX5" fmla="*/ 151 w 45108"/>
                    <a:gd name="connsiteY5" fmla="*/ 79153 h 93612"/>
                    <a:gd name="connsiteX6" fmla="*/ 151 w 45108"/>
                    <a:gd name="connsiteY6" fmla="*/ 73533 h 93612"/>
                    <a:gd name="connsiteX7" fmla="*/ 4151 w 45108"/>
                    <a:gd name="connsiteY7" fmla="*/ 57055 h 93612"/>
                    <a:gd name="connsiteX8" fmla="*/ 16629 w 45108"/>
                    <a:gd name="connsiteY8" fmla="*/ 27908 h 93612"/>
                    <a:gd name="connsiteX9" fmla="*/ 31202 w 45108"/>
                    <a:gd name="connsiteY9" fmla="*/ 0 h 93612"/>
                    <a:gd name="connsiteX10" fmla="*/ 27107 w 45108"/>
                    <a:gd name="connsiteY10" fmla="*/ 31909 h 93612"/>
                    <a:gd name="connsiteX11" fmla="*/ 17772 w 45108"/>
                    <a:gd name="connsiteY11" fmla="*/ 61627 h 93612"/>
                    <a:gd name="connsiteX12" fmla="*/ 13581 w 45108"/>
                    <a:gd name="connsiteY12" fmla="*/ 75438 h 93612"/>
                    <a:gd name="connsiteX13" fmla="*/ 13200 w 45108"/>
                    <a:gd name="connsiteY13" fmla="*/ 77629 h 93612"/>
                    <a:gd name="connsiteX14" fmla="*/ 12819 w 45108"/>
                    <a:gd name="connsiteY14" fmla="*/ 77438 h 93612"/>
                    <a:gd name="connsiteX15" fmla="*/ 13200 w 45108"/>
                    <a:gd name="connsiteY15" fmla="*/ 78296 h 93612"/>
                    <a:gd name="connsiteX16" fmla="*/ 16534 w 45108"/>
                    <a:gd name="connsiteY16" fmla="*/ 81725 h 93612"/>
                    <a:gd name="connsiteX17" fmla="*/ 45109 w 45108"/>
                    <a:gd name="connsiteY17" fmla="*/ 87630 h 93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5108" h="93612">
                      <a:moveTo>
                        <a:pt x="45109" y="87630"/>
                      </a:moveTo>
                      <a:cubicBezTo>
                        <a:pt x="40346" y="90392"/>
                        <a:pt x="35108" y="92012"/>
                        <a:pt x="29583" y="93059"/>
                      </a:cubicBezTo>
                      <a:cubicBezTo>
                        <a:pt x="24059" y="93821"/>
                        <a:pt x="18153" y="94107"/>
                        <a:pt x="11867" y="91821"/>
                      </a:cubicBezTo>
                      <a:cubicBezTo>
                        <a:pt x="8723" y="90678"/>
                        <a:pt x="5485" y="88678"/>
                        <a:pt x="3008" y="85630"/>
                      </a:cubicBezTo>
                      <a:lnTo>
                        <a:pt x="1294" y="83153"/>
                      </a:lnTo>
                      <a:cubicBezTo>
                        <a:pt x="818" y="81915"/>
                        <a:pt x="341" y="80486"/>
                        <a:pt x="151" y="79153"/>
                      </a:cubicBezTo>
                      <a:cubicBezTo>
                        <a:pt x="-135" y="76772"/>
                        <a:pt x="56" y="75343"/>
                        <a:pt x="151" y="73533"/>
                      </a:cubicBezTo>
                      <a:cubicBezTo>
                        <a:pt x="913" y="67342"/>
                        <a:pt x="2532" y="62294"/>
                        <a:pt x="4151" y="57055"/>
                      </a:cubicBezTo>
                      <a:cubicBezTo>
                        <a:pt x="7580" y="46863"/>
                        <a:pt x="11867" y="37243"/>
                        <a:pt x="16629" y="27908"/>
                      </a:cubicBezTo>
                      <a:cubicBezTo>
                        <a:pt x="21106" y="18383"/>
                        <a:pt x="26916" y="9716"/>
                        <a:pt x="31202" y="0"/>
                      </a:cubicBezTo>
                      <a:cubicBezTo>
                        <a:pt x="32726" y="11049"/>
                        <a:pt x="29583" y="21717"/>
                        <a:pt x="27107" y="31909"/>
                      </a:cubicBezTo>
                      <a:cubicBezTo>
                        <a:pt x="24440" y="42101"/>
                        <a:pt x="21011" y="52007"/>
                        <a:pt x="17772" y="61627"/>
                      </a:cubicBezTo>
                      <a:cubicBezTo>
                        <a:pt x="16248" y="66389"/>
                        <a:pt x="14534" y="71342"/>
                        <a:pt x="13581" y="75438"/>
                      </a:cubicBezTo>
                      <a:lnTo>
                        <a:pt x="13200" y="77629"/>
                      </a:lnTo>
                      <a:cubicBezTo>
                        <a:pt x="13200" y="77534"/>
                        <a:pt x="13010" y="77343"/>
                        <a:pt x="12819" y="77438"/>
                      </a:cubicBezTo>
                      <a:cubicBezTo>
                        <a:pt x="13010" y="77724"/>
                        <a:pt x="13105" y="78010"/>
                        <a:pt x="13200" y="78296"/>
                      </a:cubicBezTo>
                      <a:cubicBezTo>
                        <a:pt x="13867" y="79439"/>
                        <a:pt x="14915" y="80677"/>
                        <a:pt x="16534" y="81725"/>
                      </a:cubicBezTo>
                      <a:cubicBezTo>
                        <a:pt x="23582" y="86011"/>
                        <a:pt x="34536" y="87154"/>
                        <a:pt x="45109" y="87630"/>
                      </a:cubicBezTo>
                      <a:close/>
                    </a:path>
                  </a:pathLst>
                </a:custGeom>
                <a:solidFill>
                  <a:srgbClr val="E8A0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64" name="Graphic 1">
                  <a:extLst>
                    <a:ext uri="{FF2B5EF4-FFF2-40B4-BE49-F238E27FC236}">
                      <a16:creationId xmlns:a16="http://schemas.microsoft.com/office/drawing/2014/main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6000559" y="3135439"/>
                  <a:ext cx="103631" cy="34147"/>
                  <a:chOff x="6000559" y="3135439"/>
                  <a:chExt cx="103631" cy="34147"/>
                </a:xfrm>
              </p:grpSpPr>
              <p:sp>
                <p:nvSpPr>
                  <p:cNvPr id="365" name="Freeform: Shape 17">
                    <a:extLst>
                      <a:ext uri="{FF2B5EF4-FFF2-40B4-BE49-F238E27FC236}">
                        <a16:creationId xmlns:a16="http://schemas.microsoft.com/office/drawing/2014/main" id="{329B21AA-F249-4D2C-BE43-B546BAC5F722}"/>
                      </a:ext>
                    </a:extLst>
                  </p:cNvPr>
                  <p:cNvSpPr/>
                  <p:nvPr/>
                </p:nvSpPr>
                <p:spPr>
                  <a:xfrm>
                    <a:off x="6000559" y="3138391"/>
                    <a:ext cx="37528" cy="20002"/>
                  </a:xfrm>
                  <a:custGeom>
                    <a:avLst/>
                    <a:gdLst>
                      <a:gd name="connsiteX0" fmla="*/ 37528 w 37528"/>
                      <a:gd name="connsiteY0" fmla="*/ 0 h 20002"/>
                      <a:gd name="connsiteX1" fmla="*/ 0 w 37528"/>
                      <a:gd name="connsiteY1" fmla="*/ 1715 h 20002"/>
                      <a:gd name="connsiteX2" fmla="*/ 1810 w 37528"/>
                      <a:gd name="connsiteY2" fmla="*/ 6763 h 20002"/>
                      <a:gd name="connsiteX3" fmla="*/ 4763 w 37528"/>
                      <a:gd name="connsiteY3" fmla="*/ 12287 h 20002"/>
                      <a:gd name="connsiteX4" fmla="*/ 10192 w 37528"/>
                      <a:gd name="connsiteY4" fmla="*/ 18669 h 20002"/>
                      <a:gd name="connsiteX5" fmla="*/ 11716 w 37528"/>
                      <a:gd name="connsiteY5" fmla="*/ 20002 h 20002"/>
                      <a:gd name="connsiteX6" fmla="*/ 37528 w 37528"/>
                      <a:gd name="connsiteY6" fmla="*/ 0 h 20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528" h="20002">
                        <a:moveTo>
                          <a:pt x="37528" y="0"/>
                        </a:moveTo>
                        <a:lnTo>
                          <a:pt x="0" y="1715"/>
                        </a:lnTo>
                        <a:cubicBezTo>
                          <a:pt x="0" y="1715"/>
                          <a:pt x="476" y="3524"/>
                          <a:pt x="1810" y="6763"/>
                        </a:cubicBezTo>
                        <a:cubicBezTo>
                          <a:pt x="2476" y="8382"/>
                          <a:pt x="3334" y="10382"/>
                          <a:pt x="4763" y="12287"/>
                        </a:cubicBezTo>
                        <a:cubicBezTo>
                          <a:pt x="6191" y="14383"/>
                          <a:pt x="7715" y="16669"/>
                          <a:pt x="10192" y="18669"/>
                        </a:cubicBezTo>
                        <a:cubicBezTo>
                          <a:pt x="10668" y="19145"/>
                          <a:pt x="11240" y="19526"/>
                          <a:pt x="11716" y="20002"/>
                        </a:cubicBezTo>
                        <a:cubicBezTo>
                          <a:pt x="19240" y="11525"/>
                          <a:pt x="28099" y="5144"/>
                          <a:pt x="37528" y="0"/>
                        </a:cubicBezTo>
                        <a:close/>
                      </a:path>
                    </a:pathLst>
                  </a:custGeom>
                  <a:solidFill>
                    <a:srgbClr val="A64A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6" name="Freeform: Shape 18">
                    <a:extLst>
                      <a:ext uri="{FF2B5EF4-FFF2-40B4-BE49-F238E27FC236}">
                        <a16:creationId xmlns:a16="http://schemas.microsoft.com/office/drawing/2014/main" id="{95C039B9-4983-4B6C-ADC8-23CE6F485FC1}"/>
                      </a:ext>
                    </a:extLst>
                  </p:cNvPr>
                  <p:cNvSpPr/>
                  <p:nvPr/>
                </p:nvSpPr>
                <p:spPr>
                  <a:xfrm>
                    <a:off x="6012275" y="3135439"/>
                    <a:ext cx="91916" cy="34147"/>
                  </a:xfrm>
                  <a:custGeom>
                    <a:avLst/>
                    <a:gdLst>
                      <a:gd name="connsiteX0" fmla="*/ 0 w 91916"/>
                      <a:gd name="connsiteY0" fmla="*/ 23050 h 34147"/>
                      <a:gd name="connsiteX1" fmla="*/ 16954 w 91916"/>
                      <a:gd name="connsiteY1" fmla="*/ 32099 h 34147"/>
                      <a:gd name="connsiteX2" fmla="*/ 28766 w 91916"/>
                      <a:gd name="connsiteY2" fmla="*/ 34004 h 34147"/>
                      <a:gd name="connsiteX3" fmla="*/ 40958 w 91916"/>
                      <a:gd name="connsiteY3" fmla="*/ 33719 h 34147"/>
                      <a:gd name="connsiteX4" fmla="*/ 52769 w 91916"/>
                      <a:gd name="connsiteY4" fmla="*/ 30956 h 34147"/>
                      <a:gd name="connsiteX5" fmla="*/ 63437 w 91916"/>
                      <a:gd name="connsiteY5" fmla="*/ 26765 h 34147"/>
                      <a:gd name="connsiteX6" fmla="*/ 80105 w 91916"/>
                      <a:gd name="connsiteY6" fmla="*/ 15431 h 34147"/>
                      <a:gd name="connsiteX7" fmla="*/ 89344 w 91916"/>
                      <a:gd name="connsiteY7" fmla="*/ 4667 h 34147"/>
                      <a:gd name="connsiteX8" fmla="*/ 91916 w 91916"/>
                      <a:gd name="connsiteY8" fmla="*/ 0 h 34147"/>
                      <a:gd name="connsiteX9" fmla="*/ 25813 w 91916"/>
                      <a:gd name="connsiteY9" fmla="*/ 3048 h 34147"/>
                      <a:gd name="connsiteX10" fmla="*/ 0 w 91916"/>
                      <a:gd name="connsiteY10" fmla="*/ 23050 h 34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916" h="34147">
                        <a:moveTo>
                          <a:pt x="0" y="23050"/>
                        </a:moveTo>
                        <a:cubicBezTo>
                          <a:pt x="4286" y="26956"/>
                          <a:pt x="10192" y="30004"/>
                          <a:pt x="16954" y="32099"/>
                        </a:cubicBezTo>
                        <a:cubicBezTo>
                          <a:pt x="20669" y="32956"/>
                          <a:pt x="24670" y="34100"/>
                          <a:pt x="28766" y="34004"/>
                        </a:cubicBezTo>
                        <a:cubicBezTo>
                          <a:pt x="32861" y="34385"/>
                          <a:pt x="36957" y="33909"/>
                          <a:pt x="40958" y="33719"/>
                        </a:cubicBezTo>
                        <a:cubicBezTo>
                          <a:pt x="44958" y="32956"/>
                          <a:pt x="48958" y="32194"/>
                          <a:pt x="52769" y="30956"/>
                        </a:cubicBezTo>
                        <a:cubicBezTo>
                          <a:pt x="56579" y="30099"/>
                          <a:pt x="60008" y="28099"/>
                          <a:pt x="63437" y="26765"/>
                        </a:cubicBezTo>
                        <a:cubicBezTo>
                          <a:pt x="70104" y="23336"/>
                          <a:pt x="75914" y="19526"/>
                          <a:pt x="80105" y="15431"/>
                        </a:cubicBezTo>
                        <a:cubicBezTo>
                          <a:pt x="84487" y="11525"/>
                          <a:pt x="87630" y="7239"/>
                          <a:pt x="89344" y="4667"/>
                        </a:cubicBezTo>
                        <a:cubicBezTo>
                          <a:pt x="91154" y="1810"/>
                          <a:pt x="91916" y="0"/>
                          <a:pt x="91916" y="0"/>
                        </a:cubicBezTo>
                        <a:lnTo>
                          <a:pt x="25813" y="3048"/>
                        </a:lnTo>
                        <a:cubicBezTo>
                          <a:pt x="16383" y="8096"/>
                          <a:pt x="7525" y="14478"/>
                          <a:pt x="0" y="23050"/>
                        </a:cubicBezTo>
                        <a:close/>
                      </a:path>
                    </a:pathLst>
                  </a:custGeom>
                  <a:solidFill>
                    <a:srgbClr val="E6979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357" name="Freeform: Shape 19">
                <a:extLst>
                  <a:ext uri="{FF2B5EF4-FFF2-40B4-BE49-F238E27FC236}">
                    <a16:creationId xmlns:a16="http://schemas.microsoft.com/office/drawing/2014/main" id="{2FA7029C-B90B-4075-B8B8-E50173A58121}"/>
                  </a:ext>
                </a:extLst>
              </p:cNvPr>
              <p:cNvSpPr/>
              <p:nvPr/>
            </p:nvSpPr>
            <p:spPr>
              <a:xfrm>
                <a:off x="5856982" y="2666971"/>
                <a:ext cx="467209" cy="335879"/>
              </a:xfrm>
              <a:custGeom>
                <a:avLst/>
                <a:gdLst>
                  <a:gd name="connsiteX0" fmla="*/ 427613 w 467209"/>
                  <a:gd name="connsiteY0" fmla="*/ 335879 h 335879"/>
                  <a:gd name="connsiteX1" fmla="*/ 278547 w 467209"/>
                  <a:gd name="connsiteY1" fmla="*/ 96135 h 335879"/>
                  <a:gd name="connsiteX2" fmla="*/ 175105 w 467209"/>
                  <a:gd name="connsiteY2" fmla="*/ 170240 h 335879"/>
                  <a:gd name="connsiteX3" fmla="*/ 62996 w 467209"/>
                  <a:gd name="connsiteY3" fmla="*/ 199577 h 335879"/>
                  <a:gd name="connsiteX4" fmla="*/ 12990 w 467209"/>
                  <a:gd name="connsiteY4" fmla="*/ 201291 h 335879"/>
                  <a:gd name="connsiteX5" fmla="*/ 11275 w 467209"/>
                  <a:gd name="connsiteY5" fmla="*/ 140903 h 335879"/>
                  <a:gd name="connsiteX6" fmla="*/ 121575 w 467209"/>
                  <a:gd name="connsiteY6" fmla="*/ 21935 h 335879"/>
                  <a:gd name="connsiteX7" fmla="*/ 399133 w 467209"/>
                  <a:gd name="connsiteY7" fmla="*/ 47843 h 335879"/>
                  <a:gd name="connsiteX8" fmla="*/ 462951 w 467209"/>
                  <a:gd name="connsiteY8" fmla="*/ 180622 h 335879"/>
                  <a:gd name="connsiteX9" fmla="*/ 459522 w 467209"/>
                  <a:gd name="connsiteY9" fmla="*/ 285778 h 335879"/>
                  <a:gd name="connsiteX10" fmla="*/ 427613 w 467209"/>
                  <a:gd name="connsiteY10" fmla="*/ 335879 h 33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209" h="335879">
                    <a:moveTo>
                      <a:pt x="427613" y="335879"/>
                    </a:moveTo>
                    <a:cubicBezTo>
                      <a:pt x="342078" y="308733"/>
                      <a:pt x="292358" y="190909"/>
                      <a:pt x="278547" y="96135"/>
                    </a:cubicBezTo>
                    <a:cubicBezTo>
                      <a:pt x="273403" y="132330"/>
                      <a:pt x="206157" y="158238"/>
                      <a:pt x="175105" y="170240"/>
                    </a:cubicBezTo>
                    <a:cubicBezTo>
                      <a:pt x="138910" y="182336"/>
                      <a:pt x="101001" y="194338"/>
                      <a:pt x="62996" y="199577"/>
                    </a:cubicBezTo>
                    <a:cubicBezTo>
                      <a:pt x="50899" y="201291"/>
                      <a:pt x="25086" y="206435"/>
                      <a:pt x="12990" y="201291"/>
                    </a:cubicBezTo>
                    <a:cubicBezTo>
                      <a:pt x="-11109" y="189194"/>
                      <a:pt x="4417" y="158143"/>
                      <a:pt x="11275" y="140903"/>
                    </a:cubicBezTo>
                    <a:cubicBezTo>
                      <a:pt x="37183" y="84038"/>
                      <a:pt x="66425" y="47843"/>
                      <a:pt x="121575" y="21935"/>
                    </a:cubicBezTo>
                    <a:cubicBezTo>
                      <a:pt x="202632" y="-14260"/>
                      <a:pt x="326743" y="-5687"/>
                      <a:pt x="399133" y="47843"/>
                    </a:cubicBezTo>
                    <a:cubicBezTo>
                      <a:pt x="442281" y="77180"/>
                      <a:pt x="459522" y="130616"/>
                      <a:pt x="462951" y="180622"/>
                    </a:cubicBezTo>
                    <a:cubicBezTo>
                      <a:pt x="464665" y="211673"/>
                      <a:pt x="473333" y="256441"/>
                      <a:pt x="459522" y="285778"/>
                    </a:cubicBezTo>
                    <a:lnTo>
                      <a:pt x="427613" y="335879"/>
                    </a:lnTo>
                    <a:close/>
                  </a:path>
                </a:pathLst>
              </a:custGeom>
              <a:solidFill>
                <a:srgbClr val="66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4" name="Graphic 1">
              <a:extLst>
                <a:ext uri="{FF2B5EF4-FFF2-40B4-BE49-F238E27FC236}">
                  <a16:creationId xmlns:a16="http://schemas.microsoft.com/office/drawing/2014/main" id="{374AE7DC-1362-4534-A67A-8C91A287F1EE}"/>
                </a:ext>
              </a:extLst>
            </p:cNvPr>
            <p:cNvGrpSpPr/>
            <p:nvPr/>
          </p:nvGrpSpPr>
          <p:grpSpPr>
            <a:xfrm>
              <a:off x="5836920" y="3664283"/>
              <a:ext cx="538829" cy="518269"/>
              <a:chOff x="5836920" y="3664283"/>
              <a:chExt cx="538829" cy="518269"/>
            </a:xfrm>
          </p:grpSpPr>
          <p:sp>
            <p:nvSpPr>
              <p:cNvPr id="346" name="Freeform: Shape 21">
                <a:extLst>
                  <a:ext uri="{FF2B5EF4-FFF2-40B4-BE49-F238E27FC236}">
                    <a16:creationId xmlns:a16="http://schemas.microsoft.com/office/drawing/2014/main" id="{86F51432-3465-4D9C-A55F-A259E5DF5319}"/>
                  </a:ext>
                </a:extLst>
              </p:cNvPr>
              <p:cNvSpPr/>
              <p:nvPr/>
            </p:nvSpPr>
            <p:spPr>
              <a:xfrm>
                <a:off x="5908714" y="3664283"/>
                <a:ext cx="400359" cy="418035"/>
              </a:xfrm>
              <a:custGeom>
                <a:avLst/>
                <a:gdLst>
                  <a:gd name="connsiteX0" fmla="*/ 30694 w 400359"/>
                  <a:gd name="connsiteY0" fmla="*/ 364 h 418035"/>
                  <a:gd name="connsiteX1" fmla="*/ 33266 w 400359"/>
                  <a:gd name="connsiteY1" fmla="*/ 140953 h 418035"/>
                  <a:gd name="connsiteX2" fmla="*/ 2119 w 400359"/>
                  <a:gd name="connsiteY2" fmla="*/ 289924 h 418035"/>
                  <a:gd name="connsiteX3" fmla="*/ 136612 w 400359"/>
                  <a:gd name="connsiteY3" fmla="*/ 418035 h 418035"/>
                  <a:gd name="connsiteX4" fmla="*/ 331303 w 400359"/>
                  <a:gd name="connsiteY4" fmla="*/ 363838 h 418035"/>
                  <a:gd name="connsiteX5" fmla="*/ 400359 w 400359"/>
                  <a:gd name="connsiteY5" fmla="*/ 259539 h 418035"/>
                  <a:gd name="connsiteX6" fmla="*/ 382738 w 400359"/>
                  <a:gd name="connsiteY6" fmla="*/ 190769 h 418035"/>
                  <a:gd name="connsiteX7" fmla="*/ 385405 w 400359"/>
                  <a:gd name="connsiteY7" fmla="*/ 157527 h 418035"/>
                  <a:gd name="connsiteX8" fmla="*/ 389215 w 400359"/>
                  <a:gd name="connsiteY8" fmla="*/ 37416 h 418035"/>
                  <a:gd name="connsiteX9" fmla="*/ 30694 w 400359"/>
                  <a:gd name="connsiteY9" fmla="*/ 364 h 41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359" h="418035">
                    <a:moveTo>
                      <a:pt x="30694" y="364"/>
                    </a:moveTo>
                    <a:lnTo>
                      <a:pt x="33266" y="140953"/>
                    </a:lnTo>
                    <a:cubicBezTo>
                      <a:pt x="33266" y="140953"/>
                      <a:pt x="22979" y="228488"/>
                      <a:pt x="2119" y="289924"/>
                    </a:cubicBezTo>
                    <a:cubicBezTo>
                      <a:pt x="-18741" y="351265"/>
                      <a:pt x="120896" y="417845"/>
                      <a:pt x="136612" y="418035"/>
                    </a:cubicBezTo>
                    <a:cubicBezTo>
                      <a:pt x="152328" y="418226"/>
                      <a:pt x="331303" y="363838"/>
                      <a:pt x="331303" y="363838"/>
                    </a:cubicBezTo>
                    <a:lnTo>
                      <a:pt x="400359" y="259539"/>
                    </a:lnTo>
                    <a:lnTo>
                      <a:pt x="382738" y="190769"/>
                    </a:lnTo>
                    <a:lnTo>
                      <a:pt x="385405" y="157527"/>
                    </a:lnTo>
                    <a:cubicBezTo>
                      <a:pt x="385405" y="157527"/>
                      <a:pt x="401121" y="81231"/>
                      <a:pt x="389215" y="37416"/>
                    </a:cubicBezTo>
                    <a:cubicBezTo>
                      <a:pt x="377214" y="-6303"/>
                      <a:pt x="30694" y="364"/>
                      <a:pt x="30694" y="364"/>
                    </a:cubicBezTo>
                    <a:close/>
                  </a:path>
                </a:pathLst>
              </a:custGeom>
              <a:solidFill>
                <a:srgbClr val="F9DB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47" name="Graphic 1">
                <a:extLst>
                  <a:ext uri="{FF2B5EF4-FFF2-40B4-BE49-F238E27FC236}">
                    <a16:creationId xmlns:a16="http://schemas.microsoft.com/office/drawing/2014/main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836920" y="3805999"/>
                <a:ext cx="538829" cy="376554"/>
                <a:chOff x="5836920" y="3805999"/>
                <a:chExt cx="538829" cy="376554"/>
              </a:xfrm>
            </p:grpSpPr>
            <p:sp>
              <p:nvSpPr>
                <p:cNvPr id="348" name="Freeform: Shape 23">
                  <a:extLst>
                    <a:ext uri="{FF2B5EF4-FFF2-40B4-BE49-F238E27FC236}">
                      <a16:creationId xmlns:a16="http://schemas.microsoft.com/office/drawing/2014/main" id="{ED7B3226-5A6B-47DD-B22E-D32243C3C2DE}"/>
                    </a:ext>
                  </a:extLst>
                </p:cNvPr>
                <p:cNvSpPr/>
                <p:nvPr/>
              </p:nvSpPr>
              <p:spPr>
                <a:xfrm>
                  <a:off x="5836920" y="3805999"/>
                  <a:ext cx="538829" cy="376554"/>
                </a:xfrm>
                <a:custGeom>
                  <a:avLst/>
                  <a:gdLst>
                    <a:gd name="connsiteX0" fmla="*/ 538829 w 538829"/>
                    <a:gd name="connsiteY0" fmla="*/ 355378 h 376554"/>
                    <a:gd name="connsiteX1" fmla="*/ 537115 w 538829"/>
                    <a:gd name="connsiteY1" fmla="*/ 305086 h 376554"/>
                    <a:gd name="connsiteX2" fmla="*/ 474059 w 538829"/>
                    <a:gd name="connsiteY2" fmla="*/ 49816 h 376554"/>
                    <a:gd name="connsiteX3" fmla="*/ 460724 w 538829"/>
                    <a:gd name="connsiteY3" fmla="*/ 17717 h 376554"/>
                    <a:gd name="connsiteX4" fmla="*/ 106775 w 538829"/>
                    <a:gd name="connsiteY4" fmla="*/ 0 h 376554"/>
                    <a:gd name="connsiteX5" fmla="*/ 83915 w 538829"/>
                    <a:gd name="connsiteY5" fmla="*/ 35338 h 376554"/>
                    <a:gd name="connsiteX6" fmla="*/ 1048 w 538829"/>
                    <a:gd name="connsiteY6" fmla="*/ 304133 h 376554"/>
                    <a:gd name="connsiteX7" fmla="*/ 0 w 538829"/>
                    <a:gd name="connsiteY7" fmla="*/ 336899 h 376554"/>
                    <a:gd name="connsiteX8" fmla="*/ 538829 w 538829"/>
                    <a:gd name="connsiteY8" fmla="*/ 355378 h 376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829" h="376554">
                      <a:moveTo>
                        <a:pt x="538829" y="355378"/>
                      </a:moveTo>
                      <a:cubicBezTo>
                        <a:pt x="538829" y="335947"/>
                        <a:pt x="538258" y="318992"/>
                        <a:pt x="537115" y="305086"/>
                      </a:cubicBezTo>
                      <a:cubicBezTo>
                        <a:pt x="522732" y="133636"/>
                        <a:pt x="485965" y="67246"/>
                        <a:pt x="474059" y="49816"/>
                      </a:cubicBezTo>
                      <a:cubicBezTo>
                        <a:pt x="472249" y="41053"/>
                        <a:pt x="468344" y="26479"/>
                        <a:pt x="460724" y="17717"/>
                      </a:cubicBezTo>
                      <a:cubicBezTo>
                        <a:pt x="228600" y="61150"/>
                        <a:pt x="143256" y="17526"/>
                        <a:pt x="106775" y="0"/>
                      </a:cubicBezTo>
                      <a:cubicBezTo>
                        <a:pt x="97155" y="15050"/>
                        <a:pt x="87630" y="25051"/>
                        <a:pt x="83915" y="35338"/>
                      </a:cubicBezTo>
                      <a:cubicBezTo>
                        <a:pt x="83915" y="35338"/>
                        <a:pt x="7525" y="195167"/>
                        <a:pt x="1048" y="304133"/>
                      </a:cubicBezTo>
                      <a:cubicBezTo>
                        <a:pt x="476" y="313754"/>
                        <a:pt x="95" y="324707"/>
                        <a:pt x="0" y="336899"/>
                      </a:cubicBezTo>
                      <a:cubicBezTo>
                        <a:pt x="93250" y="358235"/>
                        <a:pt x="332803" y="403098"/>
                        <a:pt x="538829" y="355378"/>
                      </a:cubicBezTo>
                      <a:close/>
                    </a:path>
                  </a:pathLst>
                </a:custGeom>
                <a:solidFill>
                  <a:srgbClr val="8A25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9" name="Freeform: Shape 24">
                  <a:extLst>
                    <a:ext uri="{FF2B5EF4-FFF2-40B4-BE49-F238E27FC236}">
                      <a16:creationId xmlns:a16="http://schemas.microsoft.com/office/drawing/2014/main" id="{27475B18-DF91-4126-94DB-D90E434552A1}"/>
                    </a:ext>
                  </a:extLst>
                </p:cNvPr>
                <p:cNvSpPr/>
                <p:nvPr/>
              </p:nvSpPr>
              <p:spPr>
                <a:xfrm>
                  <a:off x="5933122" y="3832764"/>
                  <a:ext cx="377856" cy="46421"/>
                </a:xfrm>
                <a:custGeom>
                  <a:avLst/>
                  <a:gdLst>
                    <a:gd name="connsiteX0" fmla="*/ 0 w 377856"/>
                    <a:gd name="connsiteY0" fmla="*/ 0 h 46421"/>
                    <a:gd name="connsiteX1" fmla="*/ 92488 w 377856"/>
                    <a:gd name="connsiteY1" fmla="*/ 23336 h 46421"/>
                    <a:gd name="connsiteX2" fmla="*/ 186976 w 377856"/>
                    <a:gd name="connsiteY2" fmla="*/ 31909 h 46421"/>
                    <a:gd name="connsiteX3" fmla="*/ 377857 w 377856"/>
                    <a:gd name="connsiteY3" fmla="*/ 23050 h 46421"/>
                    <a:gd name="connsiteX4" fmla="*/ 186595 w 377856"/>
                    <a:gd name="connsiteY4" fmla="*/ 46196 h 46421"/>
                    <a:gd name="connsiteX5" fmla="*/ 90392 w 377856"/>
                    <a:gd name="connsiteY5" fmla="*/ 34195 h 46421"/>
                    <a:gd name="connsiteX6" fmla="*/ 0 w 377856"/>
                    <a:gd name="connsiteY6" fmla="*/ 0 h 46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856" h="46421">
                      <a:moveTo>
                        <a:pt x="0" y="0"/>
                      </a:moveTo>
                      <a:cubicBezTo>
                        <a:pt x="30290" y="10858"/>
                        <a:pt x="61246" y="18097"/>
                        <a:pt x="92488" y="23336"/>
                      </a:cubicBezTo>
                      <a:cubicBezTo>
                        <a:pt x="123730" y="28289"/>
                        <a:pt x="155353" y="31051"/>
                        <a:pt x="186976" y="31909"/>
                      </a:cubicBezTo>
                      <a:cubicBezTo>
                        <a:pt x="250412" y="34004"/>
                        <a:pt x="313849" y="28766"/>
                        <a:pt x="377857" y="23050"/>
                      </a:cubicBezTo>
                      <a:cubicBezTo>
                        <a:pt x="315849" y="39815"/>
                        <a:pt x="251269" y="47911"/>
                        <a:pt x="186595" y="46196"/>
                      </a:cubicBezTo>
                      <a:cubicBezTo>
                        <a:pt x="154305" y="45053"/>
                        <a:pt x="121920" y="41624"/>
                        <a:pt x="90392" y="34195"/>
                      </a:cubicBezTo>
                      <a:cubicBezTo>
                        <a:pt x="58769" y="27051"/>
                        <a:pt x="28003" y="15812"/>
                        <a:pt x="0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0" name="Freeform: Shape 25">
                  <a:extLst>
                    <a:ext uri="{FF2B5EF4-FFF2-40B4-BE49-F238E27FC236}">
                      <a16:creationId xmlns:a16="http://schemas.microsoft.com/office/drawing/2014/main" id="{A38B0152-CC9B-4736-8AE2-ACD2DC90BF61}"/>
                    </a:ext>
                  </a:extLst>
                </p:cNvPr>
                <p:cNvSpPr/>
                <p:nvPr/>
              </p:nvSpPr>
              <p:spPr>
                <a:xfrm>
                  <a:off x="6059948" y="3872864"/>
                  <a:ext cx="43957" cy="241934"/>
                </a:xfrm>
                <a:custGeom>
                  <a:avLst/>
                  <a:gdLst>
                    <a:gd name="connsiteX0" fmla="*/ 11953 w 43957"/>
                    <a:gd name="connsiteY0" fmla="*/ 0 h 241934"/>
                    <a:gd name="connsiteX1" fmla="*/ 14144 w 43957"/>
                    <a:gd name="connsiteY1" fmla="*/ 62865 h 241934"/>
                    <a:gd name="connsiteX2" fmla="*/ 14430 w 43957"/>
                    <a:gd name="connsiteY2" fmla="*/ 124968 h 241934"/>
                    <a:gd name="connsiteX3" fmla="*/ 20621 w 43957"/>
                    <a:gd name="connsiteY3" fmla="*/ 185738 h 241934"/>
                    <a:gd name="connsiteX4" fmla="*/ 43957 w 43957"/>
                    <a:gd name="connsiteY4" fmla="*/ 241935 h 241934"/>
                    <a:gd name="connsiteX5" fmla="*/ 9763 w 43957"/>
                    <a:gd name="connsiteY5" fmla="*/ 188500 h 241934"/>
                    <a:gd name="connsiteX6" fmla="*/ 142 w 43957"/>
                    <a:gd name="connsiteY6" fmla="*/ 125349 h 241934"/>
                    <a:gd name="connsiteX7" fmla="*/ 11953 w 43957"/>
                    <a:gd name="connsiteY7" fmla="*/ 0 h 24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57" h="241934">
                      <a:moveTo>
                        <a:pt x="11953" y="0"/>
                      </a:moveTo>
                      <a:cubicBezTo>
                        <a:pt x="14239" y="20955"/>
                        <a:pt x="14144" y="42005"/>
                        <a:pt x="14144" y="62865"/>
                      </a:cubicBezTo>
                      <a:cubicBezTo>
                        <a:pt x="14144" y="83725"/>
                        <a:pt x="13668" y="104394"/>
                        <a:pt x="14430" y="124968"/>
                      </a:cubicBezTo>
                      <a:cubicBezTo>
                        <a:pt x="15001" y="145447"/>
                        <a:pt x="16621" y="165830"/>
                        <a:pt x="20621" y="185738"/>
                      </a:cubicBezTo>
                      <a:cubicBezTo>
                        <a:pt x="24717" y="205549"/>
                        <a:pt x="31480" y="224885"/>
                        <a:pt x="43957" y="241935"/>
                      </a:cubicBezTo>
                      <a:cubicBezTo>
                        <a:pt x="27098" y="228981"/>
                        <a:pt x="16144" y="208978"/>
                        <a:pt x="9763" y="188500"/>
                      </a:cubicBezTo>
                      <a:cubicBezTo>
                        <a:pt x="3286" y="167926"/>
                        <a:pt x="904" y="146494"/>
                        <a:pt x="142" y="125349"/>
                      </a:cubicBezTo>
                      <a:cubicBezTo>
                        <a:pt x="-1001" y="82867"/>
                        <a:pt x="4905" y="41434"/>
                        <a:pt x="11953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1" name="Freeform: Shape 26">
                  <a:extLst>
                    <a:ext uri="{FF2B5EF4-FFF2-40B4-BE49-F238E27FC236}">
                      <a16:creationId xmlns:a16="http://schemas.microsoft.com/office/drawing/2014/main" id="{9475A6E9-0988-4C93-9EF7-E0A9B3092A32}"/>
                    </a:ext>
                  </a:extLst>
                </p:cNvPr>
                <p:cNvSpPr/>
                <p:nvPr/>
              </p:nvSpPr>
              <p:spPr>
                <a:xfrm>
                  <a:off x="6091191" y="3878674"/>
                  <a:ext cx="15000" cy="210216"/>
                </a:xfrm>
                <a:custGeom>
                  <a:avLst/>
                  <a:gdLst>
                    <a:gd name="connsiteX0" fmla="*/ 1284 w 15000"/>
                    <a:gd name="connsiteY0" fmla="*/ 0 h 210216"/>
                    <a:gd name="connsiteX1" fmla="*/ 11190 w 15000"/>
                    <a:gd name="connsiteY1" fmla="*/ 52197 h 210216"/>
                    <a:gd name="connsiteX2" fmla="*/ 14619 w 15000"/>
                    <a:gd name="connsiteY2" fmla="*/ 104870 h 210216"/>
                    <a:gd name="connsiteX3" fmla="*/ 14905 w 15000"/>
                    <a:gd name="connsiteY3" fmla="*/ 157448 h 210216"/>
                    <a:gd name="connsiteX4" fmla="*/ 13572 w 15000"/>
                    <a:gd name="connsiteY4" fmla="*/ 210217 h 210216"/>
                    <a:gd name="connsiteX5" fmla="*/ 3761 w 15000"/>
                    <a:gd name="connsiteY5" fmla="*/ 158020 h 210216"/>
                    <a:gd name="connsiteX6" fmla="*/ 332 w 15000"/>
                    <a:gd name="connsiteY6" fmla="*/ 105346 h 210216"/>
                    <a:gd name="connsiteX7" fmla="*/ 141 w 15000"/>
                    <a:gd name="connsiteY7" fmla="*/ 52768 h 210216"/>
                    <a:gd name="connsiteX8" fmla="*/ 1284 w 15000"/>
                    <a:gd name="connsiteY8" fmla="*/ 0 h 21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00" h="210216">
                      <a:moveTo>
                        <a:pt x="1284" y="0"/>
                      </a:moveTo>
                      <a:cubicBezTo>
                        <a:pt x="6428" y="17050"/>
                        <a:pt x="9190" y="34671"/>
                        <a:pt x="11190" y="52197"/>
                      </a:cubicBezTo>
                      <a:cubicBezTo>
                        <a:pt x="13191" y="69723"/>
                        <a:pt x="13953" y="87344"/>
                        <a:pt x="14619" y="104870"/>
                      </a:cubicBezTo>
                      <a:cubicBezTo>
                        <a:pt x="15000" y="122396"/>
                        <a:pt x="15096" y="139922"/>
                        <a:pt x="14905" y="157448"/>
                      </a:cubicBezTo>
                      <a:cubicBezTo>
                        <a:pt x="14715" y="174974"/>
                        <a:pt x="14429" y="192405"/>
                        <a:pt x="13572" y="210217"/>
                      </a:cubicBezTo>
                      <a:cubicBezTo>
                        <a:pt x="8523" y="193167"/>
                        <a:pt x="5666" y="175546"/>
                        <a:pt x="3761" y="158020"/>
                      </a:cubicBezTo>
                      <a:cubicBezTo>
                        <a:pt x="1761" y="140494"/>
                        <a:pt x="999" y="122872"/>
                        <a:pt x="332" y="105346"/>
                      </a:cubicBezTo>
                      <a:cubicBezTo>
                        <a:pt x="46" y="87820"/>
                        <a:pt x="-144" y="70294"/>
                        <a:pt x="141" y="52768"/>
                      </a:cubicBezTo>
                      <a:cubicBezTo>
                        <a:pt x="237" y="35242"/>
                        <a:pt x="522" y="17812"/>
                        <a:pt x="1284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2" name="Freeform: Shape 27">
                  <a:extLst>
                    <a:ext uri="{FF2B5EF4-FFF2-40B4-BE49-F238E27FC236}">
                      <a16:creationId xmlns:a16="http://schemas.microsoft.com/office/drawing/2014/main" id="{D8DD81A9-D9BA-4459-974E-400CB5E68999}"/>
                    </a:ext>
                  </a:extLst>
                </p:cNvPr>
                <p:cNvSpPr/>
                <p:nvPr/>
              </p:nvSpPr>
              <p:spPr>
                <a:xfrm>
                  <a:off x="6266246" y="3870673"/>
                  <a:ext cx="84737" cy="121539"/>
                </a:xfrm>
                <a:custGeom>
                  <a:avLst/>
                  <a:gdLst>
                    <a:gd name="connsiteX0" fmla="*/ 60 w 84737"/>
                    <a:gd name="connsiteY0" fmla="*/ 0 h 121539"/>
                    <a:gd name="connsiteX1" fmla="*/ 35112 w 84737"/>
                    <a:gd name="connsiteY1" fmla="*/ 66104 h 121539"/>
                    <a:gd name="connsiteX2" fmla="*/ 57686 w 84737"/>
                    <a:gd name="connsiteY2" fmla="*/ 95155 h 121539"/>
                    <a:gd name="connsiteX3" fmla="*/ 84737 w 84737"/>
                    <a:gd name="connsiteY3" fmla="*/ 121539 h 121539"/>
                    <a:gd name="connsiteX4" fmla="*/ 50066 w 84737"/>
                    <a:gd name="connsiteY4" fmla="*/ 103251 h 121539"/>
                    <a:gd name="connsiteX5" fmla="*/ 23301 w 84737"/>
                    <a:gd name="connsiteY5" fmla="*/ 74104 h 121539"/>
                    <a:gd name="connsiteX6" fmla="*/ 6061 w 84737"/>
                    <a:gd name="connsiteY6" fmla="*/ 38671 h 121539"/>
                    <a:gd name="connsiteX7" fmla="*/ 60 w 84737"/>
                    <a:gd name="connsiteY7" fmla="*/ 0 h 12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737" h="121539">
                      <a:moveTo>
                        <a:pt x="60" y="0"/>
                      </a:moveTo>
                      <a:cubicBezTo>
                        <a:pt x="10538" y="23813"/>
                        <a:pt x="21301" y="45815"/>
                        <a:pt x="35112" y="66104"/>
                      </a:cubicBezTo>
                      <a:cubicBezTo>
                        <a:pt x="41875" y="76295"/>
                        <a:pt x="49495" y="85916"/>
                        <a:pt x="57686" y="95155"/>
                      </a:cubicBezTo>
                      <a:cubicBezTo>
                        <a:pt x="65973" y="104299"/>
                        <a:pt x="74927" y="112967"/>
                        <a:pt x="84737" y="121539"/>
                      </a:cubicBezTo>
                      <a:cubicBezTo>
                        <a:pt x="72069" y="118110"/>
                        <a:pt x="60353" y="111538"/>
                        <a:pt x="50066" y="103251"/>
                      </a:cubicBezTo>
                      <a:cubicBezTo>
                        <a:pt x="39684" y="95060"/>
                        <a:pt x="30826" y="84963"/>
                        <a:pt x="23301" y="74104"/>
                      </a:cubicBezTo>
                      <a:cubicBezTo>
                        <a:pt x="16062" y="63056"/>
                        <a:pt x="10061" y="51149"/>
                        <a:pt x="6061" y="38671"/>
                      </a:cubicBezTo>
                      <a:cubicBezTo>
                        <a:pt x="1965" y="26099"/>
                        <a:pt x="-416" y="13049"/>
                        <a:pt x="60" y="0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3" name="Freeform: Shape 28">
                  <a:extLst>
                    <a:ext uri="{FF2B5EF4-FFF2-40B4-BE49-F238E27FC236}">
                      <a16:creationId xmlns:a16="http://schemas.microsoft.com/office/drawing/2014/main" id="{9CC7D348-2410-4028-8029-A590A8B69F87}"/>
                    </a:ext>
                  </a:extLst>
                </p:cNvPr>
                <p:cNvSpPr/>
                <p:nvPr/>
              </p:nvSpPr>
              <p:spPr>
                <a:xfrm>
                  <a:off x="5874448" y="3849337"/>
                  <a:ext cx="97381" cy="107871"/>
                </a:xfrm>
                <a:custGeom>
                  <a:avLst/>
                  <a:gdLst>
                    <a:gd name="connsiteX0" fmla="*/ 0 w 97381"/>
                    <a:gd name="connsiteY0" fmla="*/ 105918 h 107871"/>
                    <a:gd name="connsiteX1" fmla="*/ 32766 w 97381"/>
                    <a:gd name="connsiteY1" fmla="*/ 89630 h 107871"/>
                    <a:gd name="connsiteX2" fmla="*/ 59055 w 97381"/>
                    <a:gd name="connsiteY2" fmla="*/ 64008 h 107871"/>
                    <a:gd name="connsiteX3" fmla="*/ 97155 w 97381"/>
                    <a:gd name="connsiteY3" fmla="*/ 0 h 107871"/>
                    <a:gd name="connsiteX4" fmla="*/ 90678 w 97381"/>
                    <a:gd name="connsiteY4" fmla="*/ 39052 h 107871"/>
                    <a:gd name="connsiteX5" fmla="*/ 69914 w 97381"/>
                    <a:gd name="connsiteY5" fmla="*/ 73342 h 107871"/>
                    <a:gd name="connsiteX6" fmla="*/ 38957 w 97381"/>
                    <a:gd name="connsiteY6" fmla="*/ 98965 h 107871"/>
                    <a:gd name="connsiteX7" fmla="*/ 20193 w 97381"/>
                    <a:gd name="connsiteY7" fmla="*/ 106680 h 107871"/>
                    <a:gd name="connsiteX8" fmla="*/ 0 w 97381"/>
                    <a:gd name="connsiteY8" fmla="*/ 105918 h 10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381" h="107871">
                      <a:moveTo>
                        <a:pt x="0" y="105918"/>
                      </a:moveTo>
                      <a:cubicBezTo>
                        <a:pt x="13049" y="104680"/>
                        <a:pt x="22955" y="96964"/>
                        <a:pt x="32766" y="89630"/>
                      </a:cubicBezTo>
                      <a:cubicBezTo>
                        <a:pt x="42291" y="81915"/>
                        <a:pt x="51149" y="73342"/>
                        <a:pt x="59055" y="64008"/>
                      </a:cubicBezTo>
                      <a:cubicBezTo>
                        <a:pt x="75343" y="45434"/>
                        <a:pt x="87535" y="24384"/>
                        <a:pt x="97155" y="0"/>
                      </a:cubicBezTo>
                      <a:cubicBezTo>
                        <a:pt x="98203" y="13144"/>
                        <a:pt x="95536" y="26575"/>
                        <a:pt x="90678" y="39052"/>
                      </a:cubicBezTo>
                      <a:cubicBezTo>
                        <a:pt x="85916" y="51625"/>
                        <a:pt x="78581" y="63055"/>
                        <a:pt x="69914" y="73342"/>
                      </a:cubicBezTo>
                      <a:cubicBezTo>
                        <a:pt x="61055" y="83439"/>
                        <a:pt x="50864" y="92392"/>
                        <a:pt x="38957" y="98965"/>
                      </a:cubicBezTo>
                      <a:cubicBezTo>
                        <a:pt x="33147" y="102394"/>
                        <a:pt x="26765" y="104870"/>
                        <a:pt x="20193" y="106680"/>
                      </a:cubicBezTo>
                      <a:cubicBezTo>
                        <a:pt x="13430" y="107918"/>
                        <a:pt x="6191" y="108871"/>
                        <a:pt x="0" y="105918"/>
                      </a:cubicBezTo>
                      <a:close/>
                    </a:path>
                  </a:pathLst>
                </a:custGeom>
                <a:solidFill>
                  <a:srgbClr val="6819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65" name="Graphic 1">
              <a:extLst>
                <a:ext uri="{FF2B5EF4-FFF2-40B4-BE49-F238E27FC236}">
                  <a16:creationId xmlns:a16="http://schemas.microsoft.com/office/drawing/2014/main" id="{374AE7DC-1362-4534-A67A-8C91A287F1EE}"/>
                </a:ext>
              </a:extLst>
            </p:cNvPr>
            <p:cNvGrpSpPr/>
            <p:nvPr/>
          </p:nvGrpSpPr>
          <p:grpSpPr>
            <a:xfrm>
              <a:off x="5478303" y="3055809"/>
              <a:ext cx="1060406" cy="1283672"/>
              <a:chOff x="5478303" y="3055809"/>
              <a:chExt cx="1060406" cy="1283672"/>
            </a:xfrm>
          </p:grpSpPr>
          <p:grpSp>
            <p:nvGrpSpPr>
              <p:cNvPr id="166" name="Graphic 1">
                <a:extLst>
                  <a:ext uri="{FF2B5EF4-FFF2-40B4-BE49-F238E27FC236}">
                    <a16:creationId xmlns:a16="http://schemas.microsoft.com/office/drawing/2014/main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478303" y="3055809"/>
                <a:ext cx="478907" cy="734835"/>
                <a:chOff x="5478303" y="3055809"/>
                <a:chExt cx="478907" cy="734835"/>
              </a:xfrm>
            </p:grpSpPr>
            <p:sp>
              <p:nvSpPr>
                <p:cNvPr id="330" name="Freeform: Shape 31">
                  <a:extLst>
                    <a:ext uri="{FF2B5EF4-FFF2-40B4-BE49-F238E27FC236}">
                      <a16:creationId xmlns:a16="http://schemas.microsoft.com/office/drawing/2014/main" id="{A016ADC2-0648-4AD1-A69D-2EC9EA93C7F8}"/>
                    </a:ext>
                  </a:extLst>
                </p:cNvPr>
                <p:cNvSpPr/>
                <p:nvPr/>
              </p:nvSpPr>
              <p:spPr>
                <a:xfrm>
                  <a:off x="5767271" y="3402794"/>
                  <a:ext cx="189940" cy="377434"/>
                </a:xfrm>
                <a:custGeom>
                  <a:avLst/>
                  <a:gdLst>
                    <a:gd name="connsiteX0" fmla="*/ 2783 w 189940"/>
                    <a:gd name="connsiteY0" fmla="*/ 324813 h 377434"/>
                    <a:gd name="connsiteX1" fmla="*/ 135371 w 189940"/>
                    <a:gd name="connsiteY1" fmla="*/ 11 h 377434"/>
                    <a:gd name="connsiteX2" fmla="*/ 189854 w 189940"/>
                    <a:gd name="connsiteY2" fmla="*/ 62590 h 377434"/>
                    <a:gd name="connsiteX3" fmla="*/ 95938 w 189940"/>
                    <a:gd name="connsiteY3" fmla="*/ 321670 h 377434"/>
                    <a:gd name="connsiteX4" fmla="*/ 7355 w 189940"/>
                    <a:gd name="connsiteY4" fmla="*/ 363294 h 377434"/>
                    <a:gd name="connsiteX5" fmla="*/ 2783 w 189940"/>
                    <a:gd name="connsiteY5" fmla="*/ 324813 h 3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940" h="377434">
                      <a:moveTo>
                        <a:pt x="2783" y="324813"/>
                      </a:moveTo>
                      <a:cubicBezTo>
                        <a:pt x="10213" y="297572"/>
                        <a:pt x="102319" y="-2085"/>
                        <a:pt x="135371" y="11"/>
                      </a:cubicBezTo>
                      <a:cubicBezTo>
                        <a:pt x="148325" y="868"/>
                        <a:pt x="192140" y="48493"/>
                        <a:pt x="189854" y="62590"/>
                      </a:cubicBezTo>
                      <a:cubicBezTo>
                        <a:pt x="182044" y="109548"/>
                        <a:pt x="118607" y="271188"/>
                        <a:pt x="95938" y="321670"/>
                      </a:cubicBezTo>
                      <a:cubicBezTo>
                        <a:pt x="95938" y="321670"/>
                        <a:pt x="50980" y="411300"/>
                        <a:pt x="7355" y="363294"/>
                      </a:cubicBezTo>
                      <a:cubicBezTo>
                        <a:pt x="7355" y="363294"/>
                        <a:pt x="-5504" y="355293"/>
                        <a:pt x="2783" y="324813"/>
                      </a:cubicBezTo>
                      <a:close/>
                    </a:path>
                  </a:pathLst>
                </a:custGeom>
                <a:solidFill>
                  <a:srgbClr val="F9DB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31" name="Graphic 1">
                  <a:extLst>
                    <a:ext uri="{FF2B5EF4-FFF2-40B4-BE49-F238E27FC236}">
                      <a16:creationId xmlns:a16="http://schemas.microsoft.com/office/drawing/2014/main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478303" y="3055809"/>
                  <a:ext cx="384180" cy="734835"/>
                  <a:chOff x="5478303" y="3055809"/>
                  <a:chExt cx="384180" cy="734835"/>
                </a:xfrm>
              </p:grpSpPr>
              <p:grpSp>
                <p:nvGrpSpPr>
                  <p:cNvPr id="332" name="Graphic 1">
                    <a:extLst>
                      <a:ext uri="{FF2B5EF4-FFF2-40B4-BE49-F238E27FC236}">
                        <a16:creationId xmlns:a16="http://schemas.microsoft.com/office/drawing/2014/main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5478303" y="3055809"/>
                    <a:ext cx="287843" cy="302247"/>
                    <a:chOff x="5478303" y="3055809"/>
                    <a:chExt cx="287843" cy="302247"/>
                  </a:xfrm>
                </p:grpSpPr>
                <p:sp>
                  <p:nvSpPr>
                    <p:cNvPr id="335" name="Freeform: Shape 34">
                      <a:extLst>
                        <a:ext uri="{FF2B5EF4-FFF2-40B4-BE49-F238E27FC236}">
                          <a16:creationId xmlns:a16="http://schemas.microsoft.com/office/drawing/2014/main" id="{850BA901-453C-460D-90F7-9BE6AE150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6141" y="3130577"/>
                      <a:ext cx="230005" cy="227480"/>
                    </a:xfrm>
                    <a:custGeom>
                      <a:avLst/>
                      <a:gdLst>
                        <a:gd name="connsiteX0" fmla="*/ 217720 w 230005"/>
                        <a:gd name="connsiteY0" fmla="*/ 193266 h 227480"/>
                        <a:gd name="connsiteX1" fmla="*/ 84751 w 230005"/>
                        <a:gd name="connsiteY1" fmla="*/ 222318 h 227480"/>
                        <a:gd name="connsiteX2" fmla="*/ 169 w 230005"/>
                        <a:gd name="connsiteY2" fmla="*/ 117828 h 227480"/>
                        <a:gd name="connsiteX3" fmla="*/ 11790 w 230005"/>
                        <a:gd name="connsiteY3" fmla="*/ 62774 h 227480"/>
                        <a:gd name="connsiteX4" fmla="*/ 51033 w 230005"/>
                        <a:gd name="connsiteY4" fmla="*/ 30579 h 227480"/>
                        <a:gd name="connsiteX5" fmla="*/ 83227 w 230005"/>
                        <a:gd name="connsiteY5" fmla="*/ 5529 h 227480"/>
                        <a:gd name="connsiteX6" fmla="*/ 221626 w 230005"/>
                        <a:gd name="connsiteY6" fmla="*/ 172502 h 227480"/>
                        <a:gd name="connsiteX7" fmla="*/ 217720 w 230005"/>
                        <a:gd name="connsiteY7" fmla="*/ 193266 h 227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0005" h="227480">
                          <a:moveTo>
                            <a:pt x="217720" y="193266"/>
                          </a:moveTo>
                          <a:cubicBezTo>
                            <a:pt x="182764" y="225461"/>
                            <a:pt x="129328" y="234414"/>
                            <a:pt x="84751" y="222318"/>
                          </a:cubicBezTo>
                          <a:cubicBezTo>
                            <a:pt x="38079" y="209649"/>
                            <a:pt x="-2974" y="168311"/>
                            <a:pt x="169" y="117828"/>
                          </a:cubicBezTo>
                          <a:cubicBezTo>
                            <a:pt x="1312" y="99445"/>
                            <a:pt x="1598" y="78966"/>
                            <a:pt x="11790" y="62774"/>
                          </a:cubicBezTo>
                          <a:cubicBezTo>
                            <a:pt x="21220" y="47820"/>
                            <a:pt x="37603" y="41152"/>
                            <a:pt x="51033" y="30579"/>
                          </a:cubicBezTo>
                          <a:cubicBezTo>
                            <a:pt x="61510" y="22293"/>
                            <a:pt x="70273" y="10482"/>
                            <a:pt x="83227" y="5529"/>
                          </a:cubicBezTo>
                          <a:cubicBezTo>
                            <a:pt x="168762" y="-27333"/>
                            <a:pt x="258106" y="93730"/>
                            <a:pt x="221626" y="172502"/>
                          </a:cubicBezTo>
                          <a:cubicBezTo>
                            <a:pt x="218292" y="179455"/>
                            <a:pt x="223435" y="188028"/>
                            <a:pt x="217720" y="193266"/>
                          </a:cubicBezTo>
                          <a:close/>
                        </a:path>
                      </a:pathLst>
                    </a:custGeom>
                    <a:solidFill>
                      <a:srgbClr val="DA84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336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614" y="3166506"/>
                      <a:ext cx="19597" cy="19025"/>
                      <a:chOff x="5581614" y="3166506"/>
                      <a:chExt cx="19597" cy="19025"/>
                    </a:xfrm>
                  </p:grpSpPr>
                  <p:sp>
                    <p:nvSpPr>
                      <p:cNvPr id="344" name="Freeform: Shape 36">
                        <a:extLst>
                          <a:ext uri="{FF2B5EF4-FFF2-40B4-BE49-F238E27FC236}">
                            <a16:creationId xmlns:a16="http://schemas.microsoft.com/office/drawing/2014/main" id="{FFCE79D6-202D-4410-866B-4783DA19D8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745" y="3170303"/>
                        <a:ext cx="19050" cy="15228"/>
                      </a:xfrm>
                      <a:custGeom>
                        <a:avLst/>
                        <a:gdLst>
                          <a:gd name="connsiteX0" fmla="*/ 0 w 19050"/>
                          <a:gd name="connsiteY0" fmla="*/ 11808 h 15228"/>
                          <a:gd name="connsiteX1" fmla="*/ 857 w 19050"/>
                          <a:gd name="connsiteY1" fmla="*/ 13808 h 15228"/>
                          <a:gd name="connsiteX2" fmla="*/ 19050 w 19050"/>
                          <a:gd name="connsiteY2" fmla="*/ 1807 h 15228"/>
                          <a:gd name="connsiteX3" fmla="*/ 0 w 19050"/>
                          <a:gd name="connsiteY3" fmla="*/ 11808 h 152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50" h="15228">
                            <a:moveTo>
                              <a:pt x="0" y="11808"/>
                            </a:moveTo>
                            <a:cubicBezTo>
                              <a:pt x="191" y="12475"/>
                              <a:pt x="381" y="13141"/>
                              <a:pt x="857" y="13808"/>
                            </a:cubicBezTo>
                            <a:cubicBezTo>
                              <a:pt x="5144" y="19142"/>
                              <a:pt x="17145" y="8188"/>
                              <a:pt x="19050" y="1807"/>
                            </a:cubicBezTo>
                            <a:cubicBezTo>
                              <a:pt x="15240" y="-2003"/>
                              <a:pt x="7144" y="-289"/>
                              <a:pt x="0" y="11808"/>
                            </a:cubicBezTo>
                            <a:close/>
                          </a:path>
                        </a:pathLst>
                      </a:custGeom>
                      <a:solidFill>
                        <a:srgbClr val="944A24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5" name="Freeform: Shape 37">
                        <a:extLst>
                          <a:ext uri="{FF2B5EF4-FFF2-40B4-BE49-F238E27FC236}">
                            <a16:creationId xmlns:a16="http://schemas.microsoft.com/office/drawing/2014/main" id="{CFC110A1-FBA9-4C27-8B1F-5170037A79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614" y="3166506"/>
                        <a:ext cx="19597" cy="15605"/>
                      </a:xfrm>
                      <a:custGeom>
                        <a:avLst/>
                        <a:gdLst>
                          <a:gd name="connsiteX0" fmla="*/ 131 w 19597"/>
                          <a:gd name="connsiteY0" fmla="*/ 15605 h 15605"/>
                          <a:gd name="connsiteX1" fmla="*/ 19276 w 19597"/>
                          <a:gd name="connsiteY1" fmla="*/ 5604 h 15605"/>
                          <a:gd name="connsiteX2" fmla="*/ 19562 w 19597"/>
                          <a:gd name="connsiteY2" fmla="*/ 3413 h 15605"/>
                          <a:gd name="connsiteX3" fmla="*/ 131 w 19597"/>
                          <a:gd name="connsiteY3" fmla="*/ 15605 h 156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597" h="15605">
                            <a:moveTo>
                              <a:pt x="131" y="15605"/>
                            </a:moveTo>
                            <a:cubicBezTo>
                              <a:pt x="11465" y="1032"/>
                              <a:pt x="15275" y="4080"/>
                              <a:pt x="19276" y="5604"/>
                            </a:cubicBezTo>
                            <a:cubicBezTo>
                              <a:pt x="19562" y="4747"/>
                              <a:pt x="19657" y="3985"/>
                              <a:pt x="19562" y="3413"/>
                            </a:cubicBezTo>
                            <a:cubicBezTo>
                              <a:pt x="17752" y="-6398"/>
                              <a:pt x="-1774" y="7223"/>
                              <a:pt x="131" y="15605"/>
                            </a:cubicBezTo>
                            <a:close/>
                          </a:path>
                        </a:pathLst>
                      </a:custGeom>
                      <a:solidFill>
                        <a:srgbClr val="B35F2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337" name="Freeform: Shape 38">
                      <a:extLst>
                        <a:ext uri="{FF2B5EF4-FFF2-40B4-BE49-F238E27FC236}">
                          <a16:creationId xmlns:a16="http://schemas.microsoft.com/office/drawing/2014/main" id="{C515C977-72E8-4957-B3CF-1713C50E8C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6794" y="3172493"/>
                      <a:ext cx="160863" cy="147826"/>
                    </a:xfrm>
                    <a:custGeom>
                      <a:avLst/>
                      <a:gdLst>
                        <a:gd name="connsiteX0" fmla="*/ 0 w 160863"/>
                        <a:gd name="connsiteY0" fmla="*/ 4380 h 147826"/>
                        <a:gd name="connsiteX1" fmla="*/ 29432 w 160863"/>
                        <a:gd name="connsiteY1" fmla="*/ 570 h 147826"/>
                        <a:gd name="connsiteX2" fmla="*/ 58198 w 160863"/>
                        <a:gd name="connsiteY2" fmla="*/ 9714 h 147826"/>
                        <a:gd name="connsiteX3" fmla="*/ 83439 w 160863"/>
                        <a:gd name="connsiteY3" fmla="*/ 26287 h 147826"/>
                        <a:gd name="connsiteX4" fmla="*/ 105727 w 160863"/>
                        <a:gd name="connsiteY4" fmla="*/ 45909 h 147826"/>
                        <a:gd name="connsiteX5" fmla="*/ 144304 w 160863"/>
                        <a:gd name="connsiteY5" fmla="*/ 91248 h 147826"/>
                        <a:gd name="connsiteX6" fmla="*/ 157639 w 160863"/>
                        <a:gd name="connsiteY6" fmla="*/ 118203 h 147826"/>
                        <a:gd name="connsiteX7" fmla="*/ 159353 w 160863"/>
                        <a:gd name="connsiteY7" fmla="*/ 147826 h 147826"/>
                        <a:gd name="connsiteX8" fmla="*/ 153257 w 160863"/>
                        <a:gd name="connsiteY8" fmla="*/ 119918 h 147826"/>
                        <a:gd name="connsiteX9" fmla="*/ 138113 w 160863"/>
                        <a:gd name="connsiteY9" fmla="*/ 95534 h 147826"/>
                        <a:gd name="connsiteX10" fmla="*/ 99060 w 160863"/>
                        <a:gd name="connsiteY10" fmla="*/ 52767 h 147826"/>
                        <a:gd name="connsiteX11" fmla="*/ 77629 w 160863"/>
                        <a:gd name="connsiteY11" fmla="*/ 33145 h 147826"/>
                        <a:gd name="connsiteX12" fmla="*/ 54674 w 160863"/>
                        <a:gd name="connsiteY12" fmla="*/ 16191 h 147826"/>
                        <a:gd name="connsiteX13" fmla="*/ 28480 w 160863"/>
                        <a:gd name="connsiteY13" fmla="*/ 5046 h 147826"/>
                        <a:gd name="connsiteX14" fmla="*/ 0 w 160863"/>
                        <a:gd name="connsiteY14" fmla="*/ 4380 h 147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60863" h="147826">
                          <a:moveTo>
                            <a:pt x="0" y="4380"/>
                          </a:moveTo>
                          <a:cubicBezTo>
                            <a:pt x="8953" y="-97"/>
                            <a:pt x="19431" y="-669"/>
                            <a:pt x="29432" y="570"/>
                          </a:cubicBezTo>
                          <a:cubicBezTo>
                            <a:pt x="39433" y="2094"/>
                            <a:pt x="49149" y="5237"/>
                            <a:pt x="58198" y="9714"/>
                          </a:cubicBezTo>
                          <a:cubicBezTo>
                            <a:pt x="67342" y="13905"/>
                            <a:pt x="75819" y="20096"/>
                            <a:pt x="83439" y="26287"/>
                          </a:cubicBezTo>
                          <a:cubicBezTo>
                            <a:pt x="91154" y="32574"/>
                            <a:pt x="98489" y="39146"/>
                            <a:pt x="105727" y="45909"/>
                          </a:cubicBezTo>
                          <a:cubicBezTo>
                            <a:pt x="120015" y="59625"/>
                            <a:pt x="133350" y="74484"/>
                            <a:pt x="144304" y="91248"/>
                          </a:cubicBezTo>
                          <a:cubicBezTo>
                            <a:pt x="149638" y="99725"/>
                            <a:pt x="154591" y="108488"/>
                            <a:pt x="157639" y="118203"/>
                          </a:cubicBezTo>
                          <a:cubicBezTo>
                            <a:pt x="160496" y="127728"/>
                            <a:pt x="162306" y="138206"/>
                            <a:pt x="159353" y="147826"/>
                          </a:cubicBezTo>
                          <a:cubicBezTo>
                            <a:pt x="160211" y="137920"/>
                            <a:pt x="157448" y="128490"/>
                            <a:pt x="153257" y="119918"/>
                          </a:cubicBezTo>
                          <a:cubicBezTo>
                            <a:pt x="149352" y="111155"/>
                            <a:pt x="143827" y="103249"/>
                            <a:pt x="138113" y="95534"/>
                          </a:cubicBezTo>
                          <a:cubicBezTo>
                            <a:pt x="126397" y="80294"/>
                            <a:pt x="113157" y="66102"/>
                            <a:pt x="99060" y="52767"/>
                          </a:cubicBezTo>
                          <a:cubicBezTo>
                            <a:pt x="92107" y="46004"/>
                            <a:pt x="84963" y="39432"/>
                            <a:pt x="77629" y="33145"/>
                          </a:cubicBezTo>
                          <a:cubicBezTo>
                            <a:pt x="70390" y="26573"/>
                            <a:pt x="62960" y="21048"/>
                            <a:pt x="54674" y="16191"/>
                          </a:cubicBezTo>
                          <a:cubicBezTo>
                            <a:pt x="46482" y="11428"/>
                            <a:pt x="37719" y="7523"/>
                            <a:pt x="28480" y="5046"/>
                          </a:cubicBezTo>
                          <a:cubicBezTo>
                            <a:pt x="19431" y="2475"/>
                            <a:pt x="9620" y="1903"/>
                            <a:pt x="0" y="4380"/>
                          </a:cubicBezTo>
                          <a:close/>
                        </a:path>
                      </a:pathLst>
                    </a:custGeom>
                    <a:solidFill>
                      <a:srgbClr val="BF6F2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338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8303" y="3112430"/>
                      <a:ext cx="112109" cy="61108"/>
                      <a:chOff x="5478303" y="3112430"/>
                      <a:chExt cx="112109" cy="61108"/>
                    </a:xfrm>
                  </p:grpSpPr>
                  <p:sp>
                    <p:nvSpPr>
                      <p:cNvPr id="342" name="Freeform: Shape 40">
                        <a:extLst>
                          <a:ext uri="{FF2B5EF4-FFF2-40B4-BE49-F238E27FC236}">
                            <a16:creationId xmlns:a16="http://schemas.microsoft.com/office/drawing/2014/main" id="{E475B4B5-4046-4424-BE35-FFC06BB832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8303" y="3112430"/>
                        <a:ext cx="112109" cy="61108"/>
                      </a:xfrm>
                      <a:custGeom>
                        <a:avLst/>
                        <a:gdLst>
                          <a:gd name="connsiteX0" fmla="*/ 108394 w 112109"/>
                          <a:gd name="connsiteY0" fmla="*/ 61109 h 61108"/>
                          <a:gd name="connsiteX1" fmla="*/ 68390 w 112109"/>
                          <a:gd name="connsiteY1" fmla="*/ 51203 h 61108"/>
                          <a:gd name="connsiteX2" fmla="*/ 0 w 112109"/>
                          <a:gd name="connsiteY2" fmla="*/ 1768 h 61108"/>
                          <a:gd name="connsiteX3" fmla="*/ 66580 w 112109"/>
                          <a:gd name="connsiteY3" fmla="*/ 16055 h 61108"/>
                          <a:gd name="connsiteX4" fmla="*/ 112109 w 112109"/>
                          <a:gd name="connsiteY4" fmla="*/ 59584 h 61108"/>
                          <a:gd name="connsiteX5" fmla="*/ 108394 w 112109"/>
                          <a:gd name="connsiteY5" fmla="*/ 61109 h 61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09" h="61108">
                            <a:moveTo>
                              <a:pt x="108394" y="61109"/>
                            </a:moveTo>
                            <a:cubicBezTo>
                              <a:pt x="95155" y="60823"/>
                              <a:pt x="73819" y="52917"/>
                              <a:pt x="68390" y="51203"/>
                            </a:cubicBezTo>
                            <a:cubicBezTo>
                              <a:pt x="44387" y="42725"/>
                              <a:pt x="21622" y="24342"/>
                              <a:pt x="0" y="1768"/>
                            </a:cubicBezTo>
                            <a:cubicBezTo>
                              <a:pt x="24098" y="-3376"/>
                              <a:pt x="46577" y="3101"/>
                              <a:pt x="66580" y="16055"/>
                            </a:cubicBezTo>
                            <a:cubicBezTo>
                              <a:pt x="84582" y="27676"/>
                              <a:pt x="93250" y="36153"/>
                              <a:pt x="112109" y="59584"/>
                            </a:cubicBezTo>
                            <a:lnTo>
                              <a:pt x="108394" y="61109"/>
                            </a:lnTo>
                            <a:close/>
                          </a:path>
                        </a:pathLst>
                      </a:custGeom>
                      <a:solidFill>
                        <a:srgbClr val="6C972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3" name="Freeform: Shape 41">
                        <a:extLst>
                          <a:ext uri="{FF2B5EF4-FFF2-40B4-BE49-F238E27FC236}">
                            <a16:creationId xmlns:a16="http://schemas.microsoft.com/office/drawing/2014/main" id="{32D1BE1F-D84D-47EC-A892-7CC3CF42A4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114" y="3120294"/>
                        <a:ext cx="98583" cy="53244"/>
                      </a:xfrm>
                      <a:custGeom>
                        <a:avLst/>
                        <a:gdLst>
                          <a:gd name="connsiteX0" fmla="*/ 0 w 98583"/>
                          <a:gd name="connsiteY0" fmla="*/ 0 h 53244"/>
                          <a:gd name="connsiteX1" fmla="*/ 52388 w 98583"/>
                          <a:gd name="connsiteY1" fmla="*/ 20860 h 53244"/>
                          <a:gd name="connsiteX2" fmla="*/ 98584 w 98583"/>
                          <a:gd name="connsiteY2" fmla="*/ 53245 h 53244"/>
                          <a:gd name="connsiteX3" fmla="*/ 49149 w 98583"/>
                          <a:gd name="connsiteY3" fmla="*/ 27241 h 53244"/>
                          <a:gd name="connsiteX4" fmla="*/ 0 w 98583"/>
                          <a:gd name="connsiteY4" fmla="*/ 0 h 532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8583" h="53244">
                            <a:moveTo>
                              <a:pt x="0" y="0"/>
                            </a:moveTo>
                            <a:cubicBezTo>
                              <a:pt x="18193" y="5048"/>
                              <a:pt x="35528" y="12382"/>
                              <a:pt x="52388" y="20860"/>
                            </a:cubicBezTo>
                            <a:cubicBezTo>
                              <a:pt x="68961" y="29623"/>
                              <a:pt x="85439" y="39529"/>
                              <a:pt x="98584" y="53245"/>
                            </a:cubicBezTo>
                            <a:cubicBezTo>
                              <a:pt x="82105" y="44101"/>
                              <a:pt x="65723" y="35719"/>
                              <a:pt x="49149" y="27241"/>
                            </a:cubicBezTo>
                            <a:cubicBezTo>
                              <a:pt x="32575" y="18574"/>
                              <a:pt x="15907" y="10192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577F1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339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3980" y="3055809"/>
                      <a:ext cx="38817" cy="121062"/>
                      <a:chOff x="5553980" y="3055809"/>
                      <a:chExt cx="38817" cy="121062"/>
                    </a:xfrm>
                  </p:grpSpPr>
                  <p:sp>
                    <p:nvSpPr>
                      <p:cNvPr id="340" name="Freeform: Shape 43">
                        <a:extLst>
                          <a:ext uri="{FF2B5EF4-FFF2-40B4-BE49-F238E27FC236}">
                            <a16:creationId xmlns:a16="http://schemas.microsoft.com/office/drawing/2014/main" id="{ED90609C-AA7F-4145-B519-7328458F96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3980" y="3055809"/>
                        <a:ext cx="38817" cy="121062"/>
                      </a:xfrm>
                      <a:custGeom>
                        <a:avLst/>
                        <a:gdLst>
                          <a:gd name="connsiteX0" fmla="*/ 31860 w 38817"/>
                          <a:gd name="connsiteY0" fmla="*/ 119444 h 121062"/>
                          <a:gd name="connsiteX1" fmla="*/ 11572 w 38817"/>
                          <a:gd name="connsiteY1" fmla="*/ 83629 h 121062"/>
                          <a:gd name="connsiteX2" fmla="*/ 428 w 38817"/>
                          <a:gd name="connsiteY2" fmla="*/ 0 h 121062"/>
                          <a:gd name="connsiteX3" fmla="*/ 35956 w 38817"/>
                          <a:gd name="connsiteY3" fmla="*/ 58102 h 121062"/>
                          <a:gd name="connsiteX4" fmla="*/ 35670 w 38817"/>
                          <a:gd name="connsiteY4" fmla="*/ 121063 h 121062"/>
                          <a:gd name="connsiteX5" fmla="*/ 31860 w 38817"/>
                          <a:gd name="connsiteY5" fmla="*/ 119444 h 121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8817" h="121062">
                            <a:moveTo>
                              <a:pt x="31860" y="119444"/>
                            </a:moveTo>
                            <a:cubicBezTo>
                              <a:pt x="23002" y="109633"/>
                              <a:pt x="14048" y="88773"/>
                              <a:pt x="11572" y="83629"/>
                            </a:cubicBezTo>
                            <a:cubicBezTo>
                              <a:pt x="1190" y="60484"/>
                              <a:pt x="-1096" y="31242"/>
                              <a:pt x="428" y="0"/>
                            </a:cubicBezTo>
                            <a:cubicBezTo>
                              <a:pt x="20716" y="14002"/>
                              <a:pt x="31479" y="34766"/>
                              <a:pt x="35956" y="58102"/>
                            </a:cubicBezTo>
                            <a:cubicBezTo>
                              <a:pt x="39956" y="79153"/>
                              <a:pt x="39671" y="91345"/>
                              <a:pt x="35670" y="121063"/>
                            </a:cubicBezTo>
                            <a:lnTo>
                              <a:pt x="31860" y="119444"/>
                            </a:lnTo>
                            <a:close/>
                          </a:path>
                        </a:pathLst>
                      </a:custGeom>
                      <a:solidFill>
                        <a:srgbClr val="8BBD4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1" name="Freeform: Shape 44">
                        <a:extLst>
                          <a:ext uri="{FF2B5EF4-FFF2-40B4-BE49-F238E27FC236}">
                            <a16:creationId xmlns:a16="http://schemas.microsoft.com/office/drawing/2014/main" id="{4ADCC6DA-A21A-4785-AC76-838A8970D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2984" y="3079717"/>
                        <a:ext cx="23624" cy="95535"/>
                      </a:xfrm>
                      <a:custGeom>
                        <a:avLst/>
                        <a:gdLst>
                          <a:gd name="connsiteX0" fmla="*/ 23619 w 23624"/>
                          <a:gd name="connsiteY0" fmla="*/ 95536 h 95535"/>
                          <a:gd name="connsiteX1" fmla="*/ 7998 w 23624"/>
                          <a:gd name="connsiteY1" fmla="*/ 48863 h 95535"/>
                          <a:gd name="connsiteX2" fmla="*/ 92 w 23624"/>
                          <a:gd name="connsiteY2" fmla="*/ 0 h 95535"/>
                          <a:gd name="connsiteX3" fmla="*/ 14856 w 23624"/>
                          <a:gd name="connsiteY3" fmla="*/ 46863 h 95535"/>
                          <a:gd name="connsiteX4" fmla="*/ 23619 w 23624"/>
                          <a:gd name="connsiteY4" fmla="*/ 95536 h 955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624" h="95535">
                            <a:moveTo>
                              <a:pt x="23619" y="95536"/>
                            </a:moveTo>
                            <a:cubicBezTo>
                              <a:pt x="18285" y="79819"/>
                              <a:pt x="12760" y="64675"/>
                              <a:pt x="7998" y="48863"/>
                            </a:cubicBezTo>
                            <a:cubicBezTo>
                              <a:pt x="3426" y="33147"/>
                              <a:pt x="-670" y="16669"/>
                              <a:pt x="92" y="0"/>
                            </a:cubicBezTo>
                            <a:lnTo>
                              <a:pt x="14856" y="46863"/>
                            </a:lnTo>
                            <a:cubicBezTo>
                              <a:pt x="19428" y="62484"/>
                              <a:pt x="23809" y="78772"/>
                              <a:pt x="23619" y="95536"/>
                            </a:cubicBezTo>
                            <a:close/>
                          </a:path>
                        </a:pathLst>
                      </a:custGeom>
                      <a:solidFill>
                        <a:srgbClr val="6C972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  <p:sp>
                <p:nvSpPr>
                  <p:cNvPr id="333" name="Freeform: Shape 45">
                    <a:extLst>
                      <a:ext uri="{FF2B5EF4-FFF2-40B4-BE49-F238E27FC236}">
                        <a16:creationId xmlns:a16="http://schemas.microsoft.com/office/drawing/2014/main" id="{4C56E676-C205-41E2-8FC8-68079AA7C1FE}"/>
                      </a:ext>
                    </a:extLst>
                  </p:cNvPr>
                  <p:cNvSpPr/>
                  <p:nvPr/>
                </p:nvSpPr>
                <p:spPr>
                  <a:xfrm>
                    <a:off x="5564699" y="3263311"/>
                    <a:ext cx="210153" cy="159022"/>
                  </a:xfrm>
                  <a:custGeom>
                    <a:avLst/>
                    <a:gdLst>
                      <a:gd name="connsiteX0" fmla="*/ 210117 w 210153"/>
                      <a:gd name="connsiteY0" fmla="*/ 117873 h 159022"/>
                      <a:gd name="connsiteX1" fmla="*/ 195734 w 210153"/>
                      <a:gd name="connsiteY1" fmla="*/ 89393 h 159022"/>
                      <a:gd name="connsiteX2" fmla="*/ 109914 w 210153"/>
                      <a:gd name="connsiteY2" fmla="*/ 59008 h 159022"/>
                      <a:gd name="connsiteX3" fmla="*/ 95722 w 210153"/>
                      <a:gd name="connsiteY3" fmla="*/ 37767 h 159022"/>
                      <a:gd name="connsiteX4" fmla="*/ 78482 w 210153"/>
                      <a:gd name="connsiteY4" fmla="*/ 7287 h 159022"/>
                      <a:gd name="connsiteX5" fmla="*/ 75053 w 210153"/>
                      <a:gd name="connsiteY5" fmla="*/ 30052 h 159022"/>
                      <a:gd name="connsiteX6" fmla="*/ 86578 w 210153"/>
                      <a:gd name="connsiteY6" fmla="*/ 78630 h 159022"/>
                      <a:gd name="connsiteX7" fmla="*/ 44763 w 210153"/>
                      <a:gd name="connsiteY7" fmla="*/ 620 h 159022"/>
                      <a:gd name="connsiteX8" fmla="*/ 49716 w 210153"/>
                      <a:gd name="connsiteY8" fmla="*/ 41196 h 159022"/>
                      <a:gd name="connsiteX9" fmla="*/ 60003 w 210153"/>
                      <a:gd name="connsiteY9" fmla="*/ 84535 h 159022"/>
                      <a:gd name="connsiteX10" fmla="*/ 23522 w 210153"/>
                      <a:gd name="connsiteY10" fmla="*/ 4906 h 159022"/>
                      <a:gd name="connsiteX11" fmla="*/ 37524 w 210153"/>
                      <a:gd name="connsiteY11" fmla="*/ 86821 h 159022"/>
                      <a:gd name="connsiteX12" fmla="*/ 3901 w 210153"/>
                      <a:gd name="connsiteY12" fmla="*/ 17860 h 159022"/>
                      <a:gd name="connsiteX13" fmla="*/ 13140 w 210153"/>
                      <a:gd name="connsiteY13" fmla="*/ 82440 h 159022"/>
                      <a:gd name="connsiteX14" fmla="*/ 42953 w 210153"/>
                      <a:gd name="connsiteY14" fmla="*/ 115015 h 159022"/>
                      <a:gd name="connsiteX15" fmla="*/ 100484 w 210153"/>
                      <a:gd name="connsiteY15" fmla="*/ 140733 h 159022"/>
                      <a:gd name="connsiteX16" fmla="*/ 137060 w 210153"/>
                      <a:gd name="connsiteY16" fmla="*/ 151401 h 159022"/>
                      <a:gd name="connsiteX17" fmla="*/ 172779 w 210153"/>
                      <a:gd name="connsiteY17" fmla="*/ 159021 h 159022"/>
                      <a:gd name="connsiteX18" fmla="*/ 210117 w 210153"/>
                      <a:gd name="connsiteY18" fmla="*/ 117873 h 159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0153" h="159022">
                        <a:moveTo>
                          <a:pt x="210117" y="117873"/>
                        </a:moveTo>
                        <a:cubicBezTo>
                          <a:pt x="210593" y="106728"/>
                          <a:pt x="206402" y="95965"/>
                          <a:pt x="195734" y="89393"/>
                        </a:cubicBezTo>
                        <a:cubicBezTo>
                          <a:pt x="178780" y="77391"/>
                          <a:pt x="133250" y="66438"/>
                          <a:pt x="109914" y="59008"/>
                        </a:cubicBezTo>
                        <a:cubicBezTo>
                          <a:pt x="105628" y="53007"/>
                          <a:pt x="101056" y="47007"/>
                          <a:pt x="95722" y="37767"/>
                        </a:cubicBezTo>
                        <a:cubicBezTo>
                          <a:pt x="89721" y="25861"/>
                          <a:pt x="90864" y="21099"/>
                          <a:pt x="78482" y="7287"/>
                        </a:cubicBezTo>
                        <a:cubicBezTo>
                          <a:pt x="69338" y="620"/>
                          <a:pt x="71624" y="19384"/>
                          <a:pt x="75053" y="30052"/>
                        </a:cubicBezTo>
                        <a:cubicBezTo>
                          <a:pt x="79910" y="44435"/>
                          <a:pt x="87911" y="64056"/>
                          <a:pt x="86578" y="78630"/>
                        </a:cubicBezTo>
                        <a:cubicBezTo>
                          <a:pt x="75148" y="78915"/>
                          <a:pt x="61908" y="-8143"/>
                          <a:pt x="44763" y="620"/>
                        </a:cubicBezTo>
                        <a:cubicBezTo>
                          <a:pt x="38286" y="810"/>
                          <a:pt x="46668" y="29671"/>
                          <a:pt x="49716" y="41196"/>
                        </a:cubicBezTo>
                        <a:cubicBezTo>
                          <a:pt x="54574" y="55579"/>
                          <a:pt x="56098" y="70533"/>
                          <a:pt x="60003" y="84535"/>
                        </a:cubicBezTo>
                        <a:cubicBezTo>
                          <a:pt x="42953" y="67771"/>
                          <a:pt x="36953" y="-523"/>
                          <a:pt x="23522" y="4906"/>
                        </a:cubicBezTo>
                        <a:cubicBezTo>
                          <a:pt x="13616" y="9288"/>
                          <a:pt x="29523" y="65866"/>
                          <a:pt x="37524" y="86821"/>
                        </a:cubicBezTo>
                        <a:cubicBezTo>
                          <a:pt x="19046" y="65009"/>
                          <a:pt x="20760" y="30433"/>
                          <a:pt x="3901" y="17860"/>
                        </a:cubicBezTo>
                        <a:cubicBezTo>
                          <a:pt x="-5624" y="18813"/>
                          <a:pt x="4187" y="68247"/>
                          <a:pt x="13140" y="82440"/>
                        </a:cubicBezTo>
                        <a:cubicBezTo>
                          <a:pt x="24284" y="98632"/>
                          <a:pt x="27428" y="104061"/>
                          <a:pt x="42953" y="115015"/>
                        </a:cubicBezTo>
                        <a:cubicBezTo>
                          <a:pt x="60098" y="126636"/>
                          <a:pt x="81053" y="134065"/>
                          <a:pt x="100484" y="140733"/>
                        </a:cubicBezTo>
                        <a:cubicBezTo>
                          <a:pt x="112486" y="144828"/>
                          <a:pt x="124773" y="148067"/>
                          <a:pt x="137060" y="151401"/>
                        </a:cubicBezTo>
                        <a:cubicBezTo>
                          <a:pt x="148586" y="154544"/>
                          <a:pt x="160778" y="159116"/>
                          <a:pt x="172779" y="159021"/>
                        </a:cubicBezTo>
                        <a:cubicBezTo>
                          <a:pt x="194020" y="158640"/>
                          <a:pt x="209355" y="137494"/>
                          <a:pt x="210117" y="117873"/>
                        </a:cubicBezTo>
                        <a:close/>
                      </a:path>
                    </a:pathLst>
                  </a:custGeom>
                  <a:solidFill>
                    <a:srgbClr val="F9DBC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4" name="Freeform: Shape 46">
                    <a:extLst>
                      <a:ext uri="{FF2B5EF4-FFF2-40B4-BE49-F238E27FC236}">
                        <a16:creationId xmlns:a16="http://schemas.microsoft.com/office/drawing/2014/main" id="{E16B412E-483F-4AC5-8219-BF25096C6902}"/>
                      </a:ext>
                    </a:extLst>
                  </p:cNvPr>
                  <p:cNvSpPr/>
                  <p:nvPr/>
                </p:nvSpPr>
                <p:spPr>
                  <a:xfrm>
                    <a:off x="5725763" y="3359748"/>
                    <a:ext cx="136720" cy="430896"/>
                  </a:xfrm>
                  <a:custGeom>
                    <a:avLst/>
                    <a:gdLst>
                      <a:gd name="connsiteX0" fmla="*/ 136684 w 136720"/>
                      <a:gd name="connsiteY0" fmla="*/ 353096 h 430896"/>
                      <a:gd name="connsiteX1" fmla="*/ 106013 w 136720"/>
                      <a:gd name="connsiteY1" fmla="*/ 243368 h 430896"/>
                      <a:gd name="connsiteX2" fmla="*/ 35433 w 136720"/>
                      <a:gd name="connsiteY2" fmla="*/ 4 h 430896"/>
                      <a:gd name="connsiteX3" fmla="*/ 0 w 136720"/>
                      <a:gd name="connsiteY3" fmla="*/ 58202 h 430896"/>
                      <a:gd name="connsiteX4" fmla="*/ 16954 w 136720"/>
                      <a:gd name="connsiteY4" fmla="*/ 269085 h 430896"/>
                      <a:gd name="connsiteX5" fmla="*/ 30385 w 136720"/>
                      <a:gd name="connsiteY5" fmla="*/ 369193 h 430896"/>
                      <a:gd name="connsiteX6" fmla="*/ 83153 w 136720"/>
                      <a:gd name="connsiteY6" fmla="*/ 430820 h 430896"/>
                      <a:gd name="connsiteX7" fmla="*/ 136684 w 136720"/>
                      <a:gd name="connsiteY7" fmla="*/ 353096 h 43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720" h="430896">
                        <a:moveTo>
                          <a:pt x="136684" y="353096"/>
                        </a:moveTo>
                        <a:cubicBezTo>
                          <a:pt x="135064" y="307566"/>
                          <a:pt x="116205" y="287659"/>
                          <a:pt x="106013" y="243368"/>
                        </a:cubicBezTo>
                        <a:cubicBezTo>
                          <a:pt x="95917" y="199648"/>
                          <a:pt x="53245" y="-1044"/>
                          <a:pt x="35433" y="4"/>
                        </a:cubicBezTo>
                        <a:cubicBezTo>
                          <a:pt x="19241" y="957"/>
                          <a:pt x="2381" y="38961"/>
                          <a:pt x="0" y="58202"/>
                        </a:cubicBezTo>
                        <a:cubicBezTo>
                          <a:pt x="381" y="58869"/>
                          <a:pt x="11240" y="199553"/>
                          <a:pt x="16954" y="269085"/>
                        </a:cubicBezTo>
                        <a:cubicBezTo>
                          <a:pt x="20574" y="313091"/>
                          <a:pt x="19621" y="325950"/>
                          <a:pt x="30385" y="369193"/>
                        </a:cubicBezTo>
                        <a:cubicBezTo>
                          <a:pt x="38481" y="401578"/>
                          <a:pt x="45625" y="428153"/>
                          <a:pt x="83153" y="430820"/>
                        </a:cubicBezTo>
                        <a:cubicBezTo>
                          <a:pt x="116586" y="433201"/>
                          <a:pt x="137731" y="379575"/>
                          <a:pt x="136684" y="353096"/>
                        </a:cubicBezTo>
                        <a:close/>
                      </a:path>
                    </a:pathLst>
                  </a:custGeom>
                  <a:solidFill>
                    <a:srgbClr val="F9DBC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67" name="Freeform: Shape 47">
                <a:extLst>
                  <a:ext uri="{FF2B5EF4-FFF2-40B4-BE49-F238E27FC236}">
                    <a16:creationId xmlns:a16="http://schemas.microsoft.com/office/drawing/2014/main" id="{09EDA14D-10AE-40B4-989D-837690158703}"/>
                  </a:ext>
                </a:extLst>
              </p:cNvPr>
              <p:cNvSpPr/>
              <p:nvPr/>
            </p:nvSpPr>
            <p:spPr>
              <a:xfrm>
                <a:off x="5840063" y="3335464"/>
                <a:ext cx="127515" cy="175355"/>
              </a:xfrm>
              <a:custGeom>
                <a:avLst/>
                <a:gdLst>
                  <a:gd name="connsiteX0" fmla="*/ 111252 w 127515"/>
                  <a:gd name="connsiteY0" fmla="*/ 0 h 175355"/>
                  <a:gd name="connsiteX1" fmla="*/ 0 w 127515"/>
                  <a:gd name="connsiteY1" fmla="*/ 96107 h 175355"/>
                  <a:gd name="connsiteX2" fmla="*/ 102489 w 127515"/>
                  <a:gd name="connsiteY2" fmla="*/ 175355 h 175355"/>
                  <a:gd name="connsiteX3" fmla="*/ 125158 w 127515"/>
                  <a:gd name="connsiteY3" fmla="*/ 16573 h 175355"/>
                  <a:gd name="connsiteX4" fmla="*/ 111252 w 127515"/>
                  <a:gd name="connsiteY4" fmla="*/ 0 h 17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5" h="175355">
                    <a:moveTo>
                      <a:pt x="111252" y="0"/>
                    </a:moveTo>
                    <a:cubicBezTo>
                      <a:pt x="63151" y="9239"/>
                      <a:pt x="53435" y="40100"/>
                      <a:pt x="0" y="96107"/>
                    </a:cubicBezTo>
                    <a:cubicBezTo>
                      <a:pt x="28861" y="152781"/>
                      <a:pt x="63246" y="172688"/>
                      <a:pt x="102489" y="175355"/>
                    </a:cubicBezTo>
                    <a:cubicBezTo>
                      <a:pt x="114300" y="133160"/>
                      <a:pt x="134398" y="64675"/>
                      <a:pt x="125158" y="16573"/>
                    </a:cubicBezTo>
                    <a:lnTo>
                      <a:pt x="111252" y="0"/>
                    </a:lnTo>
                    <a:close/>
                  </a:path>
                </a:pathLst>
              </a:custGeom>
              <a:solidFill>
                <a:srgbClr val="D3E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8" name="Graphic 1">
                <a:extLst>
                  <a:ext uri="{FF2B5EF4-FFF2-40B4-BE49-F238E27FC236}">
                    <a16:creationId xmlns:a16="http://schemas.microsoft.com/office/drawing/2014/main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910859" y="3323367"/>
                <a:ext cx="426809" cy="474783"/>
                <a:chOff x="5910859" y="3323367"/>
                <a:chExt cx="426809" cy="474783"/>
              </a:xfrm>
            </p:grpSpPr>
            <p:sp>
              <p:nvSpPr>
                <p:cNvPr id="328" name="Freeform: Shape 49">
                  <a:extLst>
                    <a:ext uri="{FF2B5EF4-FFF2-40B4-BE49-F238E27FC236}">
                      <a16:creationId xmlns:a16="http://schemas.microsoft.com/office/drawing/2014/main" id="{DECADB30-6326-4350-A0D7-5E2057A0FAF8}"/>
                    </a:ext>
                  </a:extLst>
                </p:cNvPr>
                <p:cNvSpPr/>
                <p:nvPr/>
              </p:nvSpPr>
              <p:spPr>
                <a:xfrm>
                  <a:off x="6103905" y="3388327"/>
                  <a:ext cx="95" cy="9525"/>
                </a:xfrm>
                <a:custGeom>
                  <a:avLst/>
                  <a:gdLst>
                    <a:gd name="connsiteX0" fmla="*/ 95 w 95"/>
                    <a:gd name="connsiteY0" fmla="*/ 0 h 9525"/>
                    <a:gd name="connsiteX1" fmla="*/ 0 w 95"/>
                    <a:gd name="connsiteY1" fmla="*/ 0 h 9525"/>
                    <a:gd name="connsiteX2" fmla="*/ 95 w 95"/>
                    <a:gd name="connsiteY2" fmla="*/ 0 h 9525"/>
                    <a:gd name="connsiteX3" fmla="*/ 95 w 95"/>
                    <a:gd name="connsiteY3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" h="9525">
                      <a:moveTo>
                        <a:pt x="95" y="0"/>
                      </a:moveTo>
                      <a:cubicBezTo>
                        <a:pt x="95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95" y="0"/>
                      </a:cubicBezTo>
                      <a:cubicBezTo>
                        <a:pt x="0" y="0"/>
                        <a:pt x="9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8A82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9" name="Freeform: Shape 50">
                  <a:extLst>
                    <a:ext uri="{FF2B5EF4-FFF2-40B4-BE49-F238E27FC236}">
                      <a16:creationId xmlns:a16="http://schemas.microsoft.com/office/drawing/2014/main" id="{37B6A794-2A35-4AA6-9CA9-017AAF9FC3E6}"/>
                    </a:ext>
                  </a:extLst>
                </p:cNvPr>
                <p:cNvSpPr/>
                <p:nvPr/>
              </p:nvSpPr>
              <p:spPr>
                <a:xfrm>
                  <a:off x="5910859" y="3323367"/>
                  <a:ext cx="426809" cy="474783"/>
                </a:xfrm>
                <a:custGeom>
                  <a:avLst/>
                  <a:gdLst>
                    <a:gd name="connsiteX0" fmla="*/ 391928 w 426809"/>
                    <a:gd name="connsiteY0" fmla="*/ 35338 h 474783"/>
                    <a:gd name="connsiteX1" fmla="*/ 384975 w 426809"/>
                    <a:gd name="connsiteY1" fmla="*/ 2476 h 474783"/>
                    <a:gd name="connsiteX2" fmla="*/ 269532 w 426809"/>
                    <a:gd name="connsiteY2" fmla="*/ 0 h 474783"/>
                    <a:gd name="connsiteX3" fmla="*/ 197332 w 426809"/>
                    <a:gd name="connsiteY3" fmla="*/ 65056 h 474783"/>
                    <a:gd name="connsiteX4" fmla="*/ 192951 w 426809"/>
                    <a:gd name="connsiteY4" fmla="*/ 64865 h 474783"/>
                    <a:gd name="connsiteX5" fmla="*/ 133801 w 426809"/>
                    <a:gd name="connsiteY5" fmla="*/ 6286 h 474783"/>
                    <a:gd name="connsiteX6" fmla="*/ 37122 w 426809"/>
                    <a:gd name="connsiteY6" fmla="*/ 12668 h 474783"/>
                    <a:gd name="connsiteX7" fmla="*/ 7880 w 426809"/>
                    <a:gd name="connsiteY7" fmla="*/ 222885 h 474783"/>
                    <a:gd name="connsiteX8" fmla="*/ 25406 w 426809"/>
                    <a:gd name="connsiteY8" fmla="*/ 337375 h 474783"/>
                    <a:gd name="connsiteX9" fmla="*/ 17501 w 426809"/>
                    <a:gd name="connsiteY9" fmla="*/ 449771 h 474783"/>
                    <a:gd name="connsiteX10" fmla="*/ 410216 w 426809"/>
                    <a:gd name="connsiteY10" fmla="*/ 446818 h 474783"/>
                    <a:gd name="connsiteX11" fmla="*/ 425456 w 426809"/>
                    <a:gd name="connsiteY11" fmla="*/ 172593 h 474783"/>
                    <a:gd name="connsiteX12" fmla="*/ 391928 w 426809"/>
                    <a:gd name="connsiteY12" fmla="*/ 35338 h 474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809" h="474783">
                      <a:moveTo>
                        <a:pt x="391928" y="35338"/>
                      </a:moveTo>
                      <a:lnTo>
                        <a:pt x="384975" y="2476"/>
                      </a:lnTo>
                      <a:lnTo>
                        <a:pt x="269532" y="0"/>
                      </a:lnTo>
                      <a:cubicBezTo>
                        <a:pt x="269532" y="0"/>
                        <a:pt x="266389" y="65627"/>
                        <a:pt x="197332" y="65056"/>
                      </a:cubicBezTo>
                      <a:cubicBezTo>
                        <a:pt x="195809" y="65056"/>
                        <a:pt x="194475" y="64960"/>
                        <a:pt x="192951" y="64865"/>
                      </a:cubicBezTo>
                      <a:cubicBezTo>
                        <a:pt x="116941" y="61817"/>
                        <a:pt x="133801" y="6286"/>
                        <a:pt x="133801" y="6286"/>
                      </a:cubicBezTo>
                      <a:cubicBezTo>
                        <a:pt x="71507" y="5715"/>
                        <a:pt x="37122" y="12478"/>
                        <a:pt x="37122" y="12668"/>
                      </a:cubicBezTo>
                      <a:cubicBezTo>
                        <a:pt x="37122" y="12668"/>
                        <a:pt x="31502" y="144780"/>
                        <a:pt x="7880" y="222885"/>
                      </a:cubicBezTo>
                      <a:cubicBezTo>
                        <a:pt x="-15742" y="300990"/>
                        <a:pt x="20834" y="326803"/>
                        <a:pt x="25406" y="337375"/>
                      </a:cubicBezTo>
                      <a:cubicBezTo>
                        <a:pt x="25406" y="337375"/>
                        <a:pt x="13786" y="400621"/>
                        <a:pt x="17501" y="449771"/>
                      </a:cubicBezTo>
                      <a:cubicBezTo>
                        <a:pt x="17501" y="449771"/>
                        <a:pt x="160471" y="507968"/>
                        <a:pt x="410216" y="446818"/>
                      </a:cubicBezTo>
                      <a:cubicBezTo>
                        <a:pt x="419932" y="350996"/>
                        <a:pt x="418979" y="202120"/>
                        <a:pt x="425456" y="172593"/>
                      </a:cubicBezTo>
                      <a:cubicBezTo>
                        <a:pt x="434886" y="130016"/>
                        <a:pt x="391928" y="35338"/>
                        <a:pt x="391928" y="353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9" name="Graphic 1">
                <a:extLst>
                  <a:ext uri="{FF2B5EF4-FFF2-40B4-BE49-F238E27FC236}">
                    <a16:creationId xmlns:a16="http://schemas.microsoft.com/office/drawing/2014/main" id="{374AE7DC-1362-4534-A67A-8C91A287F1EE}"/>
                  </a:ext>
                </a:extLst>
              </p:cNvPr>
              <p:cNvGrpSpPr/>
              <p:nvPr/>
            </p:nvGrpSpPr>
            <p:grpSpPr>
              <a:xfrm>
                <a:off x="5969316" y="3321824"/>
                <a:ext cx="569394" cy="1017658"/>
                <a:chOff x="5969316" y="3321824"/>
                <a:chExt cx="569394" cy="1017658"/>
              </a:xfrm>
            </p:grpSpPr>
            <p:grpSp>
              <p:nvGrpSpPr>
                <p:cNvPr id="170" name="Graphic 1">
                  <a:extLst>
                    <a:ext uri="{FF2B5EF4-FFF2-40B4-BE49-F238E27FC236}">
                      <a16:creationId xmlns:a16="http://schemas.microsoft.com/office/drawing/2014/main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5969316" y="3321824"/>
                  <a:ext cx="569394" cy="1017658"/>
                  <a:chOff x="5969316" y="3321824"/>
                  <a:chExt cx="569394" cy="1017658"/>
                </a:xfrm>
              </p:grpSpPr>
              <p:sp>
                <p:nvSpPr>
                  <p:cNvPr id="177" name="Freeform: Shape 53">
                    <a:extLst>
                      <a:ext uri="{FF2B5EF4-FFF2-40B4-BE49-F238E27FC236}">
                        <a16:creationId xmlns:a16="http://schemas.microsoft.com/office/drawing/2014/main" id="{3CE714F7-DED1-400C-9987-C9F04B4BB962}"/>
                      </a:ext>
                    </a:extLst>
                  </p:cNvPr>
                  <p:cNvSpPr/>
                  <p:nvPr/>
                </p:nvSpPr>
                <p:spPr>
                  <a:xfrm>
                    <a:off x="6168123" y="3321824"/>
                    <a:ext cx="123614" cy="603617"/>
                  </a:xfrm>
                  <a:custGeom>
                    <a:avLst/>
                    <a:gdLst>
                      <a:gd name="connsiteX0" fmla="*/ 92278 w 123614"/>
                      <a:gd name="connsiteY0" fmla="*/ 19 h 603617"/>
                      <a:gd name="connsiteX1" fmla="*/ 3124 w 123614"/>
                      <a:gd name="connsiteY1" fmla="*/ 246907 h 603617"/>
                      <a:gd name="connsiteX2" fmla="*/ 8362 w 123614"/>
                      <a:gd name="connsiteY2" fmla="*/ 599903 h 603617"/>
                      <a:gd name="connsiteX3" fmla="*/ 32556 w 123614"/>
                      <a:gd name="connsiteY3" fmla="*/ 603618 h 603617"/>
                      <a:gd name="connsiteX4" fmla="*/ 32651 w 123614"/>
                      <a:gd name="connsiteY4" fmla="*/ 591997 h 603617"/>
                      <a:gd name="connsiteX5" fmla="*/ 32651 w 123614"/>
                      <a:gd name="connsiteY5" fmla="*/ 580187 h 603617"/>
                      <a:gd name="connsiteX6" fmla="*/ 32556 w 123614"/>
                      <a:gd name="connsiteY6" fmla="*/ 567995 h 603617"/>
                      <a:gd name="connsiteX7" fmla="*/ 32365 w 123614"/>
                      <a:gd name="connsiteY7" fmla="*/ 555136 h 603617"/>
                      <a:gd name="connsiteX8" fmla="*/ 31984 w 123614"/>
                      <a:gd name="connsiteY8" fmla="*/ 541515 h 603617"/>
                      <a:gd name="connsiteX9" fmla="*/ 31508 w 123614"/>
                      <a:gd name="connsiteY9" fmla="*/ 527037 h 603617"/>
                      <a:gd name="connsiteX10" fmla="*/ 30841 w 123614"/>
                      <a:gd name="connsiteY10" fmla="*/ 511702 h 603617"/>
                      <a:gd name="connsiteX11" fmla="*/ 29984 w 123614"/>
                      <a:gd name="connsiteY11" fmla="*/ 495509 h 603617"/>
                      <a:gd name="connsiteX12" fmla="*/ 29032 w 123614"/>
                      <a:gd name="connsiteY12" fmla="*/ 478459 h 603617"/>
                      <a:gd name="connsiteX13" fmla="*/ 27984 w 123614"/>
                      <a:gd name="connsiteY13" fmla="*/ 460553 h 603617"/>
                      <a:gd name="connsiteX14" fmla="*/ 26936 w 123614"/>
                      <a:gd name="connsiteY14" fmla="*/ 441979 h 603617"/>
                      <a:gd name="connsiteX15" fmla="*/ 25888 w 123614"/>
                      <a:gd name="connsiteY15" fmla="*/ 422929 h 603617"/>
                      <a:gd name="connsiteX16" fmla="*/ 24841 w 123614"/>
                      <a:gd name="connsiteY16" fmla="*/ 403498 h 603617"/>
                      <a:gd name="connsiteX17" fmla="*/ 23888 w 123614"/>
                      <a:gd name="connsiteY17" fmla="*/ 383781 h 603617"/>
                      <a:gd name="connsiteX18" fmla="*/ 23126 w 123614"/>
                      <a:gd name="connsiteY18" fmla="*/ 363969 h 603617"/>
                      <a:gd name="connsiteX19" fmla="*/ 22555 w 123614"/>
                      <a:gd name="connsiteY19" fmla="*/ 344062 h 603617"/>
                      <a:gd name="connsiteX20" fmla="*/ 22174 w 123614"/>
                      <a:gd name="connsiteY20" fmla="*/ 324250 h 603617"/>
                      <a:gd name="connsiteX21" fmla="*/ 21983 w 123614"/>
                      <a:gd name="connsiteY21" fmla="*/ 304533 h 603617"/>
                      <a:gd name="connsiteX22" fmla="*/ 21983 w 123614"/>
                      <a:gd name="connsiteY22" fmla="*/ 285007 h 603617"/>
                      <a:gd name="connsiteX23" fmla="*/ 22269 w 123614"/>
                      <a:gd name="connsiteY23" fmla="*/ 265671 h 603617"/>
                      <a:gd name="connsiteX24" fmla="*/ 22745 w 123614"/>
                      <a:gd name="connsiteY24" fmla="*/ 246526 h 603617"/>
                      <a:gd name="connsiteX25" fmla="*/ 23412 w 123614"/>
                      <a:gd name="connsiteY25" fmla="*/ 227571 h 603617"/>
                      <a:gd name="connsiteX26" fmla="*/ 24364 w 123614"/>
                      <a:gd name="connsiteY26" fmla="*/ 208807 h 603617"/>
                      <a:gd name="connsiteX27" fmla="*/ 25603 w 123614"/>
                      <a:gd name="connsiteY27" fmla="*/ 190328 h 603617"/>
                      <a:gd name="connsiteX28" fmla="*/ 27031 w 123614"/>
                      <a:gd name="connsiteY28" fmla="*/ 172135 h 603617"/>
                      <a:gd name="connsiteX29" fmla="*/ 28841 w 123614"/>
                      <a:gd name="connsiteY29" fmla="*/ 154324 h 603617"/>
                      <a:gd name="connsiteX30" fmla="*/ 31032 w 123614"/>
                      <a:gd name="connsiteY30" fmla="*/ 136988 h 603617"/>
                      <a:gd name="connsiteX31" fmla="*/ 33604 w 123614"/>
                      <a:gd name="connsiteY31" fmla="*/ 120319 h 603617"/>
                      <a:gd name="connsiteX32" fmla="*/ 36652 w 123614"/>
                      <a:gd name="connsiteY32" fmla="*/ 104413 h 603617"/>
                      <a:gd name="connsiteX33" fmla="*/ 40271 w 123614"/>
                      <a:gd name="connsiteY33" fmla="*/ 89458 h 603617"/>
                      <a:gd name="connsiteX34" fmla="*/ 44557 w 123614"/>
                      <a:gd name="connsiteY34" fmla="*/ 75552 h 603617"/>
                      <a:gd name="connsiteX35" fmla="*/ 49510 w 123614"/>
                      <a:gd name="connsiteY35" fmla="*/ 62788 h 603617"/>
                      <a:gd name="connsiteX36" fmla="*/ 55130 w 123614"/>
                      <a:gd name="connsiteY36" fmla="*/ 51358 h 603617"/>
                      <a:gd name="connsiteX37" fmla="*/ 61512 w 123614"/>
                      <a:gd name="connsiteY37" fmla="*/ 41357 h 603617"/>
                      <a:gd name="connsiteX38" fmla="*/ 68560 w 123614"/>
                      <a:gd name="connsiteY38" fmla="*/ 32689 h 603617"/>
                      <a:gd name="connsiteX39" fmla="*/ 76371 w 123614"/>
                      <a:gd name="connsiteY39" fmla="*/ 25355 h 603617"/>
                      <a:gd name="connsiteX40" fmla="*/ 84753 w 123614"/>
                      <a:gd name="connsiteY40" fmla="*/ 19259 h 603617"/>
                      <a:gd name="connsiteX41" fmla="*/ 93706 w 123614"/>
                      <a:gd name="connsiteY41" fmla="*/ 14211 h 603617"/>
                      <a:gd name="connsiteX42" fmla="*/ 103136 w 123614"/>
                      <a:gd name="connsiteY42" fmla="*/ 10020 h 603617"/>
                      <a:gd name="connsiteX43" fmla="*/ 112852 w 123614"/>
                      <a:gd name="connsiteY43" fmla="*/ 6496 h 603617"/>
                      <a:gd name="connsiteX44" fmla="*/ 123615 w 123614"/>
                      <a:gd name="connsiteY44" fmla="*/ 2971 h 603617"/>
                      <a:gd name="connsiteX45" fmla="*/ 95040 w 123614"/>
                      <a:gd name="connsiteY45" fmla="*/ 495 h 603617"/>
                      <a:gd name="connsiteX46" fmla="*/ 92278 w 123614"/>
                      <a:gd name="connsiteY46" fmla="*/ 19 h 603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23614" h="603617">
                        <a:moveTo>
                          <a:pt x="92278" y="19"/>
                        </a:moveTo>
                        <a:cubicBezTo>
                          <a:pt x="933" y="3543"/>
                          <a:pt x="8362" y="171088"/>
                          <a:pt x="3124" y="246907"/>
                        </a:cubicBezTo>
                        <a:cubicBezTo>
                          <a:pt x="-6306" y="365302"/>
                          <a:pt x="8648" y="481317"/>
                          <a:pt x="8362" y="599903"/>
                        </a:cubicBezTo>
                        <a:cubicBezTo>
                          <a:pt x="17411" y="603237"/>
                          <a:pt x="23507" y="603332"/>
                          <a:pt x="32556" y="603618"/>
                        </a:cubicBezTo>
                        <a:cubicBezTo>
                          <a:pt x="32556" y="603618"/>
                          <a:pt x="32651" y="592950"/>
                          <a:pt x="32651" y="591997"/>
                        </a:cubicBezTo>
                        <a:cubicBezTo>
                          <a:pt x="32651" y="588092"/>
                          <a:pt x="32651" y="584092"/>
                          <a:pt x="32651" y="580187"/>
                        </a:cubicBezTo>
                        <a:cubicBezTo>
                          <a:pt x="32651" y="576091"/>
                          <a:pt x="32651" y="571995"/>
                          <a:pt x="32556" y="567995"/>
                        </a:cubicBezTo>
                        <a:cubicBezTo>
                          <a:pt x="32556" y="563708"/>
                          <a:pt x="32461" y="559422"/>
                          <a:pt x="32365" y="555136"/>
                        </a:cubicBezTo>
                        <a:cubicBezTo>
                          <a:pt x="32270" y="550659"/>
                          <a:pt x="32175" y="546087"/>
                          <a:pt x="31984" y="541515"/>
                        </a:cubicBezTo>
                        <a:cubicBezTo>
                          <a:pt x="31794" y="536657"/>
                          <a:pt x="31699" y="531895"/>
                          <a:pt x="31508" y="527037"/>
                        </a:cubicBezTo>
                        <a:cubicBezTo>
                          <a:pt x="31318" y="521893"/>
                          <a:pt x="31032" y="516845"/>
                          <a:pt x="30841" y="511702"/>
                        </a:cubicBezTo>
                        <a:cubicBezTo>
                          <a:pt x="30556" y="506272"/>
                          <a:pt x="30270" y="500843"/>
                          <a:pt x="29984" y="495509"/>
                        </a:cubicBezTo>
                        <a:cubicBezTo>
                          <a:pt x="29698" y="489794"/>
                          <a:pt x="29317" y="484079"/>
                          <a:pt x="29032" y="478459"/>
                        </a:cubicBezTo>
                        <a:cubicBezTo>
                          <a:pt x="28651" y="472554"/>
                          <a:pt x="28365" y="466553"/>
                          <a:pt x="27984" y="460553"/>
                        </a:cubicBezTo>
                        <a:cubicBezTo>
                          <a:pt x="27603" y="454361"/>
                          <a:pt x="27222" y="448170"/>
                          <a:pt x="26936" y="441979"/>
                        </a:cubicBezTo>
                        <a:cubicBezTo>
                          <a:pt x="26555" y="435597"/>
                          <a:pt x="26174" y="429311"/>
                          <a:pt x="25888" y="422929"/>
                        </a:cubicBezTo>
                        <a:cubicBezTo>
                          <a:pt x="25507" y="416452"/>
                          <a:pt x="25222" y="409975"/>
                          <a:pt x="24841" y="403498"/>
                        </a:cubicBezTo>
                        <a:cubicBezTo>
                          <a:pt x="24555" y="396925"/>
                          <a:pt x="24174" y="390353"/>
                          <a:pt x="23888" y="383781"/>
                        </a:cubicBezTo>
                        <a:cubicBezTo>
                          <a:pt x="23602" y="377209"/>
                          <a:pt x="23317" y="370541"/>
                          <a:pt x="23126" y="363969"/>
                        </a:cubicBezTo>
                        <a:cubicBezTo>
                          <a:pt x="22936" y="357301"/>
                          <a:pt x="22650" y="350729"/>
                          <a:pt x="22555" y="344062"/>
                        </a:cubicBezTo>
                        <a:cubicBezTo>
                          <a:pt x="22364" y="337489"/>
                          <a:pt x="22269" y="330822"/>
                          <a:pt x="22174" y="324250"/>
                        </a:cubicBezTo>
                        <a:cubicBezTo>
                          <a:pt x="22078" y="317677"/>
                          <a:pt x="21983" y="311105"/>
                          <a:pt x="21983" y="304533"/>
                        </a:cubicBezTo>
                        <a:cubicBezTo>
                          <a:pt x="21983" y="297961"/>
                          <a:pt x="21983" y="291484"/>
                          <a:pt x="21983" y="285007"/>
                        </a:cubicBezTo>
                        <a:cubicBezTo>
                          <a:pt x="21983" y="278530"/>
                          <a:pt x="22078" y="272053"/>
                          <a:pt x="22269" y="265671"/>
                        </a:cubicBezTo>
                        <a:cubicBezTo>
                          <a:pt x="22364" y="259289"/>
                          <a:pt x="22555" y="252907"/>
                          <a:pt x="22745" y="246526"/>
                        </a:cubicBezTo>
                        <a:cubicBezTo>
                          <a:pt x="22936" y="240239"/>
                          <a:pt x="23126" y="233857"/>
                          <a:pt x="23412" y="227571"/>
                        </a:cubicBezTo>
                        <a:cubicBezTo>
                          <a:pt x="23698" y="221284"/>
                          <a:pt x="23983" y="215093"/>
                          <a:pt x="24364" y="208807"/>
                        </a:cubicBezTo>
                        <a:cubicBezTo>
                          <a:pt x="24745" y="202615"/>
                          <a:pt x="25126" y="196424"/>
                          <a:pt x="25603" y="190328"/>
                        </a:cubicBezTo>
                        <a:cubicBezTo>
                          <a:pt x="26079" y="184232"/>
                          <a:pt x="26555" y="178231"/>
                          <a:pt x="27031" y="172135"/>
                        </a:cubicBezTo>
                        <a:cubicBezTo>
                          <a:pt x="27603" y="166230"/>
                          <a:pt x="28174" y="160229"/>
                          <a:pt x="28841" y="154324"/>
                        </a:cubicBezTo>
                        <a:cubicBezTo>
                          <a:pt x="29508" y="148513"/>
                          <a:pt x="30175" y="142798"/>
                          <a:pt x="31032" y="136988"/>
                        </a:cubicBezTo>
                        <a:cubicBezTo>
                          <a:pt x="31794" y="131368"/>
                          <a:pt x="32651" y="125844"/>
                          <a:pt x="33604" y="120319"/>
                        </a:cubicBezTo>
                        <a:cubicBezTo>
                          <a:pt x="34556" y="114985"/>
                          <a:pt x="35509" y="109651"/>
                          <a:pt x="36652" y="104413"/>
                        </a:cubicBezTo>
                        <a:cubicBezTo>
                          <a:pt x="37699" y="99364"/>
                          <a:pt x="38938" y="94411"/>
                          <a:pt x="40271" y="89458"/>
                        </a:cubicBezTo>
                        <a:cubicBezTo>
                          <a:pt x="41509" y="84791"/>
                          <a:pt x="42938" y="80124"/>
                          <a:pt x="44557" y="75552"/>
                        </a:cubicBezTo>
                        <a:cubicBezTo>
                          <a:pt x="45986" y="71266"/>
                          <a:pt x="47701" y="66979"/>
                          <a:pt x="49510" y="62788"/>
                        </a:cubicBezTo>
                        <a:cubicBezTo>
                          <a:pt x="51225" y="58883"/>
                          <a:pt x="53035" y="55073"/>
                          <a:pt x="55130" y="51358"/>
                        </a:cubicBezTo>
                        <a:cubicBezTo>
                          <a:pt x="57035" y="47929"/>
                          <a:pt x="59131" y="44500"/>
                          <a:pt x="61512" y="41357"/>
                        </a:cubicBezTo>
                        <a:cubicBezTo>
                          <a:pt x="63703" y="38309"/>
                          <a:pt x="66084" y="35452"/>
                          <a:pt x="68560" y="32689"/>
                        </a:cubicBezTo>
                        <a:cubicBezTo>
                          <a:pt x="71037" y="30118"/>
                          <a:pt x="73609" y="27641"/>
                          <a:pt x="76371" y="25355"/>
                        </a:cubicBezTo>
                        <a:cubicBezTo>
                          <a:pt x="79038" y="23164"/>
                          <a:pt x="81895" y="21164"/>
                          <a:pt x="84753" y="19259"/>
                        </a:cubicBezTo>
                        <a:cubicBezTo>
                          <a:pt x="87610" y="17449"/>
                          <a:pt x="90658" y="15735"/>
                          <a:pt x="93706" y="14211"/>
                        </a:cubicBezTo>
                        <a:cubicBezTo>
                          <a:pt x="96754" y="12687"/>
                          <a:pt x="99898" y="11353"/>
                          <a:pt x="103136" y="10020"/>
                        </a:cubicBezTo>
                        <a:cubicBezTo>
                          <a:pt x="106375" y="8782"/>
                          <a:pt x="109613" y="7543"/>
                          <a:pt x="112852" y="6496"/>
                        </a:cubicBezTo>
                        <a:cubicBezTo>
                          <a:pt x="115995" y="5448"/>
                          <a:pt x="120472" y="4019"/>
                          <a:pt x="123615" y="2971"/>
                        </a:cubicBezTo>
                        <a:cubicBezTo>
                          <a:pt x="114566" y="1638"/>
                          <a:pt x="104089" y="1447"/>
                          <a:pt x="95040" y="495"/>
                        </a:cubicBezTo>
                        <a:cubicBezTo>
                          <a:pt x="94183" y="209"/>
                          <a:pt x="93230" y="-77"/>
                          <a:pt x="92278" y="19"/>
                        </a:cubicBezTo>
                        <a:close/>
                      </a:path>
                    </a:pathLst>
                  </a:custGeom>
                  <a:solidFill>
                    <a:srgbClr val="7EAB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78" name="Graphic 1">
                    <a:extLst>
                      <a:ext uri="{FF2B5EF4-FFF2-40B4-BE49-F238E27FC236}">
                        <a16:creationId xmlns:a16="http://schemas.microsoft.com/office/drawing/2014/main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5969316" y="3491619"/>
                    <a:ext cx="569394" cy="847863"/>
                    <a:chOff x="5969316" y="3491619"/>
                    <a:chExt cx="569394" cy="847863"/>
                  </a:xfrm>
                </p:grpSpPr>
                <p:grpSp>
                  <p:nvGrpSpPr>
                    <p:cNvPr id="179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69316" y="3543013"/>
                      <a:ext cx="275940" cy="428111"/>
                      <a:chOff x="5969316" y="3543013"/>
                      <a:chExt cx="275940" cy="428111"/>
                    </a:xfrm>
                  </p:grpSpPr>
                  <p:sp>
                    <p:nvSpPr>
                      <p:cNvPr id="323" name="Freeform: Shape 56">
                        <a:extLst>
                          <a:ext uri="{FF2B5EF4-FFF2-40B4-BE49-F238E27FC236}">
                            <a16:creationId xmlns:a16="http://schemas.microsoft.com/office/drawing/2014/main" id="{07907F23-CEC1-4B24-AF27-C1A0B17BA5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9316" y="3576541"/>
                        <a:ext cx="168879" cy="290988"/>
                      </a:xfrm>
                      <a:custGeom>
                        <a:avLst/>
                        <a:gdLst>
                          <a:gd name="connsiteX0" fmla="*/ 168880 w 168879"/>
                          <a:gd name="connsiteY0" fmla="*/ 290989 h 290988"/>
                          <a:gd name="connsiteX1" fmla="*/ 26576 w 168879"/>
                          <a:gd name="connsiteY1" fmla="*/ 86773 h 290988"/>
                          <a:gd name="connsiteX2" fmla="*/ 1 w 168879"/>
                          <a:gd name="connsiteY2" fmla="*/ 40672 h 290988"/>
                          <a:gd name="connsiteX3" fmla="*/ 32863 w 168879"/>
                          <a:gd name="connsiteY3" fmla="*/ 0 h 290988"/>
                          <a:gd name="connsiteX4" fmla="*/ 60771 w 168879"/>
                          <a:gd name="connsiteY4" fmla="*/ 69437 h 290988"/>
                          <a:gd name="connsiteX5" fmla="*/ 138781 w 168879"/>
                          <a:gd name="connsiteY5" fmla="*/ 236887 h 290988"/>
                          <a:gd name="connsiteX6" fmla="*/ 168880 w 168879"/>
                          <a:gd name="connsiteY6" fmla="*/ 290989 h 290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8879" h="290988">
                            <a:moveTo>
                              <a:pt x="168880" y="290989"/>
                            </a:moveTo>
                            <a:cubicBezTo>
                              <a:pt x="119921" y="227362"/>
                              <a:pt x="74296" y="154591"/>
                              <a:pt x="26576" y="86773"/>
                            </a:cubicBezTo>
                            <a:cubicBezTo>
                              <a:pt x="20671" y="76772"/>
                              <a:pt x="-189" y="51721"/>
                              <a:pt x="1" y="40672"/>
                            </a:cubicBezTo>
                            <a:cubicBezTo>
                              <a:pt x="287" y="27813"/>
                              <a:pt x="23052" y="4191"/>
                              <a:pt x="32863" y="0"/>
                            </a:cubicBezTo>
                            <a:cubicBezTo>
                              <a:pt x="44578" y="21622"/>
                              <a:pt x="50008" y="46101"/>
                              <a:pt x="60771" y="69437"/>
                            </a:cubicBezTo>
                            <a:cubicBezTo>
                              <a:pt x="86488" y="125730"/>
                              <a:pt x="111349" y="181165"/>
                              <a:pt x="138781" y="236887"/>
                            </a:cubicBezTo>
                            <a:lnTo>
                              <a:pt x="168880" y="290989"/>
                            </a:lnTo>
                            <a:close/>
                          </a:path>
                        </a:pathLst>
                      </a:custGeom>
                      <a:solidFill>
                        <a:srgbClr val="67974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24" name="Freeform: Shape 57">
                        <a:extLst>
                          <a:ext uri="{FF2B5EF4-FFF2-40B4-BE49-F238E27FC236}">
                            <a16:creationId xmlns:a16="http://schemas.microsoft.com/office/drawing/2014/main" id="{B5C32A6C-BD44-4DC4-A7A4-D912E9F5B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4693" y="3548232"/>
                        <a:ext cx="125212" cy="272911"/>
                      </a:xfrm>
                      <a:custGeom>
                        <a:avLst/>
                        <a:gdLst>
                          <a:gd name="connsiteX0" fmla="*/ 125213 w 125212"/>
                          <a:gd name="connsiteY0" fmla="*/ 272911 h 272911"/>
                          <a:gd name="connsiteX1" fmla="*/ 13389 w 125212"/>
                          <a:gd name="connsiteY1" fmla="*/ 54408 h 272911"/>
                          <a:gd name="connsiteX2" fmla="*/ 6722 w 125212"/>
                          <a:gd name="connsiteY2" fmla="*/ 5830 h 272911"/>
                          <a:gd name="connsiteX3" fmla="*/ 29772 w 125212"/>
                          <a:gd name="connsiteY3" fmla="*/ 16498 h 272911"/>
                          <a:gd name="connsiteX4" fmla="*/ 69872 w 125212"/>
                          <a:gd name="connsiteY4" fmla="*/ 111844 h 272911"/>
                          <a:gd name="connsiteX5" fmla="*/ 120164 w 125212"/>
                          <a:gd name="connsiteY5" fmla="*/ 235573 h 272911"/>
                          <a:gd name="connsiteX6" fmla="*/ 125213 w 125212"/>
                          <a:gd name="connsiteY6" fmla="*/ 272911 h 2729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5212" h="272911">
                            <a:moveTo>
                              <a:pt x="125213" y="272911"/>
                            </a:moveTo>
                            <a:cubicBezTo>
                              <a:pt x="79969" y="206141"/>
                              <a:pt x="49584" y="126322"/>
                              <a:pt x="13389" y="54408"/>
                            </a:cubicBezTo>
                            <a:cubicBezTo>
                              <a:pt x="5483" y="38215"/>
                              <a:pt x="-8328" y="20689"/>
                              <a:pt x="6722" y="5830"/>
                            </a:cubicBezTo>
                            <a:cubicBezTo>
                              <a:pt x="19009" y="-6743"/>
                              <a:pt x="22438" y="2973"/>
                              <a:pt x="29772" y="16498"/>
                            </a:cubicBezTo>
                            <a:cubicBezTo>
                              <a:pt x="46727" y="46312"/>
                              <a:pt x="56537" y="79840"/>
                              <a:pt x="69872" y="111844"/>
                            </a:cubicBezTo>
                            <a:cubicBezTo>
                              <a:pt x="86636" y="152801"/>
                              <a:pt x="104353" y="192997"/>
                              <a:pt x="120164" y="235573"/>
                            </a:cubicBezTo>
                            <a:lnTo>
                              <a:pt x="125213" y="272911"/>
                            </a:lnTo>
                            <a:close/>
                          </a:path>
                        </a:pathLst>
                      </a:custGeom>
                      <a:solidFill>
                        <a:srgbClr val="4C854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325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07810" y="3543013"/>
                        <a:ext cx="237445" cy="428111"/>
                        <a:chOff x="6007810" y="3543013"/>
                        <a:chExt cx="237445" cy="428111"/>
                      </a:xfrm>
                    </p:grpSpPr>
                    <p:sp>
                      <p:nvSpPr>
                        <p:cNvPr id="326" name="Freeform: Shape 59">
                          <a:extLst>
                            <a:ext uri="{FF2B5EF4-FFF2-40B4-BE49-F238E27FC236}">
                              <a16:creationId xmlns:a16="http://schemas.microsoft.com/office/drawing/2014/main" id="{FC50D8AB-52C9-45BA-885F-A74F954686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19526" y="3788663"/>
                          <a:ext cx="125729" cy="182461"/>
                        </a:xfrm>
                        <a:custGeom>
                          <a:avLst/>
                          <a:gdLst>
                            <a:gd name="connsiteX0" fmla="*/ 3524 w 125729"/>
                            <a:gd name="connsiteY0" fmla="*/ 4382 h 182461"/>
                            <a:gd name="connsiteX1" fmla="*/ 19907 w 125729"/>
                            <a:gd name="connsiteY1" fmla="*/ 54197 h 182461"/>
                            <a:gd name="connsiteX2" fmla="*/ 1048 w 125729"/>
                            <a:gd name="connsiteY2" fmla="*/ 31433 h 182461"/>
                            <a:gd name="connsiteX3" fmla="*/ 0 w 125729"/>
                            <a:gd name="connsiteY3" fmla="*/ 45815 h 182461"/>
                            <a:gd name="connsiteX4" fmla="*/ 30671 w 125729"/>
                            <a:gd name="connsiteY4" fmla="*/ 97346 h 182461"/>
                            <a:gd name="connsiteX5" fmla="*/ 74962 w 125729"/>
                            <a:gd name="connsiteY5" fmla="*/ 155353 h 182461"/>
                            <a:gd name="connsiteX6" fmla="*/ 100203 w 125729"/>
                            <a:gd name="connsiteY6" fmla="*/ 181166 h 182461"/>
                            <a:gd name="connsiteX7" fmla="*/ 125730 w 125729"/>
                            <a:gd name="connsiteY7" fmla="*/ 164021 h 182461"/>
                            <a:gd name="connsiteX8" fmla="*/ 125349 w 125729"/>
                            <a:gd name="connsiteY8" fmla="*/ 160782 h 182461"/>
                            <a:gd name="connsiteX9" fmla="*/ 112300 w 125729"/>
                            <a:gd name="connsiteY9" fmla="*/ 141351 h 182461"/>
                            <a:gd name="connsiteX10" fmla="*/ 80391 w 125729"/>
                            <a:gd name="connsiteY10" fmla="*/ 99060 h 182461"/>
                            <a:gd name="connsiteX11" fmla="*/ 24384 w 125729"/>
                            <a:gd name="connsiteY11" fmla="*/ 17526 h 182461"/>
                            <a:gd name="connsiteX12" fmla="*/ 14192 w 125729"/>
                            <a:gd name="connsiteY12" fmla="*/ 0 h 182461"/>
                            <a:gd name="connsiteX13" fmla="*/ 24384 w 125729"/>
                            <a:gd name="connsiteY13" fmla="*/ 29242 h 182461"/>
                            <a:gd name="connsiteX14" fmla="*/ 3524 w 125729"/>
                            <a:gd name="connsiteY14" fmla="*/ 4382 h 1824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25729" h="182461">
                              <a:moveTo>
                                <a:pt x="3524" y="4382"/>
                              </a:moveTo>
                              <a:cubicBezTo>
                                <a:pt x="2000" y="21050"/>
                                <a:pt x="12954" y="38862"/>
                                <a:pt x="19907" y="54197"/>
                              </a:cubicBezTo>
                              <a:cubicBezTo>
                                <a:pt x="14478" y="45244"/>
                                <a:pt x="8763" y="38481"/>
                                <a:pt x="1048" y="31433"/>
                              </a:cubicBezTo>
                              <a:cubicBezTo>
                                <a:pt x="381" y="36100"/>
                                <a:pt x="0" y="40958"/>
                                <a:pt x="0" y="45815"/>
                              </a:cubicBezTo>
                              <a:cubicBezTo>
                                <a:pt x="9525" y="63437"/>
                                <a:pt x="19336" y="80963"/>
                                <a:pt x="30671" y="97346"/>
                              </a:cubicBezTo>
                              <a:cubicBezTo>
                                <a:pt x="44482" y="117443"/>
                                <a:pt x="61055" y="135446"/>
                                <a:pt x="74962" y="155353"/>
                              </a:cubicBezTo>
                              <a:cubicBezTo>
                                <a:pt x="81820" y="165164"/>
                                <a:pt x="88678" y="176308"/>
                                <a:pt x="100203" y="181166"/>
                              </a:cubicBezTo>
                              <a:cubicBezTo>
                                <a:pt x="112109" y="186119"/>
                                <a:pt x="125635" y="176117"/>
                                <a:pt x="125730" y="164021"/>
                              </a:cubicBezTo>
                              <a:cubicBezTo>
                                <a:pt x="125730" y="163068"/>
                                <a:pt x="125635" y="162020"/>
                                <a:pt x="125349" y="160782"/>
                              </a:cubicBezTo>
                              <a:cubicBezTo>
                                <a:pt x="123825" y="153638"/>
                                <a:pt x="116681" y="146875"/>
                                <a:pt x="112300" y="141351"/>
                              </a:cubicBezTo>
                              <a:cubicBezTo>
                                <a:pt x="101346" y="127540"/>
                                <a:pt x="90773" y="113348"/>
                                <a:pt x="80391" y="99060"/>
                              </a:cubicBezTo>
                              <a:cubicBezTo>
                                <a:pt x="61055" y="72485"/>
                                <a:pt x="41338" y="45720"/>
                                <a:pt x="24384" y="17526"/>
                              </a:cubicBezTo>
                              <a:cubicBezTo>
                                <a:pt x="20955" y="11716"/>
                                <a:pt x="17526" y="5906"/>
                                <a:pt x="14192" y="0"/>
                              </a:cubicBezTo>
                              <a:cubicBezTo>
                                <a:pt x="16288" y="10573"/>
                                <a:pt x="19717" y="20765"/>
                                <a:pt x="24384" y="29242"/>
                              </a:cubicBezTo>
                              <a:cubicBezTo>
                                <a:pt x="16669" y="20288"/>
                                <a:pt x="9144" y="11240"/>
                                <a:pt x="3524" y="43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8D98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27" name="Freeform: Shape 60">
                          <a:extLst>
                            <a:ext uri="{FF2B5EF4-FFF2-40B4-BE49-F238E27FC236}">
                              <a16:creationId xmlns:a16="http://schemas.microsoft.com/office/drawing/2014/main" id="{8B42AF93-BBAB-4057-97A3-A69F035C4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07810" y="3543013"/>
                          <a:ext cx="136004" cy="299846"/>
                        </a:xfrm>
                        <a:custGeom>
                          <a:avLst/>
                          <a:gdLst>
                            <a:gd name="connsiteX0" fmla="*/ 1131 w 136004"/>
                            <a:gd name="connsiteY0" fmla="*/ 53816 h 299846"/>
                            <a:gd name="connsiteX1" fmla="*/ 94380 w 136004"/>
                            <a:gd name="connsiteY1" fmla="*/ 259747 h 299846"/>
                            <a:gd name="connsiteX2" fmla="*/ 111716 w 136004"/>
                            <a:gd name="connsiteY2" fmla="*/ 291465 h 299846"/>
                            <a:gd name="connsiteX3" fmla="*/ 112764 w 136004"/>
                            <a:gd name="connsiteY3" fmla="*/ 277082 h 299846"/>
                            <a:gd name="connsiteX4" fmla="*/ 131623 w 136004"/>
                            <a:gd name="connsiteY4" fmla="*/ 299847 h 299846"/>
                            <a:gd name="connsiteX5" fmla="*/ 115240 w 136004"/>
                            <a:gd name="connsiteY5" fmla="*/ 250031 h 299846"/>
                            <a:gd name="connsiteX6" fmla="*/ 136005 w 136004"/>
                            <a:gd name="connsiteY6" fmla="*/ 275082 h 299846"/>
                            <a:gd name="connsiteX7" fmla="*/ 125813 w 136004"/>
                            <a:gd name="connsiteY7" fmla="*/ 245840 h 299846"/>
                            <a:gd name="connsiteX8" fmla="*/ 45517 w 136004"/>
                            <a:gd name="connsiteY8" fmla="*/ 82772 h 299846"/>
                            <a:gd name="connsiteX9" fmla="*/ 11989 w 136004"/>
                            <a:gd name="connsiteY9" fmla="*/ 0 h 299846"/>
                            <a:gd name="connsiteX10" fmla="*/ 1131 w 136004"/>
                            <a:gd name="connsiteY10" fmla="*/ 53816 h 2998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36004" h="299846">
                              <a:moveTo>
                                <a:pt x="1131" y="53816"/>
                              </a:moveTo>
                              <a:cubicBezTo>
                                <a:pt x="21038" y="126682"/>
                                <a:pt x="57900" y="194119"/>
                                <a:pt x="94380" y="259747"/>
                              </a:cubicBezTo>
                              <a:cubicBezTo>
                                <a:pt x="100191" y="270224"/>
                                <a:pt x="105906" y="280892"/>
                                <a:pt x="111716" y="291465"/>
                              </a:cubicBezTo>
                              <a:cubicBezTo>
                                <a:pt x="111716" y="286607"/>
                                <a:pt x="112097" y="281750"/>
                                <a:pt x="112764" y="277082"/>
                              </a:cubicBezTo>
                              <a:cubicBezTo>
                                <a:pt x="120479" y="284131"/>
                                <a:pt x="126194" y="290893"/>
                                <a:pt x="131623" y="299847"/>
                              </a:cubicBezTo>
                              <a:cubicBezTo>
                                <a:pt x="124670" y="284512"/>
                                <a:pt x="113716" y="266700"/>
                                <a:pt x="115240" y="250031"/>
                              </a:cubicBezTo>
                              <a:cubicBezTo>
                                <a:pt x="120955" y="256889"/>
                                <a:pt x="128480" y="265938"/>
                                <a:pt x="136005" y="275082"/>
                              </a:cubicBezTo>
                              <a:cubicBezTo>
                                <a:pt x="131433" y="266605"/>
                                <a:pt x="128004" y="256413"/>
                                <a:pt x="125813" y="245840"/>
                              </a:cubicBezTo>
                              <a:cubicBezTo>
                                <a:pt x="95809" y="193643"/>
                                <a:pt x="68949" y="138113"/>
                                <a:pt x="45517" y="82772"/>
                              </a:cubicBezTo>
                              <a:cubicBezTo>
                                <a:pt x="41231" y="73819"/>
                                <a:pt x="21419" y="0"/>
                                <a:pt x="11989" y="0"/>
                              </a:cubicBezTo>
                              <a:cubicBezTo>
                                <a:pt x="-1727" y="381"/>
                                <a:pt x="-870" y="46768"/>
                                <a:pt x="1131" y="538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EAF5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grpSp>
                  <p:nvGrpSpPr>
                    <p:cNvPr id="180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2004" y="3617903"/>
                      <a:ext cx="178762" cy="418701"/>
                      <a:chOff x="6132004" y="3617903"/>
                      <a:chExt cx="178762" cy="418701"/>
                    </a:xfrm>
                  </p:grpSpPr>
                  <p:sp>
                    <p:nvSpPr>
                      <p:cNvPr id="313" name="Freeform: Shape 62">
                        <a:extLst>
                          <a:ext uri="{FF2B5EF4-FFF2-40B4-BE49-F238E27FC236}">
                            <a16:creationId xmlns:a16="http://schemas.microsoft.com/office/drawing/2014/main" id="{9EF69754-66CB-45D0-944C-36201C885C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1019" y="3649022"/>
                        <a:ext cx="169747" cy="387582"/>
                      </a:xfrm>
                      <a:custGeom>
                        <a:avLst/>
                        <a:gdLst>
                          <a:gd name="connsiteX0" fmla="*/ 24703 w 169747"/>
                          <a:gd name="connsiteY0" fmla="*/ 2195 h 387582"/>
                          <a:gd name="connsiteX1" fmla="*/ 7368 w 169747"/>
                          <a:gd name="connsiteY1" fmla="*/ 28389 h 387582"/>
                          <a:gd name="connsiteX2" fmla="*/ 5844 w 169747"/>
                          <a:gd name="connsiteY2" fmla="*/ 175169 h 387582"/>
                          <a:gd name="connsiteX3" fmla="*/ 13559 w 169747"/>
                          <a:gd name="connsiteY3" fmla="*/ 256036 h 387582"/>
                          <a:gd name="connsiteX4" fmla="*/ 38515 w 169747"/>
                          <a:gd name="connsiteY4" fmla="*/ 337284 h 387582"/>
                          <a:gd name="connsiteX5" fmla="*/ 74995 w 169747"/>
                          <a:gd name="connsiteY5" fmla="*/ 368812 h 387582"/>
                          <a:gd name="connsiteX6" fmla="*/ 113762 w 169747"/>
                          <a:gd name="connsiteY6" fmla="*/ 387576 h 387582"/>
                          <a:gd name="connsiteX7" fmla="*/ 143004 w 169747"/>
                          <a:gd name="connsiteY7" fmla="*/ 360906 h 387582"/>
                          <a:gd name="connsiteX8" fmla="*/ 167388 w 169747"/>
                          <a:gd name="connsiteY8" fmla="*/ 292231 h 387582"/>
                          <a:gd name="connsiteX9" fmla="*/ 141956 w 169747"/>
                          <a:gd name="connsiteY9" fmla="*/ 179836 h 387582"/>
                          <a:gd name="connsiteX10" fmla="*/ 86997 w 169747"/>
                          <a:gd name="connsiteY10" fmla="*/ 46105 h 387582"/>
                          <a:gd name="connsiteX11" fmla="*/ 74710 w 169747"/>
                          <a:gd name="connsiteY11" fmla="*/ 19816 h 387582"/>
                          <a:gd name="connsiteX12" fmla="*/ 54517 w 169747"/>
                          <a:gd name="connsiteY12" fmla="*/ 4 h 387582"/>
                          <a:gd name="connsiteX13" fmla="*/ 24703 w 169747"/>
                          <a:gd name="connsiteY13" fmla="*/ 2195 h 3875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69747" h="387582">
                            <a:moveTo>
                              <a:pt x="24703" y="2195"/>
                            </a:moveTo>
                            <a:cubicBezTo>
                              <a:pt x="16893" y="10767"/>
                              <a:pt x="10606" y="16292"/>
                              <a:pt x="7368" y="28389"/>
                            </a:cubicBezTo>
                            <a:cubicBezTo>
                              <a:pt x="-5396" y="76395"/>
                              <a:pt x="1367" y="126591"/>
                              <a:pt x="5844" y="175169"/>
                            </a:cubicBezTo>
                            <a:cubicBezTo>
                              <a:pt x="8320" y="202125"/>
                              <a:pt x="9463" y="229176"/>
                              <a:pt x="13559" y="256036"/>
                            </a:cubicBezTo>
                            <a:cubicBezTo>
                              <a:pt x="17845" y="283754"/>
                              <a:pt x="22798" y="313377"/>
                              <a:pt x="38515" y="337284"/>
                            </a:cubicBezTo>
                            <a:cubicBezTo>
                              <a:pt x="46992" y="350048"/>
                              <a:pt x="61089" y="362240"/>
                              <a:pt x="74995" y="368812"/>
                            </a:cubicBezTo>
                            <a:cubicBezTo>
                              <a:pt x="85663" y="373860"/>
                              <a:pt x="102237" y="387576"/>
                              <a:pt x="113762" y="387576"/>
                            </a:cubicBezTo>
                            <a:cubicBezTo>
                              <a:pt x="127954" y="387957"/>
                              <a:pt x="136717" y="371384"/>
                              <a:pt x="143004" y="360906"/>
                            </a:cubicBezTo>
                            <a:cubicBezTo>
                              <a:pt x="154910" y="340047"/>
                              <a:pt x="161673" y="315472"/>
                              <a:pt x="167388" y="292231"/>
                            </a:cubicBezTo>
                            <a:cubicBezTo>
                              <a:pt x="176818" y="254036"/>
                              <a:pt x="155863" y="214317"/>
                              <a:pt x="141956" y="179836"/>
                            </a:cubicBezTo>
                            <a:cubicBezTo>
                              <a:pt x="123859" y="134973"/>
                              <a:pt x="108047" y="89634"/>
                              <a:pt x="86997" y="46105"/>
                            </a:cubicBezTo>
                            <a:cubicBezTo>
                              <a:pt x="82806" y="37437"/>
                              <a:pt x="79663" y="28198"/>
                              <a:pt x="74710" y="19816"/>
                            </a:cubicBezTo>
                            <a:cubicBezTo>
                              <a:pt x="71662" y="14482"/>
                              <a:pt x="61851" y="-282"/>
                              <a:pt x="54517" y="4"/>
                            </a:cubicBezTo>
                            <a:lnTo>
                              <a:pt x="24703" y="2195"/>
                            </a:lnTo>
                            <a:close/>
                          </a:path>
                        </a:pathLst>
                      </a:custGeom>
                      <a:solidFill>
                        <a:srgbClr val="2D1337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314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32004" y="3617903"/>
                        <a:ext cx="90487" cy="130183"/>
                        <a:chOff x="6132004" y="3617903"/>
                        <a:chExt cx="90487" cy="130183"/>
                      </a:xfrm>
                    </p:grpSpPr>
                    <p:sp>
                      <p:nvSpPr>
                        <p:cNvPr id="321" name="Freeform: Shape 64">
                          <a:extLst>
                            <a:ext uri="{FF2B5EF4-FFF2-40B4-BE49-F238E27FC236}">
                              <a16:creationId xmlns:a16="http://schemas.microsoft.com/office/drawing/2014/main" id="{2B677DC5-8E05-471E-8DBB-7E4ACE1A6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32004" y="3626357"/>
                          <a:ext cx="90487" cy="121729"/>
                        </a:xfrm>
                        <a:custGeom>
                          <a:avLst/>
                          <a:gdLst>
                            <a:gd name="connsiteX0" fmla="*/ 84106 w 90487"/>
                            <a:gd name="connsiteY0" fmla="*/ 52292 h 121729"/>
                            <a:gd name="connsiteX1" fmla="*/ 90488 w 90487"/>
                            <a:gd name="connsiteY1" fmla="*/ 53435 h 121729"/>
                            <a:gd name="connsiteX2" fmla="*/ 74581 w 90487"/>
                            <a:gd name="connsiteY2" fmla="*/ 27146 h 121729"/>
                            <a:gd name="connsiteX3" fmla="*/ 58388 w 90487"/>
                            <a:gd name="connsiteY3" fmla="*/ 15811 h 121729"/>
                            <a:gd name="connsiteX4" fmla="*/ 53245 w 90487"/>
                            <a:gd name="connsiteY4" fmla="*/ 2477 h 121729"/>
                            <a:gd name="connsiteX5" fmla="*/ 28289 w 90487"/>
                            <a:gd name="connsiteY5" fmla="*/ 0 h 121729"/>
                            <a:gd name="connsiteX6" fmla="*/ 31433 w 90487"/>
                            <a:gd name="connsiteY6" fmla="*/ 13144 h 121729"/>
                            <a:gd name="connsiteX7" fmla="*/ 15907 w 90487"/>
                            <a:gd name="connsiteY7" fmla="*/ 29051 h 121729"/>
                            <a:gd name="connsiteX8" fmla="*/ 7429 w 90487"/>
                            <a:gd name="connsiteY8" fmla="*/ 58865 h 121729"/>
                            <a:gd name="connsiteX9" fmla="*/ 0 w 90487"/>
                            <a:gd name="connsiteY9" fmla="*/ 98869 h 121729"/>
                            <a:gd name="connsiteX10" fmla="*/ 12287 w 90487"/>
                            <a:gd name="connsiteY10" fmla="*/ 86296 h 121729"/>
                            <a:gd name="connsiteX11" fmla="*/ 4286 w 90487"/>
                            <a:gd name="connsiteY11" fmla="*/ 110680 h 121729"/>
                            <a:gd name="connsiteX12" fmla="*/ 21050 w 90487"/>
                            <a:gd name="connsiteY12" fmla="*/ 89154 h 121729"/>
                            <a:gd name="connsiteX13" fmla="*/ 24956 w 90487"/>
                            <a:gd name="connsiteY13" fmla="*/ 121729 h 121729"/>
                            <a:gd name="connsiteX14" fmla="*/ 84106 w 90487"/>
                            <a:gd name="connsiteY14" fmla="*/ 52292 h 1217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90487" h="121729">
                              <a:moveTo>
                                <a:pt x="84106" y="52292"/>
                              </a:moveTo>
                              <a:lnTo>
                                <a:pt x="90488" y="53435"/>
                              </a:lnTo>
                              <a:cubicBezTo>
                                <a:pt x="85916" y="44958"/>
                                <a:pt x="83344" y="35814"/>
                                <a:pt x="74581" y="27146"/>
                              </a:cubicBezTo>
                              <a:cubicBezTo>
                                <a:pt x="69342" y="22479"/>
                                <a:pt x="62008" y="20669"/>
                                <a:pt x="58388" y="15811"/>
                              </a:cubicBezTo>
                              <a:cubicBezTo>
                                <a:pt x="55340" y="12097"/>
                                <a:pt x="55054" y="6953"/>
                                <a:pt x="53245" y="2477"/>
                              </a:cubicBezTo>
                              <a:cubicBezTo>
                                <a:pt x="45529" y="3334"/>
                                <a:pt x="35528" y="2191"/>
                                <a:pt x="28289" y="0"/>
                              </a:cubicBezTo>
                              <a:cubicBezTo>
                                <a:pt x="29337" y="4667"/>
                                <a:pt x="32004" y="10001"/>
                                <a:pt x="31433" y="13144"/>
                              </a:cubicBezTo>
                              <a:cubicBezTo>
                                <a:pt x="29813" y="22098"/>
                                <a:pt x="21717" y="23241"/>
                                <a:pt x="15907" y="29051"/>
                              </a:cubicBezTo>
                              <a:cubicBezTo>
                                <a:pt x="8763" y="36767"/>
                                <a:pt x="8477" y="48768"/>
                                <a:pt x="7429" y="58865"/>
                              </a:cubicBezTo>
                              <a:cubicBezTo>
                                <a:pt x="6191" y="73152"/>
                                <a:pt x="9811" y="86677"/>
                                <a:pt x="0" y="98869"/>
                              </a:cubicBezTo>
                              <a:cubicBezTo>
                                <a:pt x="4000" y="95345"/>
                                <a:pt x="8763" y="90964"/>
                                <a:pt x="12287" y="86296"/>
                              </a:cubicBezTo>
                              <a:cubicBezTo>
                                <a:pt x="9811" y="94583"/>
                                <a:pt x="8192" y="103537"/>
                                <a:pt x="4286" y="110680"/>
                              </a:cubicBezTo>
                              <a:cubicBezTo>
                                <a:pt x="11430" y="108775"/>
                                <a:pt x="20479" y="96679"/>
                                <a:pt x="21050" y="89154"/>
                              </a:cubicBezTo>
                              <a:cubicBezTo>
                                <a:pt x="20193" y="100108"/>
                                <a:pt x="24289" y="111061"/>
                                <a:pt x="24956" y="121729"/>
                              </a:cubicBezTo>
                              <a:cubicBezTo>
                                <a:pt x="38767" y="104489"/>
                                <a:pt x="51245" y="37148"/>
                                <a:pt x="84106" y="522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0CC4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22" name="Freeform: Shape 65">
                          <a:extLst>
                            <a:ext uri="{FF2B5EF4-FFF2-40B4-BE49-F238E27FC236}">
                              <a16:creationId xmlns:a16="http://schemas.microsoft.com/office/drawing/2014/main" id="{5972A4CD-C562-403B-9DAC-CBB662E2C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60064" y="3617903"/>
                          <a:ext cx="25374" cy="11215"/>
                        </a:xfrm>
                        <a:custGeom>
                          <a:avLst/>
                          <a:gdLst>
                            <a:gd name="connsiteX0" fmla="*/ 20993 w 25374"/>
                            <a:gd name="connsiteY0" fmla="*/ 4929 h 11215"/>
                            <a:gd name="connsiteX1" fmla="*/ 1372 w 25374"/>
                            <a:gd name="connsiteY1" fmla="*/ 1215 h 11215"/>
                            <a:gd name="connsiteX2" fmla="*/ 419 w 25374"/>
                            <a:gd name="connsiteY2" fmla="*/ 8454 h 11215"/>
                            <a:gd name="connsiteX3" fmla="*/ 25375 w 25374"/>
                            <a:gd name="connsiteY3" fmla="*/ 10930 h 11215"/>
                            <a:gd name="connsiteX4" fmla="*/ 20993 w 25374"/>
                            <a:gd name="connsiteY4" fmla="*/ 4929 h 112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374" h="11215">
                              <a:moveTo>
                                <a:pt x="20993" y="4929"/>
                              </a:moveTo>
                              <a:cubicBezTo>
                                <a:pt x="17755" y="2453"/>
                                <a:pt x="4610" y="-2214"/>
                                <a:pt x="1372" y="1215"/>
                              </a:cubicBezTo>
                              <a:cubicBezTo>
                                <a:pt x="-247" y="3024"/>
                                <a:pt x="-247" y="5596"/>
                                <a:pt x="419" y="8454"/>
                              </a:cubicBezTo>
                              <a:cubicBezTo>
                                <a:pt x="7563" y="10644"/>
                                <a:pt x="17660" y="11787"/>
                                <a:pt x="25375" y="10930"/>
                              </a:cubicBezTo>
                              <a:cubicBezTo>
                                <a:pt x="24422" y="8644"/>
                                <a:pt x="23184" y="6548"/>
                                <a:pt x="20993" y="49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4E88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315" name="Freeform: Shape 66">
                        <a:extLst>
                          <a:ext uri="{FF2B5EF4-FFF2-40B4-BE49-F238E27FC236}">
                            <a16:creationId xmlns:a16="http://schemas.microsoft.com/office/drawing/2014/main" id="{F39962B5-761D-4A0B-97AD-70E9DF44F1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1703" y="3676363"/>
                        <a:ext cx="23449" cy="44005"/>
                      </a:xfrm>
                      <a:custGeom>
                        <a:avLst/>
                        <a:gdLst>
                          <a:gd name="connsiteX0" fmla="*/ 23450 w 23449"/>
                          <a:gd name="connsiteY0" fmla="*/ 0 h 44005"/>
                          <a:gd name="connsiteX1" fmla="*/ 17639 w 23449"/>
                          <a:gd name="connsiteY1" fmla="*/ 11811 h 44005"/>
                          <a:gd name="connsiteX2" fmla="*/ 15258 w 23449"/>
                          <a:gd name="connsiteY2" fmla="*/ 16573 h 44005"/>
                          <a:gd name="connsiteX3" fmla="*/ 12877 w 23449"/>
                          <a:gd name="connsiteY3" fmla="*/ 22003 h 44005"/>
                          <a:gd name="connsiteX4" fmla="*/ 18 w 23449"/>
                          <a:gd name="connsiteY4" fmla="*/ 44005 h 44005"/>
                          <a:gd name="connsiteX5" fmla="*/ 780 w 23449"/>
                          <a:gd name="connsiteY5" fmla="*/ 30956 h 44005"/>
                          <a:gd name="connsiteX6" fmla="*/ 4114 w 23449"/>
                          <a:gd name="connsiteY6" fmla="*/ 18288 h 44005"/>
                          <a:gd name="connsiteX7" fmla="*/ 7352 w 23449"/>
                          <a:gd name="connsiteY7" fmla="*/ 12287 h 44005"/>
                          <a:gd name="connsiteX8" fmla="*/ 12210 w 23449"/>
                          <a:gd name="connsiteY8" fmla="*/ 6763 h 44005"/>
                          <a:gd name="connsiteX9" fmla="*/ 23450 w 23449"/>
                          <a:gd name="connsiteY9" fmla="*/ 0 h 440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449" h="44005">
                            <a:moveTo>
                              <a:pt x="23450" y="0"/>
                            </a:moveTo>
                            <a:cubicBezTo>
                              <a:pt x="22878" y="4763"/>
                              <a:pt x="19640" y="8573"/>
                              <a:pt x="17639" y="11811"/>
                            </a:cubicBezTo>
                            <a:cubicBezTo>
                              <a:pt x="16687" y="13621"/>
                              <a:pt x="15925" y="14764"/>
                              <a:pt x="15258" y="16573"/>
                            </a:cubicBezTo>
                            <a:cubicBezTo>
                              <a:pt x="14306" y="18479"/>
                              <a:pt x="13639" y="20098"/>
                              <a:pt x="12877" y="22003"/>
                            </a:cubicBezTo>
                            <a:cubicBezTo>
                              <a:pt x="9734" y="29051"/>
                              <a:pt x="6971" y="37719"/>
                              <a:pt x="18" y="44005"/>
                            </a:cubicBezTo>
                            <a:cubicBezTo>
                              <a:pt x="-77" y="39338"/>
                              <a:pt x="209" y="35242"/>
                              <a:pt x="780" y="30956"/>
                            </a:cubicBezTo>
                            <a:cubicBezTo>
                              <a:pt x="1352" y="26765"/>
                              <a:pt x="2399" y="22479"/>
                              <a:pt x="4114" y="18288"/>
                            </a:cubicBezTo>
                            <a:cubicBezTo>
                              <a:pt x="5066" y="16288"/>
                              <a:pt x="6114" y="14002"/>
                              <a:pt x="7352" y="12287"/>
                            </a:cubicBezTo>
                            <a:cubicBezTo>
                              <a:pt x="8591" y="10382"/>
                              <a:pt x="10400" y="8096"/>
                              <a:pt x="12210" y="6763"/>
                            </a:cubicBezTo>
                            <a:cubicBezTo>
                              <a:pt x="15925" y="3715"/>
                              <a:pt x="19640" y="2477"/>
                              <a:pt x="23450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6" name="Freeform: Shape 67">
                        <a:extLst>
                          <a:ext uri="{FF2B5EF4-FFF2-40B4-BE49-F238E27FC236}">
                            <a16:creationId xmlns:a16="http://schemas.microsoft.com/office/drawing/2014/main" id="{8777DAE3-663A-44F7-BCAF-DEA06CF4D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1692" y="3670895"/>
                        <a:ext cx="15743" cy="44997"/>
                      </a:xfrm>
                      <a:custGeom>
                        <a:avLst/>
                        <a:gdLst>
                          <a:gd name="connsiteX0" fmla="*/ 15744 w 15743"/>
                          <a:gd name="connsiteY0" fmla="*/ 134 h 44997"/>
                          <a:gd name="connsiteX1" fmla="*/ 12315 w 15743"/>
                          <a:gd name="connsiteY1" fmla="*/ 10516 h 44997"/>
                          <a:gd name="connsiteX2" fmla="*/ 10791 w 15743"/>
                          <a:gd name="connsiteY2" fmla="*/ 22423 h 44997"/>
                          <a:gd name="connsiteX3" fmla="*/ 1170 w 15743"/>
                          <a:gd name="connsiteY3" fmla="*/ 44997 h 44997"/>
                          <a:gd name="connsiteX4" fmla="*/ 1551 w 15743"/>
                          <a:gd name="connsiteY4" fmla="*/ 20137 h 44997"/>
                          <a:gd name="connsiteX5" fmla="*/ 5266 w 15743"/>
                          <a:gd name="connsiteY5" fmla="*/ 8326 h 44997"/>
                          <a:gd name="connsiteX6" fmla="*/ 9172 w 15743"/>
                          <a:gd name="connsiteY6" fmla="*/ 2611 h 44997"/>
                          <a:gd name="connsiteX7" fmla="*/ 15744 w 15743"/>
                          <a:gd name="connsiteY7" fmla="*/ 134 h 44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5743" h="44997">
                            <a:moveTo>
                              <a:pt x="15744" y="134"/>
                            </a:moveTo>
                            <a:cubicBezTo>
                              <a:pt x="12505" y="3182"/>
                              <a:pt x="12982" y="6706"/>
                              <a:pt x="12315" y="10516"/>
                            </a:cubicBezTo>
                            <a:cubicBezTo>
                              <a:pt x="12029" y="14231"/>
                              <a:pt x="11553" y="18517"/>
                              <a:pt x="10791" y="22423"/>
                            </a:cubicBezTo>
                            <a:cubicBezTo>
                              <a:pt x="8981" y="30233"/>
                              <a:pt x="6505" y="37948"/>
                              <a:pt x="1170" y="44997"/>
                            </a:cubicBezTo>
                            <a:cubicBezTo>
                              <a:pt x="-830" y="36234"/>
                              <a:pt x="28" y="28042"/>
                              <a:pt x="1551" y="20137"/>
                            </a:cubicBezTo>
                            <a:cubicBezTo>
                              <a:pt x="2599" y="16136"/>
                              <a:pt x="3266" y="12421"/>
                              <a:pt x="5266" y="8326"/>
                            </a:cubicBezTo>
                            <a:cubicBezTo>
                              <a:pt x="6219" y="6325"/>
                              <a:pt x="7457" y="4421"/>
                              <a:pt x="9172" y="2611"/>
                            </a:cubicBezTo>
                            <a:cubicBezTo>
                              <a:pt x="10886" y="896"/>
                              <a:pt x="13458" y="-437"/>
                              <a:pt x="15744" y="134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7" name="Freeform: Shape 68">
                        <a:extLst>
                          <a:ext uri="{FF2B5EF4-FFF2-40B4-BE49-F238E27FC236}">
                            <a16:creationId xmlns:a16="http://schemas.microsoft.com/office/drawing/2014/main" id="{2E53A99F-F2DA-4CDB-84CA-30B2DDFB91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628" y="3644169"/>
                        <a:ext cx="20000" cy="11329"/>
                      </a:xfrm>
                      <a:custGeom>
                        <a:avLst/>
                        <a:gdLst>
                          <a:gd name="connsiteX0" fmla="*/ 19621 w 20000"/>
                          <a:gd name="connsiteY0" fmla="*/ 0 h 11329"/>
                          <a:gd name="connsiteX1" fmla="*/ 18002 w 20000"/>
                          <a:gd name="connsiteY1" fmla="*/ 7144 h 11329"/>
                          <a:gd name="connsiteX2" fmla="*/ 12192 w 20000"/>
                          <a:gd name="connsiteY2" fmla="*/ 10859 h 11329"/>
                          <a:gd name="connsiteX3" fmla="*/ 0 w 20000"/>
                          <a:gd name="connsiteY3" fmla="*/ 7811 h 11329"/>
                          <a:gd name="connsiteX4" fmla="*/ 9620 w 20000"/>
                          <a:gd name="connsiteY4" fmla="*/ 1619 h 11329"/>
                          <a:gd name="connsiteX5" fmla="*/ 13906 w 20000"/>
                          <a:gd name="connsiteY5" fmla="*/ 857 h 11329"/>
                          <a:gd name="connsiteX6" fmla="*/ 19621 w 20000"/>
                          <a:gd name="connsiteY6" fmla="*/ 0 h 11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000" h="11329">
                            <a:moveTo>
                              <a:pt x="19621" y="0"/>
                            </a:moveTo>
                            <a:cubicBezTo>
                              <a:pt x="20574" y="2572"/>
                              <a:pt x="19621" y="5239"/>
                              <a:pt x="18002" y="7144"/>
                            </a:cubicBezTo>
                            <a:cubicBezTo>
                              <a:pt x="16478" y="9144"/>
                              <a:pt x="14288" y="10192"/>
                              <a:pt x="12192" y="10859"/>
                            </a:cubicBezTo>
                            <a:cubicBezTo>
                              <a:pt x="7906" y="11906"/>
                              <a:pt x="3905" y="11335"/>
                              <a:pt x="0" y="7811"/>
                            </a:cubicBezTo>
                            <a:cubicBezTo>
                              <a:pt x="3429" y="3715"/>
                              <a:pt x="6763" y="2572"/>
                              <a:pt x="9620" y="1619"/>
                            </a:cubicBezTo>
                            <a:cubicBezTo>
                              <a:pt x="11049" y="1334"/>
                              <a:pt x="12382" y="953"/>
                              <a:pt x="13906" y="857"/>
                            </a:cubicBezTo>
                            <a:cubicBezTo>
                              <a:pt x="15335" y="762"/>
                              <a:pt x="16954" y="667"/>
                              <a:pt x="19621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8" name="Freeform: Shape 69">
                        <a:extLst>
                          <a:ext uri="{FF2B5EF4-FFF2-40B4-BE49-F238E27FC236}">
                            <a16:creationId xmlns:a16="http://schemas.microsoft.com/office/drawing/2014/main" id="{27681BD7-194C-488A-B73E-7691DA2A8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269" y="3636453"/>
                        <a:ext cx="9575" cy="13144"/>
                      </a:xfrm>
                      <a:custGeom>
                        <a:avLst/>
                        <a:gdLst>
                          <a:gd name="connsiteX0" fmla="*/ 2788 w 9575"/>
                          <a:gd name="connsiteY0" fmla="*/ 0 h 13144"/>
                          <a:gd name="connsiteX1" fmla="*/ 9360 w 9575"/>
                          <a:gd name="connsiteY1" fmla="*/ 5144 h 13144"/>
                          <a:gd name="connsiteX2" fmla="*/ 6788 w 9575"/>
                          <a:gd name="connsiteY2" fmla="*/ 13145 h 13144"/>
                          <a:gd name="connsiteX3" fmla="*/ 216 w 9575"/>
                          <a:gd name="connsiteY3" fmla="*/ 8001 h 13144"/>
                          <a:gd name="connsiteX4" fmla="*/ 2788 w 9575"/>
                          <a:gd name="connsiteY4" fmla="*/ 0 h 13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575" h="13144">
                            <a:moveTo>
                              <a:pt x="2788" y="0"/>
                            </a:moveTo>
                            <a:cubicBezTo>
                              <a:pt x="7074" y="1238"/>
                              <a:pt x="8503" y="3048"/>
                              <a:pt x="9360" y="5144"/>
                            </a:cubicBezTo>
                            <a:cubicBezTo>
                              <a:pt x="9836" y="7334"/>
                              <a:pt x="9741" y="9620"/>
                              <a:pt x="6788" y="13145"/>
                            </a:cubicBezTo>
                            <a:cubicBezTo>
                              <a:pt x="2597" y="12192"/>
                              <a:pt x="1073" y="10192"/>
                              <a:pt x="216" y="8001"/>
                            </a:cubicBezTo>
                            <a:cubicBezTo>
                              <a:pt x="-260" y="5620"/>
                              <a:pt x="-165" y="3143"/>
                              <a:pt x="2788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9" name="Freeform: Shape 70">
                        <a:extLst>
                          <a:ext uri="{FF2B5EF4-FFF2-40B4-BE49-F238E27FC236}">
                            <a16:creationId xmlns:a16="http://schemas.microsoft.com/office/drawing/2014/main" id="{BF62A57D-10CF-47DB-B022-76D53A6FC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8276" y="3633310"/>
                        <a:ext cx="9824" cy="14192"/>
                      </a:xfrm>
                      <a:custGeom>
                        <a:avLst/>
                        <a:gdLst>
                          <a:gd name="connsiteX0" fmla="*/ 2210 w 9824"/>
                          <a:gd name="connsiteY0" fmla="*/ 0 h 14192"/>
                          <a:gd name="connsiteX1" fmla="*/ 9354 w 9824"/>
                          <a:gd name="connsiteY1" fmla="*/ 5334 h 14192"/>
                          <a:gd name="connsiteX2" fmla="*/ 7639 w 9824"/>
                          <a:gd name="connsiteY2" fmla="*/ 14192 h 14192"/>
                          <a:gd name="connsiteX3" fmla="*/ 496 w 9824"/>
                          <a:gd name="connsiteY3" fmla="*/ 8858 h 14192"/>
                          <a:gd name="connsiteX4" fmla="*/ 2210 w 9824"/>
                          <a:gd name="connsiteY4" fmla="*/ 0 h 141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824" h="14192">
                            <a:moveTo>
                              <a:pt x="2210" y="0"/>
                            </a:moveTo>
                            <a:cubicBezTo>
                              <a:pt x="6687" y="1048"/>
                              <a:pt x="8306" y="3048"/>
                              <a:pt x="9354" y="5334"/>
                            </a:cubicBezTo>
                            <a:cubicBezTo>
                              <a:pt x="10116" y="7715"/>
                              <a:pt x="10211" y="10287"/>
                              <a:pt x="7639" y="14192"/>
                            </a:cubicBezTo>
                            <a:cubicBezTo>
                              <a:pt x="3258" y="13335"/>
                              <a:pt x="1543" y="11240"/>
                              <a:pt x="496" y="8858"/>
                            </a:cubicBezTo>
                            <a:cubicBezTo>
                              <a:pt x="-266" y="6287"/>
                              <a:pt x="-457" y="3620"/>
                              <a:pt x="2210" y="0"/>
                            </a:cubicBezTo>
                            <a:close/>
                          </a:path>
                        </a:pathLst>
                      </a:custGeom>
                      <a:solidFill>
                        <a:srgbClr val="9CBF3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20" name="Freeform: Shape 71">
                        <a:extLst>
                          <a:ext uri="{FF2B5EF4-FFF2-40B4-BE49-F238E27FC236}">
                            <a16:creationId xmlns:a16="http://schemas.microsoft.com/office/drawing/2014/main" id="{C3CD0989-9E79-4265-80F2-639EC12790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1446" y="3999166"/>
                        <a:ext cx="30384" cy="20054"/>
                      </a:xfrm>
                      <a:custGeom>
                        <a:avLst/>
                        <a:gdLst>
                          <a:gd name="connsiteX0" fmla="*/ 0 w 30384"/>
                          <a:gd name="connsiteY0" fmla="*/ 19336 h 20054"/>
                          <a:gd name="connsiteX1" fmla="*/ 13811 w 30384"/>
                          <a:gd name="connsiteY1" fmla="*/ 7620 h 20054"/>
                          <a:gd name="connsiteX2" fmla="*/ 30385 w 30384"/>
                          <a:gd name="connsiteY2" fmla="*/ 0 h 20054"/>
                          <a:gd name="connsiteX3" fmla="*/ 19050 w 30384"/>
                          <a:gd name="connsiteY3" fmla="*/ 15621 h 20054"/>
                          <a:gd name="connsiteX4" fmla="*/ 0 w 30384"/>
                          <a:gd name="connsiteY4" fmla="*/ 19336 h 200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384" h="20054">
                            <a:moveTo>
                              <a:pt x="0" y="19336"/>
                            </a:moveTo>
                            <a:cubicBezTo>
                              <a:pt x="4667" y="14097"/>
                              <a:pt x="8954" y="10858"/>
                              <a:pt x="13811" y="7620"/>
                            </a:cubicBezTo>
                            <a:cubicBezTo>
                              <a:pt x="18669" y="4572"/>
                              <a:pt x="23527" y="1810"/>
                              <a:pt x="30385" y="0"/>
                            </a:cubicBezTo>
                            <a:cubicBezTo>
                              <a:pt x="29051" y="7049"/>
                              <a:pt x="24289" y="12001"/>
                              <a:pt x="19050" y="15621"/>
                            </a:cubicBezTo>
                            <a:cubicBezTo>
                              <a:pt x="13621" y="18859"/>
                              <a:pt x="7049" y="21336"/>
                              <a:pt x="0" y="19336"/>
                            </a:cubicBezTo>
                            <a:close/>
                          </a:path>
                        </a:pathLst>
                      </a:custGeom>
                      <a:solidFill>
                        <a:srgbClr val="0C050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181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02288" y="3491619"/>
                      <a:ext cx="336422" cy="518500"/>
                      <a:chOff x="6202288" y="3491619"/>
                      <a:chExt cx="336422" cy="518500"/>
                    </a:xfrm>
                  </p:grpSpPr>
                  <p:grpSp>
                    <p:nvGrpSpPr>
                      <p:cNvPr id="189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24777" y="3538060"/>
                        <a:ext cx="195020" cy="434530"/>
                        <a:chOff x="6224777" y="3538060"/>
                        <a:chExt cx="195020" cy="434530"/>
                      </a:xfrm>
                    </p:grpSpPr>
                    <p:sp>
                      <p:nvSpPr>
                        <p:cNvPr id="306" name="Freeform: Shape 74">
                          <a:extLst>
                            <a:ext uri="{FF2B5EF4-FFF2-40B4-BE49-F238E27FC236}">
                              <a16:creationId xmlns:a16="http://schemas.microsoft.com/office/drawing/2014/main" id="{C2D6DB43-7472-4EEB-A5F6-41F0B2B664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1075" y="3538060"/>
                          <a:ext cx="98722" cy="269462"/>
                        </a:xfrm>
                        <a:custGeom>
                          <a:avLst/>
                          <a:gdLst>
                            <a:gd name="connsiteX0" fmla="*/ 0 w 98722"/>
                            <a:gd name="connsiteY0" fmla="*/ 269462 h 269462"/>
                            <a:gd name="connsiteX1" fmla="*/ 2667 w 98722"/>
                            <a:gd name="connsiteY1" fmla="*/ 215837 h 269462"/>
                            <a:gd name="connsiteX2" fmla="*/ 7525 w 98722"/>
                            <a:gd name="connsiteY2" fmla="*/ 171450 h 269462"/>
                            <a:gd name="connsiteX3" fmla="*/ 1619 w 98722"/>
                            <a:gd name="connsiteY3" fmla="*/ 128016 h 269462"/>
                            <a:gd name="connsiteX4" fmla="*/ 23241 w 98722"/>
                            <a:gd name="connsiteY4" fmla="*/ 70580 h 269462"/>
                            <a:gd name="connsiteX5" fmla="*/ 48482 w 98722"/>
                            <a:gd name="connsiteY5" fmla="*/ 21527 h 269462"/>
                            <a:gd name="connsiteX6" fmla="*/ 68580 w 98722"/>
                            <a:gd name="connsiteY6" fmla="*/ 0 h 269462"/>
                            <a:gd name="connsiteX7" fmla="*/ 94583 w 98722"/>
                            <a:gd name="connsiteY7" fmla="*/ 71628 h 269462"/>
                            <a:gd name="connsiteX8" fmla="*/ 91154 w 98722"/>
                            <a:gd name="connsiteY8" fmla="*/ 141446 h 269462"/>
                            <a:gd name="connsiteX9" fmla="*/ 67628 w 98722"/>
                            <a:gd name="connsiteY9" fmla="*/ 205073 h 269462"/>
                            <a:gd name="connsiteX10" fmla="*/ 4953 w 98722"/>
                            <a:gd name="connsiteY10" fmla="*/ 256604 h 269462"/>
                            <a:gd name="connsiteX11" fmla="*/ 0 w 98722"/>
                            <a:gd name="connsiteY11" fmla="*/ 269462 h 269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8722" h="269462">
                              <a:moveTo>
                                <a:pt x="0" y="269462"/>
                              </a:moveTo>
                              <a:cubicBezTo>
                                <a:pt x="5810" y="260795"/>
                                <a:pt x="3143" y="226409"/>
                                <a:pt x="2667" y="215837"/>
                              </a:cubicBezTo>
                              <a:cubicBezTo>
                                <a:pt x="1143" y="197834"/>
                                <a:pt x="953" y="187928"/>
                                <a:pt x="7525" y="171450"/>
                              </a:cubicBezTo>
                              <a:cubicBezTo>
                                <a:pt x="13145" y="155734"/>
                                <a:pt x="2477" y="143351"/>
                                <a:pt x="1619" y="128016"/>
                              </a:cubicBezTo>
                              <a:cubicBezTo>
                                <a:pt x="191" y="105442"/>
                                <a:pt x="10478" y="88106"/>
                                <a:pt x="23241" y="70580"/>
                              </a:cubicBezTo>
                              <a:cubicBezTo>
                                <a:pt x="34481" y="55340"/>
                                <a:pt x="41243" y="38386"/>
                                <a:pt x="48482" y="21527"/>
                              </a:cubicBezTo>
                              <a:cubicBezTo>
                                <a:pt x="52006" y="12478"/>
                                <a:pt x="57055" y="0"/>
                                <a:pt x="68580" y="0"/>
                              </a:cubicBezTo>
                              <a:cubicBezTo>
                                <a:pt x="93059" y="1048"/>
                                <a:pt x="90297" y="56102"/>
                                <a:pt x="94583" y="71628"/>
                              </a:cubicBezTo>
                              <a:cubicBezTo>
                                <a:pt x="100870" y="96679"/>
                                <a:pt x="100203" y="117253"/>
                                <a:pt x="91154" y="141446"/>
                              </a:cubicBezTo>
                              <a:cubicBezTo>
                                <a:pt x="83344" y="162687"/>
                                <a:pt x="78772" y="185738"/>
                                <a:pt x="67628" y="205073"/>
                              </a:cubicBezTo>
                              <a:cubicBezTo>
                                <a:pt x="53626" y="230219"/>
                                <a:pt x="22384" y="234601"/>
                                <a:pt x="4953" y="256604"/>
                              </a:cubicBezTo>
                              <a:lnTo>
                                <a:pt x="0" y="2694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7" name="Freeform: Shape 75">
                          <a:extLst>
                            <a:ext uri="{FF2B5EF4-FFF2-40B4-BE49-F238E27FC236}">
                              <a16:creationId xmlns:a16="http://schemas.microsoft.com/office/drawing/2014/main" id="{1B948BE5-AC00-4B83-A3A4-CF34BC6650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24777" y="3546823"/>
                          <a:ext cx="168876" cy="425767"/>
                        </a:xfrm>
                        <a:custGeom>
                          <a:avLst/>
                          <a:gdLst>
                            <a:gd name="connsiteX0" fmla="*/ 164973 w 168876"/>
                            <a:gd name="connsiteY0" fmla="*/ 0 h 425767"/>
                            <a:gd name="connsiteX1" fmla="*/ 164878 w 168876"/>
                            <a:gd name="connsiteY1" fmla="*/ 5144 h 425767"/>
                            <a:gd name="connsiteX2" fmla="*/ 165068 w 168876"/>
                            <a:gd name="connsiteY2" fmla="*/ 11335 h 425767"/>
                            <a:gd name="connsiteX3" fmla="*/ 165640 w 168876"/>
                            <a:gd name="connsiteY3" fmla="*/ 19717 h 425767"/>
                            <a:gd name="connsiteX4" fmla="*/ 168021 w 168876"/>
                            <a:gd name="connsiteY4" fmla="*/ 42386 h 425767"/>
                            <a:gd name="connsiteX5" fmla="*/ 168212 w 168876"/>
                            <a:gd name="connsiteY5" fmla="*/ 72009 h 425767"/>
                            <a:gd name="connsiteX6" fmla="*/ 161925 w 168876"/>
                            <a:gd name="connsiteY6" fmla="*/ 106680 h 425767"/>
                            <a:gd name="connsiteX7" fmla="*/ 156782 w 168876"/>
                            <a:gd name="connsiteY7" fmla="*/ 125158 h 425767"/>
                            <a:gd name="connsiteX8" fmla="*/ 153924 w 168876"/>
                            <a:gd name="connsiteY8" fmla="*/ 134588 h 425767"/>
                            <a:gd name="connsiteX9" fmla="*/ 150686 w 168876"/>
                            <a:gd name="connsiteY9" fmla="*/ 144209 h 425767"/>
                            <a:gd name="connsiteX10" fmla="*/ 144018 w 168876"/>
                            <a:gd name="connsiteY10" fmla="*/ 163735 h 425767"/>
                            <a:gd name="connsiteX11" fmla="*/ 136779 w 168876"/>
                            <a:gd name="connsiteY11" fmla="*/ 183642 h 425767"/>
                            <a:gd name="connsiteX12" fmla="*/ 128492 w 168876"/>
                            <a:gd name="connsiteY12" fmla="*/ 203644 h 425767"/>
                            <a:gd name="connsiteX13" fmla="*/ 124301 w 168876"/>
                            <a:gd name="connsiteY13" fmla="*/ 213741 h 425767"/>
                            <a:gd name="connsiteX14" fmla="*/ 122111 w 168876"/>
                            <a:gd name="connsiteY14" fmla="*/ 218885 h 425767"/>
                            <a:gd name="connsiteX15" fmla="*/ 119729 w 168876"/>
                            <a:gd name="connsiteY15" fmla="*/ 223742 h 425767"/>
                            <a:gd name="connsiteX16" fmla="*/ 110300 w 168876"/>
                            <a:gd name="connsiteY16" fmla="*/ 243173 h 425767"/>
                            <a:gd name="connsiteX17" fmla="*/ 101251 w 168876"/>
                            <a:gd name="connsiteY17" fmla="*/ 262604 h 425767"/>
                            <a:gd name="connsiteX18" fmla="*/ 92393 w 168876"/>
                            <a:gd name="connsiteY18" fmla="*/ 281940 h 425767"/>
                            <a:gd name="connsiteX19" fmla="*/ 87725 w 168876"/>
                            <a:gd name="connsiteY19" fmla="*/ 291465 h 425767"/>
                            <a:gd name="connsiteX20" fmla="*/ 82772 w 168876"/>
                            <a:gd name="connsiteY20" fmla="*/ 300609 h 425767"/>
                            <a:gd name="connsiteX21" fmla="*/ 77819 w 168876"/>
                            <a:gd name="connsiteY21" fmla="*/ 309562 h 425767"/>
                            <a:gd name="connsiteX22" fmla="*/ 72485 w 168876"/>
                            <a:gd name="connsiteY22" fmla="*/ 318135 h 425767"/>
                            <a:gd name="connsiteX23" fmla="*/ 67247 w 168876"/>
                            <a:gd name="connsiteY23" fmla="*/ 326517 h 425767"/>
                            <a:gd name="connsiteX24" fmla="*/ 62008 w 168876"/>
                            <a:gd name="connsiteY24" fmla="*/ 334328 h 425767"/>
                            <a:gd name="connsiteX25" fmla="*/ 52197 w 168876"/>
                            <a:gd name="connsiteY25" fmla="*/ 349377 h 425767"/>
                            <a:gd name="connsiteX26" fmla="*/ 47625 w 168876"/>
                            <a:gd name="connsiteY26" fmla="*/ 356521 h 425767"/>
                            <a:gd name="connsiteX27" fmla="*/ 43625 w 168876"/>
                            <a:gd name="connsiteY27" fmla="*/ 363569 h 425767"/>
                            <a:gd name="connsiteX28" fmla="*/ 36481 w 168876"/>
                            <a:gd name="connsiteY28" fmla="*/ 376809 h 425767"/>
                            <a:gd name="connsiteX29" fmla="*/ 30671 w 168876"/>
                            <a:gd name="connsiteY29" fmla="*/ 389096 h 425767"/>
                            <a:gd name="connsiteX30" fmla="*/ 25718 w 168876"/>
                            <a:gd name="connsiteY30" fmla="*/ 400431 h 425767"/>
                            <a:gd name="connsiteX31" fmla="*/ 22003 w 168876"/>
                            <a:gd name="connsiteY31" fmla="*/ 409670 h 425767"/>
                            <a:gd name="connsiteX32" fmla="*/ 19717 w 168876"/>
                            <a:gd name="connsiteY32" fmla="*/ 416814 h 425767"/>
                            <a:gd name="connsiteX33" fmla="*/ 18669 w 168876"/>
                            <a:gd name="connsiteY33" fmla="*/ 421862 h 425767"/>
                            <a:gd name="connsiteX34" fmla="*/ 18383 w 168876"/>
                            <a:gd name="connsiteY34" fmla="*/ 425768 h 425767"/>
                            <a:gd name="connsiteX35" fmla="*/ 0 w 168876"/>
                            <a:gd name="connsiteY35" fmla="*/ 425482 h 425767"/>
                            <a:gd name="connsiteX36" fmla="*/ 667 w 168876"/>
                            <a:gd name="connsiteY36" fmla="*/ 419005 h 425767"/>
                            <a:gd name="connsiteX37" fmla="*/ 2381 w 168876"/>
                            <a:gd name="connsiteY37" fmla="*/ 411956 h 425767"/>
                            <a:gd name="connsiteX38" fmla="*/ 5525 w 168876"/>
                            <a:gd name="connsiteY38" fmla="*/ 403193 h 425767"/>
                            <a:gd name="connsiteX39" fmla="*/ 10097 w 168876"/>
                            <a:gd name="connsiteY39" fmla="*/ 393192 h 425767"/>
                            <a:gd name="connsiteX40" fmla="*/ 15526 w 168876"/>
                            <a:gd name="connsiteY40" fmla="*/ 382143 h 425767"/>
                            <a:gd name="connsiteX41" fmla="*/ 22193 w 168876"/>
                            <a:gd name="connsiteY41" fmla="*/ 369284 h 425767"/>
                            <a:gd name="connsiteX42" fmla="*/ 30290 w 168876"/>
                            <a:gd name="connsiteY42" fmla="*/ 355473 h 425767"/>
                            <a:gd name="connsiteX43" fmla="*/ 34862 w 168876"/>
                            <a:gd name="connsiteY43" fmla="*/ 348234 h 425767"/>
                            <a:gd name="connsiteX44" fmla="*/ 39910 w 168876"/>
                            <a:gd name="connsiteY44" fmla="*/ 341090 h 425767"/>
                            <a:gd name="connsiteX45" fmla="*/ 50483 w 168876"/>
                            <a:gd name="connsiteY45" fmla="*/ 326231 h 425767"/>
                            <a:gd name="connsiteX46" fmla="*/ 56007 w 168876"/>
                            <a:gd name="connsiteY46" fmla="*/ 318611 h 425767"/>
                            <a:gd name="connsiteX47" fmla="*/ 61341 w 168876"/>
                            <a:gd name="connsiteY47" fmla="*/ 310801 h 425767"/>
                            <a:gd name="connsiteX48" fmla="*/ 66770 w 168876"/>
                            <a:gd name="connsiteY48" fmla="*/ 302800 h 425767"/>
                            <a:gd name="connsiteX49" fmla="*/ 71914 w 168876"/>
                            <a:gd name="connsiteY49" fmla="*/ 294323 h 425767"/>
                            <a:gd name="connsiteX50" fmla="*/ 77057 w 168876"/>
                            <a:gd name="connsiteY50" fmla="*/ 285655 h 425767"/>
                            <a:gd name="connsiteX51" fmla="*/ 81915 w 168876"/>
                            <a:gd name="connsiteY51" fmla="*/ 276701 h 425767"/>
                            <a:gd name="connsiteX52" fmla="*/ 91440 w 168876"/>
                            <a:gd name="connsiteY52" fmla="*/ 258032 h 425767"/>
                            <a:gd name="connsiteX53" fmla="*/ 101251 w 168876"/>
                            <a:gd name="connsiteY53" fmla="*/ 238887 h 425767"/>
                            <a:gd name="connsiteX54" fmla="*/ 111443 w 168876"/>
                            <a:gd name="connsiteY54" fmla="*/ 219742 h 425767"/>
                            <a:gd name="connsiteX55" fmla="*/ 114014 w 168876"/>
                            <a:gd name="connsiteY55" fmla="*/ 214979 h 425767"/>
                            <a:gd name="connsiteX56" fmla="*/ 116300 w 168876"/>
                            <a:gd name="connsiteY56" fmla="*/ 210217 h 425767"/>
                            <a:gd name="connsiteX57" fmla="*/ 120777 w 168876"/>
                            <a:gd name="connsiteY57" fmla="*/ 200501 h 425767"/>
                            <a:gd name="connsiteX58" fmla="*/ 129635 w 168876"/>
                            <a:gd name="connsiteY58" fmla="*/ 181165 h 425767"/>
                            <a:gd name="connsiteX59" fmla="*/ 137636 w 168876"/>
                            <a:gd name="connsiteY59" fmla="*/ 161639 h 425767"/>
                            <a:gd name="connsiteX60" fmla="*/ 145066 w 168876"/>
                            <a:gd name="connsiteY60" fmla="*/ 142399 h 425767"/>
                            <a:gd name="connsiteX61" fmla="*/ 148590 w 168876"/>
                            <a:gd name="connsiteY61" fmla="*/ 133064 h 425767"/>
                            <a:gd name="connsiteX62" fmla="*/ 151829 w 168876"/>
                            <a:gd name="connsiteY62" fmla="*/ 123730 h 425767"/>
                            <a:gd name="connsiteX63" fmla="*/ 157639 w 168876"/>
                            <a:gd name="connsiteY63" fmla="*/ 105632 h 425767"/>
                            <a:gd name="connsiteX64" fmla="*/ 165164 w 168876"/>
                            <a:gd name="connsiteY64" fmla="*/ 71819 h 425767"/>
                            <a:gd name="connsiteX65" fmla="*/ 166116 w 168876"/>
                            <a:gd name="connsiteY65" fmla="*/ 42481 h 425767"/>
                            <a:gd name="connsiteX66" fmla="*/ 164592 w 168876"/>
                            <a:gd name="connsiteY66" fmla="*/ 19717 h 425767"/>
                            <a:gd name="connsiteX67" fmla="*/ 164306 w 168876"/>
                            <a:gd name="connsiteY67" fmla="*/ 11240 h 425767"/>
                            <a:gd name="connsiteX68" fmla="*/ 164402 w 168876"/>
                            <a:gd name="connsiteY68" fmla="*/ 5048 h 425767"/>
                            <a:gd name="connsiteX69" fmla="*/ 164973 w 168876"/>
                            <a:gd name="connsiteY69" fmla="*/ 0 h 4257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</a:cxnLst>
                          <a:rect l="l" t="t" r="r" b="b"/>
                          <a:pathLst>
                            <a:path w="168876" h="425767">
                              <a:moveTo>
                                <a:pt x="164973" y="0"/>
                              </a:moveTo>
                              <a:cubicBezTo>
                                <a:pt x="164973" y="0"/>
                                <a:pt x="164973" y="1810"/>
                                <a:pt x="164878" y="5144"/>
                              </a:cubicBezTo>
                              <a:cubicBezTo>
                                <a:pt x="164783" y="6858"/>
                                <a:pt x="164878" y="8953"/>
                                <a:pt x="165068" y="11335"/>
                              </a:cubicBezTo>
                              <a:cubicBezTo>
                                <a:pt x="165164" y="13811"/>
                                <a:pt x="165354" y="16573"/>
                                <a:pt x="165640" y="19717"/>
                              </a:cubicBezTo>
                              <a:cubicBezTo>
                                <a:pt x="166211" y="26003"/>
                                <a:pt x="167164" y="33623"/>
                                <a:pt x="168021" y="42386"/>
                              </a:cubicBezTo>
                              <a:cubicBezTo>
                                <a:pt x="168974" y="51149"/>
                                <a:pt x="169259" y="61246"/>
                                <a:pt x="168212" y="72009"/>
                              </a:cubicBezTo>
                              <a:cubicBezTo>
                                <a:pt x="167259" y="82963"/>
                                <a:pt x="164973" y="94583"/>
                                <a:pt x="161925" y="106680"/>
                              </a:cubicBezTo>
                              <a:cubicBezTo>
                                <a:pt x="160401" y="112681"/>
                                <a:pt x="158687" y="118872"/>
                                <a:pt x="156782" y="125158"/>
                              </a:cubicBezTo>
                              <a:cubicBezTo>
                                <a:pt x="155829" y="128302"/>
                                <a:pt x="154877" y="131445"/>
                                <a:pt x="153924" y="134588"/>
                              </a:cubicBezTo>
                              <a:cubicBezTo>
                                <a:pt x="152876" y="137922"/>
                                <a:pt x="151733" y="140970"/>
                                <a:pt x="150686" y="144209"/>
                              </a:cubicBezTo>
                              <a:cubicBezTo>
                                <a:pt x="148495" y="150590"/>
                                <a:pt x="146304" y="157163"/>
                                <a:pt x="144018" y="163735"/>
                              </a:cubicBezTo>
                              <a:cubicBezTo>
                                <a:pt x="141732" y="170307"/>
                                <a:pt x="139732" y="177070"/>
                                <a:pt x="136779" y="183642"/>
                              </a:cubicBezTo>
                              <a:cubicBezTo>
                                <a:pt x="134017" y="190309"/>
                                <a:pt x="131255" y="196977"/>
                                <a:pt x="128492" y="203644"/>
                              </a:cubicBezTo>
                              <a:lnTo>
                                <a:pt x="124301" y="213741"/>
                              </a:lnTo>
                              <a:cubicBezTo>
                                <a:pt x="123539" y="215456"/>
                                <a:pt x="122968" y="217075"/>
                                <a:pt x="122111" y="218885"/>
                              </a:cubicBezTo>
                              <a:lnTo>
                                <a:pt x="119729" y="223742"/>
                              </a:lnTo>
                              <a:cubicBezTo>
                                <a:pt x="116586" y="230219"/>
                                <a:pt x="113348" y="236696"/>
                                <a:pt x="110300" y="243173"/>
                              </a:cubicBezTo>
                              <a:cubicBezTo>
                                <a:pt x="107347" y="249555"/>
                                <a:pt x="104108" y="256032"/>
                                <a:pt x="101251" y="262604"/>
                              </a:cubicBezTo>
                              <a:cubicBezTo>
                                <a:pt x="98393" y="269081"/>
                                <a:pt x="95631" y="275558"/>
                                <a:pt x="92393" y="281940"/>
                              </a:cubicBezTo>
                              <a:cubicBezTo>
                                <a:pt x="90869" y="285083"/>
                                <a:pt x="89249" y="288322"/>
                                <a:pt x="87725" y="291465"/>
                              </a:cubicBezTo>
                              <a:cubicBezTo>
                                <a:pt x="86106" y="294608"/>
                                <a:pt x="84392" y="297561"/>
                                <a:pt x="82772" y="300609"/>
                              </a:cubicBezTo>
                              <a:cubicBezTo>
                                <a:pt x="81058" y="303657"/>
                                <a:pt x="79439" y="306610"/>
                                <a:pt x="77819" y="309562"/>
                              </a:cubicBezTo>
                              <a:cubicBezTo>
                                <a:pt x="76010" y="312420"/>
                                <a:pt x="74200" y="315278"/>
                                <a:pt x="72485" y="318135"/>
                              </a:cubicBezTo>
                              <a:cubicBezTo>
                                <a:pt x="70771" y="320993"/>
                                <a:pt x="68961" y="323755"/>
                                <a:pt x="67247" y="326517"/>
                              </a:cubicBezTo>
                              <a:cubicBezTo>
                                <a:pt x="65437" y="329184"/>
                                <a:pt x="63722" y="331756"/>
                                <a:pt x="62008" y="334328"/>
                              </a:cubicBezTo>
                              <a:cubicBezTo>
                                <a:pt x="58484" y="339471"/>
                                <a:pt x="55245" y="344519"/>
                                <a:pt x="52197" y="349377"/>
                              </a:cubicBezTo>
                              <a:cubicBezTo>
                                <a:pt x="50673" y="351758"/>
                                <a:pt x="49149" y="354235"/>
                                <a:pt x="47625" y="356521"/>
                              </a:cubicBezTo>
                              <a:cubicBezTo>
                                <a:pt x="46292" y="358902"/>
                                <a:pt x="44958" y="361188"/>
                                <a:pt x="43625" y="363569"/>
                              </a:cubicBezTo>
                              <a:cubicBezTo>
                                <a:pt x="40958" y="368141"/>
                                <a:pt x="38386" y="372428"/>
                                <a:pt x="36481" y="376809"/>
                              </a:cubicBezTo>
                              <a:cubicBezTo>
                                <a:pt x="34481" y="381190"/>
                                <a:pt x="32576" y="385000"/>
                                <a:pt x="30671" y="389096"/>
                              </a:cubicBezTo>
                              <a:cubicBezTo>
                                <a:pt x="28861" y="393097"/>
                                <a:pt x="27242" y="396907"/>
                                <a:pt x="25718" y="400431"/>
                              </a:cubicBezTo>
                              <a:cubicBezTo>
                                <a:pt x="24194" y="403860"/>
                                <a:pt x="22955" y="406908"/>
                                <a:pt x="22003" y="409670"/>
                              </a:cubicBezTo>
                              <a:cubicBezTo>
                                <a:pt x="20955" y="412432"/>
                                <a:pt x="20288" y="414814"/>
                                <a:pt x="19717" y="416814"/>
                              </a:cubicBezTo>
                              <a:cubicBezTo>
                                <a:pt x="19241" y="418814"/>
                                <a:pt x="18955" y="420529"/>
                                <a:pt x="18669" y="421862"/>
                              </a:cubicBezTo>
                              <a:cubicBezTo>
                                <a:pt x="18574" y="424434"/>
                                <a:pt x="18383" y="425768"/>
                                <a:pt x="18383" y="425768"/>
                              </a:cubicBezTo>
                              <a:lnTo>
                                <a:pt x="0" y="425482"/>
                              </a:lnTo>
                              <a:cubicBezTo>
                                <a:pt x="0" y="425482"/>
                                <a:pt x="191" y="423196"/>
                                <a:pt x="667" y="419005"/>
                              </a:cubicBezTo>
                              <a:cubicBezTo>
                                <a:pt x="1143" y="417100"/>
                                <a:pt x="1619" y="414623"/>
                                <a:pt x="2381" y="411956"/>
                              </a:cubicBezTo>
                              <a:cubicBezTo>
                                <a:pt x="3239" y="409289"/>
                                <a:pt x="4191" y="406241"/>
                                <a:pt x="5525" y="403193"/>
                              </a:cubicBezTo>
                              <a:cubicBezTo>
                                <a:pt x="6763" y="400050"/>
                                <a:pt x="8382" y="396716"/>
                                <a:pt x="10097" y="393192"/>
                              </a:cubicBezTo>
                              <a:cubicBezTo>
                                <a:pt x="11716" y="389763"/>
                                <a:pt x="13621" y="386048"/>
                                <a:pt x="15526" y="382143"/>
                              </a:cubicBezTo>
                              <a:cubicBezTo>
                                <a:pt x="17431" y="378333"/>
                                <a:pt x="19812" y="373856"/>
                                <a:pt x="22193" y="369284"/>
                              </a:cubicBezTo>
                              <a:cubicBezTo>
                                <a:pt x="24479" y="364617"/>
                                <a:pt x="27337" y="360236"/>
                                <a:pt x="30290" y="355473"/>
                              </a:cubicBezTo>
                              <a:cubicBezTo>
                                <a:pt x="31814" y="353092"/>
                                <a:pt x="33242" y="350711"/>
                                <a:pt x="34862" y="348234"/>
                              </a:cubicBezTo>
                              <a:cubicBezTo>
                                <a:pt x="36481" y="345853"/>
                                <a:pt x="38195" y="343471"/>
                                <a:pt x="39910" y="341090"/>
                              </a:cubicBezTo>
                              <a:cubicBezTo>
                                <a:pt x="43244" y="336232"/>
                                <a:pt x="46768" y="331184"/>
                                <a:pt x="50483" y="326231"/>
                              </a:cubicBezTo>
                              <a:cubicBezTo>
                                <a:pt x="52292" y="323755"/>
                                <a:pt x="54197" y="321183"/>
                                <a:pt x="56007" y="318611"/>
                              </a:cubicBezTo>
                              <a:cubicBezTo>
                                <a:pt x="57817" y="316040"/>
                                <a:pt x="59531" y="313373"/>
                                <a:pt x="61341" y="310801"/>
                              </a:cubicBezTo>
                              <a:cubicBezTo>
                                <a:pt x="63151" y="308134"/>
                                <a:pt x="64960" y="305467"/>
                                <a:pt x="66770" y="302800"/>
                              </a:cubicBezTo>
                              <a:cubicBezTo>
                                <a:pt x="68485" y="300037"/>
                                <a:pt x="70199" y="297180"/>
                                <a:pt x="71914" y="294323"/>
                              </a:cubicBezTo>
                              <a:cubicBezTo>
                                <a:pt x="73628" y="291465"/>
                                <a:pt x="75343" y="288607"/>
                                <a:pt x="77057" y="285655"/>
                              </a:cubicBezTo>
                              <a:cubicBezTo>
                                <a:pt x="78677" y="282702"/>
                                <a:pt x="80296" y="279654"/>
                                <a:pt x="81915" y="276701"/>
                              </a:cubicBezTo>
                              <a:cubicBezTo>
                                <a:pt x="85249" y="270796"/>
                                <a:pt x="88297" y="264319"/>
                                <a:pt x="91440" y="258032"/>
                              </a:cubicBezTo>
                              <a:cubicBezTo>
                                <a:pt x="94488" y="251650"/>
                                <a:pt x="97917" y="245364"/>
                                <a:pt x="101251" y="238887"/>
                              </a:cubicBezTo>
                              <a:cubicBezTo>
                                <a:pt x="104585" y="232410"/>
                                <a:pt x="108014" y="226123"/>
                                <a:pt x="111443" y="219742"/>
                              </a:cubicBezTo>
                              <a:lnTo>
                                <a:pt x="114014" y="214979"/>
                              </a:lnTo>
                              <a:cubicBezTo>
                                <a:pt x="114776" y="213550"/>
                                <a:pt x="115538" y="211836"/>
                                <a:pt x="116300" y="210217"/>
                              </a:cubicBezTo>
                              <a:lnTo>
                                <a:pt x="120777" y="200501"/>
                              </a:lnTo>
                              <a:cubicBezTo>
                                <a:pt x="123730" y="194024"/>
                                <a:pt x="126778" y="187547"/>
                                <a:pt x="129635" y="181165"/>
                              </a:cubicBezTo>
                              <a:cubicBezTo>
                                <a:pt x="132779" y="174879"/>
                                <a:pt x="135065" y="168116"/>
                                <a:pt x="137636" y="161639"/>
                              </a:cubicBezTo>
                              <a:cubicBezTo>
                                <a:pt x="140113" y="155162"/>
                                <a:pt x="142589" y="148685"/>
                                <a:pt x="145066" y="142399"/>
                              </a:cubicBezTo>
                              <a:cubicBezTo>
                                <a:pt x="146209" y="139255"/>
                                <a:pt x="147542" y="136017"/>
                                <a:pt x="148590" y="133064"/>
                              </a:cubicBezTo>
                              <a:cubicBezTo>
                                <a:pt x="149638" y="129921"/>
                                <a:pt x="150781" y="126873"/>
                                <a:pt x="151829" y="123730"/>
                              </a:cubicBezTo>
                              <a:cubicBezTo>
                                <a:pt x="153924" y="117634"/>
                                <a:pt x="155924" y="111538"/>
                                <a:pt x="157639" y="105632"/>
                              </a:cubicBezTo>
                              <a:cubicBezTo>
                                <a:pt x="161163" y="93821"/>
                                <a:pt x="163830" y="82391"/>
                                <a:pt x="165164" y="71819"/>
                              </a:cubicBezTo>
                              <a:cubicBezTo>
                                <a:pt x="166592" y="61055"/>
                                <a:pt x="166688" y="51340"/>
                                <a:pt x="166116" y="42481"/>
                              </a:cubicBezTo>
                              <a:cubicBezTo>
                                <a:pt x="165640" y="33719"/>
                                <a:pt x="164878" y="26098"/>
                                <a:pt x="164592" y="19717"/>
                              </a:cubicBezTo>
                              <a:cubicBezTo>
                                <a:pt x="164402" y="16573"/>
                                <a:pt x="164306" y="13716"/>
                                <a:pt x="164306" y="11240"/>
                              </a:cubicBezTo>
                              <a:cubicBezTo>
                                <a:pt x="164306" y="8763"/>
                                <a:pt x="164306" y="6667"/>
                                <a:pt x="164402" y="5048"/>
                              </a:cubicBezTo>
                              <a:cubicBezTo>
                                <a:pt x="164878" y="1810"/>
                                <a:pt x="164973" y="0"/>
                                <a:pt x="16497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8" name="Freeform: Shape 76">
                          <a:extLst>
                            <a:ext uri="{FF2B5EF4-FFF2-40B4-BE49-F238E27FC236}">
                              <a16:creationId xmlns:a16="http://schemas.microsoft.com/office/drawing/2014/main" id="{2EDE25EF-70DC-4450-8E20-2F6D2219D6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370" y="3580828"/>
                          <a:ext cx="15536" cy="37814"/>
                        </a:xfrm>
                        <a:custGeom>
                          <a:avLst/>
                          <a:gdLst>
                            <a:gd name="connsiteX0" fmla="*/ 15526 w 15536"/>
                            <a:gd name="connsiteY0" fmla="*/ 0 h 37814"/>
                            <a:gd name="connsiteX1" fmla="*/ 15240 w 15536"/>
                            <a:gd name="connsiteY1" fmla="*/ 6572 h 37814"/>
                            <a:gd name="connsiteX2" fmla="*/ 14002 w 15536"/>
                            <a:gd name="connsiteY2" fmla="*/ 13240 h 37814"/>
                            <a:gd name="connsiteX3" fmla="*/ 11811 w 15536"/>
                            <a:gd name="connsiteY3" fmla="*/ 20574 h 37814"/>
                            <a:gd name="connsiteX4" fmla="*/ 10192 w 15536"/>
                            <a:gd name="connsiteY4" fmla="*/ 24194 h 37814"/>
                            <a:gd name="connsiteX5" fmla="*/ 9430 w 15536"/>
                            <a:gd name="connsiteY5" fmla="*/ 25908 h 37814"/>
                            <a:gd name="connsiteX6" fmla="*/ 9049 w 15536"/>
                            <a:gd name="connsiteY6" fmla="*/ 26765 h 37814"/>
                            <a:gd name="connsiteX7" fmla="*/ 8477 w 15536"/>
                            <a:gd name="connsiteY7" fmla="*/ 27718 h 37814"/>
                            <a:gd name="connsiteX8" fmla="*/ 6096 w 15536"/>
                            <a:gd name="connsiteY8" fmla="*/ 30575 h 37814"/>
                            <a:gd name="connsiteX9" fmla="*/ 3905 w 15536"/>
                            <a:gd name="connsiteY9" fmla="*/ 32766 h 37814"/>
                            <a:gd name="connsiteX10" fmla="*/ 952 w 15536"/>
                            <a:gd name="connsiteY10" fmla="*/ 36290 h 37814"/>
                            <a:gd name="connsiteX11" fmla="*/ 0 w 15536"/>
                            <a:gd name="connsiteY11" fmla="*/ 37814 h 37814"/>
                            <a:gd name="connsiteX12" fmla="*/ 286 w 15536"/>
                            <a:gd name="connsiteY12" fmla="*/ 36004 h 37814"/>
                            <a:gd name="connsiteX13" fmla="*/ 2286 w 15536"/>
                            <a:gd name="connsiteY13" fmla="*/ 31528 h 37814"/>
                            <a:gd name="connsiteX14" fmla="*/ 4000 w 15536"/>
                            <a:gd name="connsiteY14" fmla="*/ 28861 h 37814"/>
                            <a:gd name="connsiteX15" fmla="*/ 5715 w 15536"/>
                            <a:gd name="connsiteY15" fmla="*/ 26003 h 37814"/>
                            <a:gd name="connsiteX16" fmla="*/ 7048 w 15536"/>
                            <a:gd name="connsiteY16" fmla="*/ 22765 h 37814"/>
                            <a:gd name="connsiteX17" fmla="*/ 8477 w 15536"/>
                            <a:gd name="connsiteY17" fmla="*/ 19240 h 37814"/>
                            <a:gd name="connsiteX18" fmla="*/ 11049 w 15536"/>
                            <a:gd name="connsiteY18" fmla="*/ 12192 h 37814"/>
                            <a:gd name="connsiteX19" fmla="*/ 13335 w 15536"/>
                            <a:gd name="connsiteY19" fmla="*/ 6001 h 37814"/>
                            <a:gd name="connsiteX20" fmla="*/ 15526 w 15536"/>
                            <a:gd name="connsiteY20" fmla="*/ 0 h 378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5536" h="37814">
                              <a:moveTo>
                                <a:pt x="15526" y="0"/>
                              </a:moveTo>
                              <a:cubicBezTo>
                                <a:pt x="15526" y="0"/>
                                <a:pt x="15621" y="2667"/>
                                <a:pt x="15240" y="6572"/>
                              </a:cubicBezTo>
                              <a:cubicBezTo>
                                <a:pt x="14954" y="8572"/>
                                <a:pt x="14573" y="10763"/>
                                <a:pt x="14002" y="13240"/>
                              </a:cubicBezTo>
                              <a:cubicBezTo>
                                <a:pt x="13430" y="15621"/>
                                <a:pt x="12573" y="18097"/>
                                <a:pt x="11811" y="20574"/>
                              </a:cubicBezTo>
                              <a:cubicBezTo>
                                <a:pt x="11240" y="21812"/>
                                <a:pt x="10763" y="22955"/>
                                <a:pt x="10192" y="24194"/>
                              </a:cubicBezTo>
                              <a:cubicBezTo>
                                <a:pt x="9906" y="24765"/>
                                <a:pt x="9715" y="25336"/>
                                <a:pt x="9430" y="25908"/>
                              </a:cubicBezTo>
                              <a:lnTo>
                                <a:pt x="9049" y="26765"/>
                              </a:lnTo>
                              <a:cubicBezTo>
                                <a:pt x="8763" y="27337"/>
                                <a:pt x="8668" y="27337"/>
                                <a:pt x="8477" y="27718"/>
                              </a:cubicBezTo>
                              <a:cubicBezTo>
                                <a:pt x="7906" y="28670"/>
                                <a:pt x="6858" y="29813"/>
                                <a:pt x="6096" y="30575"/>
                              </a:cubicBezTo>
                              <a:cubicBezTo>
                                <a:pt x="5334" y="31337"/>
                                <a:pt x="4572" y="32099"/>
                                <a:pt x="3905" y="32766"/>
                              </a:cubicBezTo>
                              <a:cubicBezTo>
                                <a:pt x="2572" y="34099"/>
                                <a:pt x="1619" y="35338"/>
                                <a:pt x="952" y="36290"/>
                              </a:cubicBezTo>
                              <a:cubicBezTo>
                                <a:pt x="381" y="37243"/>
                                <a:pt x="0" y="37814"/>
                                <a:pt x="0" y="37814"/>
                              </a:cubicBezTo>
                              <a:cubicBezTo>
                                <a:pt x="0" y="37814"/>
                                <a:pt x="95" y="37147"/>
                                <a:pt x="286" y="36004"/>
                              </a:cubicBezTo>
                              <a:cubicBezTo>
                                <a:pt x="571" y="34861"/>
                                <a:pt x="1143" y="33242"/>
                                <a:pt x="2286" y="31528"/>
                              </a:cubicBezTo>
                              <a:cubicBezTo>
                                <a:pt x="2762" y="30671"/>
                                <a:pt x="3429" y="29718"/>
                                <a:pt x="4000" y="28861"/>
                              </a:cubicBezTo>
                              <a:cubicBezTo>
                                <a:pt x="4667" y="27908"/>
                                <a:pt x="5144" y="27242"/>
                                <a:pt x="5715" y="26003"/>
                              </a:cubicBezTo>
                              <a:cubicBezTo>
                                <a:pt x="6191" y="25336"/>
                                <a:pt x="6477" y="23813"/>
                                <a:pt x="7048" y="22765"/>
                              </a:cubicBezTo>
                              <a:cubicBezTo>
                                <a:pt x="7525" y="21622"/>
                                <a:pt x="8001" y="20383"/>
                                <a:pt x="8477" y="19240"/>
                              </a:cubicBezTo>
                              <a:cubicBezTo>
                                <a:pt x="9334" y="16859"/>
                                <a:pt x="10192" y="14478"/>
                                <a:pt x="11049" y="12192"/>
                              </a:cubicBezTo>
                              <a:cubicBezTo>
                                <a:pt x="11811" y="9906"/>
                                <a:pt x="12573" y="7810"/>
                                <a:pt x="13335" y="6001"/>
                              </a:cubicBezTo>
                              <a:cubicBezTo>
                                <a:pt x="14383" y="2381"/>
                                <a:pt x="15526" y="0"/>
                                <a:pt x="1552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9" name="Freeform: Shape 77">
                          <a:extLst>
                            <a:ext uri="{FF2B5EF4-FFF2-40B4-BE49-F238E27FC236}">
                              <a16:creationId xmlns:a16="http://schemas.microsoft.com/office/drawing/2014/main" id="{DB94D890-BF67-46DA-9F73-BC9EE7A109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5844" y="3561016"/>
                          <a:ext cx="17430" cy="42291"/>
                        </a:xfrm>
                        <a:custGeom>
                          <a:avLst/>
                          <a:gdLst>
                            <a:gd name="connsiteX0" fmla="*/ 95 w 17430"/>
                            <a:gd name="connsiteY0" fmla="*/ 0 h 42291"/>
                            <a:gd name="connsiteX1" fmla="*/ 762 w 17430"/>
                            <a:gd name="connsiteY1" fmla="*/ 1905 h 42291"/>
                            <a:gd name="connsiteX2" fmla="*/ 2381 w 17430"/>
                            <a:gd name="connsiteY2" fmla="*/ 6858 h 42291"/>
                            <a:gd name="connsiteX3" fmla="*/ 3524 w 17430"/>
                            <a:gd name="connsiteY3" fmla="*/ 10096 h 42291"/>
                            <a:gd name="connsiteX4" fmla="*/ 4953 w 17430"/>
                            <a:gd name="connsiteY4" fmla="*/ 13621 h 42291"/>
                            <a:gd name="connsiteX5" fmla="*/ 8287 w 17430"/>
                            <a:gd name="connsiteY5" fmla="*/ 21241 h 42291"/>
                            <a:gd name="connsiteX6" fmla="*/ 14859 w 17430"/>
                            <a:gd name="connsiteY6" fmla="*/ 35528 h 42291"/>
                            <a:gd name="connsiteX7" fmla="*/ 17431 w 17430"/>
                            <a:gd name="connsiteY7" fmla="*/ 42291 h 42291"/>
                            <a:gd name="connsiteX8" fmla="*/ 12954 w 17430"/>
                            <a:gd name="connsiteY8" fmla="*/ 36576 h 42291"/>
                            <a:gd name="connsiteX9" fmla="*/ 8954 w 17430"/>
                            <a:gd name="connsiteY9" fmla="*/ 30385 h 42291"/>
                            <a:gd name="connsiteX10" fmla="*/ 4953 w 17430"/>
                            <a:gd name="connsiteY10" fmla="*/ 22860 h 42291"/>
                            <a:gd name="connsiteX11" fmla="*/ 3239 w 17430"/>
                            <a:gd name="connsiteY11" fmla="*/ 18859 h 42291"/>
                            <a:gd name="connsiteX12" fmla="*/ 1905 w 17430"/>
                            <a:gd name="connsiteY12" fmla="*/ 14859 h 42291"/>
                            <a:gd name="connsiteX13" fmla="*/ 857 w 17430"/>
                            <a:gd name="connsiteY13" fmla="*/ 11049 h 42291"/>
                            <a:gd name="connsiteX14" fmla="*/ 286 w 17430"/>
                            <a:gd name="connsiteY14" fmla="*/ 7525 h 42291"/>
                            <a:gd name="connsiteX15" fmla="*/ 0 w 17430"/>
                            <a:gd name="connsiteY15" fmla="*/ 2286 h 42291"/>
                            <a:gd name="connsiteX16" fmla="*/ 95 w 17430"/>
                            <a:gd name="connsiteY16" fmla="*/ 0 h 42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17430" h="42291">
                              <a:moveTo>
                                <a:pt x="95" y="0"/>
                              </a:moveTo>
                              <a:cubicBezTo>
                                <a:pt x="95" y="0"/>
                                <a:pt x="381" y="667"/>
                                <a:pt x="762" y="1905"/>
                              </a:cubicBezTo>
                              <a:cubicBezTo>
                                <a:pt x="1238" y="3048"/>
                                <a:pt x="1619" y="4858"/>
                                <a:pt x="2381" y="6858"/>
                              </a:cubicBezTo>
                              <a:cubicBezTo>
                                <a:pt x="2762" y="7906"/>
                                <a:pt x="3143" y="8954"/>
                                <a:pt x="3524" y="10096"/>
                              </a:cubicBezTo>
                              <a:cubicBezTo>
                                <a:pt x="3905" y="11240"/>
                                <a:pt x="4477" y="12383"/>
                                <a:pt x="4953" y="13621"/>
                              </a:cubicBezTo>
                              <a:cubicBezTo>
                                <a:pt x="5906" y="16097"/>
                                <a:pt x="7144" y="18669"/>
                                <a:pt x="8287" y="21241"/>
                              </a:cubicBezTo>
                              <a:cubicBezTo>
                                <a:pt x="10668" y="26384"/>
                                <a:pt x="13145" y="31528"/>
                                <a:pt x="14859" y="35528"/>
                              </a:cubicBezTo>
                              <a:cubicBezTo>
                                <a:pt x="16574" y="39529"/>
                                <a:pt x="17431" y="42291"/>
                                <a:pt x="17431" y="42291"/>
                              </a:cubicBezTo>
                              <a:cubicBezTo>
                                <a:pt x="17431" y="42291"/>
                                <a:pt x="15526" y="40100"/>
                                <a:pt x="12954" y="36576"/>
                              </a:cubicBezTo>
                              <a:cubicBezTo>
                                <a:pt x="11716" y="34766"/>
                                <a:pt x="10287" y="32671"/>
                                <a:pt x="8954" y="30385"/>
                              </a:cubicBezTo>
                              <a:cubicBezTo>
                                <a:pt x="7525" y="28099"/>
                                <a:pt x="6191" y="25432"/>
                                <a:pt x="4953" y="22860"/>
                              </a:cubicBezTo>
                              <a:cubicBezTo>
                                <a:pt x="4381" y="21527"/>
                                <a:pt x="3810" y="20193"/>
                                <a:pt x="3239" y="18859"/>
                              </a:cubicBezTo>
                              <a:cubicBezTo>
                                <a:pt x="2667" y="17526"/>
                                <a:pt x="2286" y="16097"/>
                                <a:pt x="1905" y="14859"/>
                              </a:cubicBezTo>
                              <a:cubicBezTo>
                                <a:pt x="1524" y="13525"/>
                                <a:pt x="1048" y="12287"/>
                                <a:pt x="857" y="11049"/>
                              </a:cubicBezTo>
                              <a:cubicBezTo>
                                <a:pt x="572" y="9811"/>
                                <a:pt x="381" y="8668"/>
                                <a:pt x="286" y="7525"/>
                              </a:cubicBezTo>
                              <a:cubicBezTo>
                                <a:pt x="-95" y="5334"/>
                                <a:pt x="95" y="3524"/>
                                <a:pt x="0" y="2286"/>
                              </a:cubicBezTo>
                              <a:cubicBezTo>
                                <a:pt x="95" y="762"/>
                                <a:pt x="95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0" name="Freeform: Shape 78">
                          <a:extLst>
                            <a:ext uri="{FF2B5EF4-FFF2-40B4-BE49-F238E27FC236}">
                              <a16:creationId xmlns:a16="http://schemas.microsoft.com/office/drawing/2014/main" id="{32F09EB7-C15A-4C42-8A59-9BC45438F9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9942" y="3593686"/>
                          <a:ext cx="8762" cy="10382"/>
                        </a:xfrm>
                        <a:custGeom>
                          <a:avLst/>
                          <a:gdLst>
                            <a:gd name="connsiteX0" fmla="*/ 0 w 8762"/>
                            <a:gd name="connsiteY0" fmla="*/ 10382 h 10382"/>
                            <a:gd name="connsiteX1" fmla="*/ 952 w 8762"/>
                            <a:gd name="connsiteY1" fmla="*/ 8192 h 10382"/>
                            <a:gd name="connsiteX2" fmla="*/ 1905 w 8762"/>
                            <a:gd name="connsiteY2" fmla="*/ 6286 h 10382"/>
                            <a:gd name="connsiteX3" fmla="*/ 3238 w 8762"/>
                            <a:gd name="connsiteY3" fmla="*/ 4381 h 10382"/>
                            <a:gd name="connsiteX4" fmla="*/ 6667 w 8762"/>
                            <a:gd name="connsiteY4" fmla="*/ 1143 h 10382"/>
                            <a:gd name="connsiteX5" fmla="*/ 8763 w 8762"/>
                            <a:gd name="connsiteY5" fmla="*/ 0 h 10382"/>
                            <a:gd name="connsiteX6" fmla="*/ 8382 w 8762"/>
                            <a:gd name="connsiteY6" fmla="*/ 2381 h 10382"/>
                            <a:gd name="connsiteX7" fmla="*/ 6191 w 8762"/>
                            <a:gd name="connsiteY7" fmla="*/ 6667 h 10382"/>
                            <a:gd name="connsiteX8" fmla="*/ 4286 w 8762"/>
                            <a:gd name="connsiteY8" fmla="*/ 8573 h 10382"/>
                            <a:gd name="connsiteX9" fmla="*/ 2286 w 8762"/>
                            <a:gd name="connsiteY9" fmla="*/ 9811 h 10382"/>
                            <a:gd name="connsiteX10" fmla="*/ 0 w 8762"/>
                            <a:gd name="connsiteY10" fmla="*/ 10382 h 103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8762" h="10382">
                              <a:moveTo>
                                <a:pt x="0" y="10382"/>
                              </a:moveTo>
                              <a:cubicBezTo>
                                <a:pt x="0" y="10382"/>
                                <a:pt x="286" y="9334"/>
                                <a:pt x="952" y="8192"/>
                              </a:cubicBezTo>
                              <a:cubicBezTo>
                                <a:pt x="1333" y="7620"/>
                                <a:pt x="1524" y="6858"/>
                                <a:pt x="1905" y="6286"/>
                              </a:cubicBezTo>
                              <a:cubicBezTo>
                                <a:pt x="2286" y="5620"/>
                                <a:pt x="2762" y="5048"/>
                                <a:pt x="3238" y="4381"/>
                              </a:cubicBezTo>
                              <a:cubicBezTo>
                                <a:pt x="4286" y="3048"/>
                                <a:pt x="5525" y="1905"/>
                                <a:pt x="6667" y="1143"/>
                              </a:cubicBezTo>
                              <a:cubicBezTo>
                                <a:pt x="7810" y="381"/>
                                <a:pt x="8763" y="0"/>
                                <a:pt x="8763" y="0"/>
                              </a:cubicBezTo>
                              <a:cubicBezTo>
                                <a:pt x="8763" y="0"/>
                                <a:pt x="8763" y="1048"/>
                                <a:pt x="8382" y="2381"/>
                              </a:cubicBezTo>
                              <a:cubicBezTo>
                                <a:pt x="8001" y="3715"/>
                                <a:pt x="7239" y="5239"/>
                                <a:pt x="6191" y="6667"/>
                              </a:cubicBezTo>
                              <a:cubicBezTo>
                                <a:pt x="5715" y="7334"/>
                                <a:pt x="4953" y="8096"/>
                                <a:pt x="4286" y="8573"/>
                              </a:cubicBezTo>
                              <a:cubicBezTo>
                                <a:pt x="3619" y="9144"/>
                                <a:pt x="2953" y="9715"/>
                                <a:pt x="2286" y="9811"/>
                              </a:cubicBezTo>
                              <a:cubicBezTo>
                                <a:pt x="1048" y="10382"/>
                                <a:pt x="0" y="10382"/>
                                <a:pt x="0" y="103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1" name="Freeform: Shape 79">
                          <a:extLst>
                            <a:ext uri="{FF2B5EF4-FFF2-40B4-BE49-F238E27FC236}">
                              <a16:creationId xmlns:a16="http://schemas.microsoft.com/office/drawing/2014/main" id="{B49C5F89-E4A1-4672-87DD-E614EF42D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2389" y="3623404"/>
                          <a:ext cx="21645" cy="65150"/>
                        </a:xfrm>
                        <a:custGeom>
                          <a:avLst/>
                          <a:gdLst>
                            <a:gd name="connsiteX0" fmla="*/ 24 w 21645"/>
                            <a:gd name="connsiteY0" fmla="*/ 0 h 65150"/>
                            <a:gd name="connsiteX1" fmla="*/ 691 w 21645"/>
                            <a:gd name="connsiteY1" fmla="*/ 2953 h 65150"/>
                            <a:gd name="connsiteX2" fmla="*/ 2310 w 21645"/>
                            <a:gd name="connsiteY2" fmla="*/ 10763 h 65150"/>
                            <a:gd name="connsiteX3" fmla="*/ 3358 w 21645"/>
                            <a:gd name="connsiteY3" fmla="*/ 15907 h 65150"/>
                            <a:gd name="connsiteX4" fmla="*/ 4596 w 21645"/>
                            <a:gd name="connsiteY4" fmla="*/ 21622 h 65150"/>
                            <a:gd name="connsiteX5" fmla="*/ 7549 w 21645"/>
                            <a:gd name="connsiteY5" fmla="*/ 33909 h 65150"/>
                            <a:gd name="connsiteX6" fmla="*/ 9454 w 21645"/>
                            <a:gd name="connsiteY6" fmla="*/ 40005 h 65150"/>
                            <a:gd name="connsiteX7" fmla="*/ 11549 w 21645"/>
                            <a:gd name="connsiteY7" fmla="*/ 45815 h 65150"/>
                            <a:gd name="connsiteX8" fmla="*/ 13740 w 21645"/>
                            <a:gd name="connsiteY8" fmla="*/ 51149 h 65150"/>
                            <a:gd name="connsiteX9" fmla="*/ 16026 w 21645"/>
                            <a:gd name="connsiteY9" fmla="*/ 55816 h 65150"/>
                            <a:gd name="connsiteX10" fmla="*/ 17074 w 21645"/>
                            <a:gd name="connsiteY10" fmla="*/ 57912 h 65150"/>
                            <a:gd name="connsiteX11" fmla="*/ 18217 w 21645"/>
                            <a:gd name="connsiteY11" fmla="*/ 59722 h 65150"/>
                            <a:gd name="connsiteX12" fmla="*/ 20026 w 21645"/>
                            <a:gd name="connsiteY12" fmla="*/ 62579 h 65150"/>
                            <a:gd name="connsiteX13" fmla="*/ 21646 w 21645"/>
                            <a:gd name="connsiteY13" fmla="*/ 65151 h 65150"/>
                            <a:gd name="connsiteX14" fmla="*/ 19550 w 21645"/>
                            <a:gd name="connsiteY14" fmla="*/ 62960 h 65150"/>
                            <a:gd name="connsiteX15" fmla="*/ 17169 w 21645"/>
                            <a:gd name="connsiteY15" fmla="*/ 60484 h 65150"/>
                            <a:gd name="connsiteX16" fmla="*/ 15645 w 21645"/>
                            <a:gd name="connsiteY16" fmla="*/ 58864 h 65150"/>
                            <a:gd name="connsiteX17" fmla="*/ 14311 w 21645"/>
                            <a:gd name="connsiteY17" fmla="*/ 56864 h 65150"/>
                            <a:gd name="connsiteX18" fmla="*/ 11359 w 21645"/>
                            <a:gd name="connsiteY18" fmla="*/ 52388 h 65150"/>
                            <a:gd name="connsiteX19" fmla="*/ 8596 w 21645"/>
                            <a:gd name="connsiteY19" fmla="*/ 47053 h 65150"/>
                            <a:gd name="connsiteX20" fmla="*/ 6120 w 21645"/>
                            <a:gd name="connsiteY20" fmla="*/ 41148 h 65150"/>
                            <a:gd name="connsiteX21" fmla="*/ 4024 w 21645"/>
                            <a:gd name="connsiteY21" fmla="*/ 34861 h 65150"/>
                            <a:gd name="connsiteX22" fmla="*/ 2596 w 21645"/>
                            <a:gd name="connsiteY22" fmla="*/ 28384 h 65150"/>
                            <a:gd name="connsiteX23" fmla="*/ 1453 w 21645"/>
                            <a:gd name="connsiteY23" fmla="*/ 22098 h 65150"/>
                            <a:gd name="connsiteX24" fmla="*/ 310 w 21645"/>
                            <a:gd name="connsiteY24" fmla="*/ 10858 h 65150"/>
                            <a:gd name="connsiteX25" fmla="*/ 119 w 21645"/>
                            <a:gd name="connsiteY25" fmla="*/ 2857 h 65150"/>
                            <a:gd name="connsiteX26" fmla="*/ 24 w 21645"/>
                            <a:gd name="connsiteY26" fmla="*/ 0 h 651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21645" h="65150">
                              <a:moveTo>
                                <a:pt x="24" y="0"/>
                              </a:moveTo>
                              <a:cubicBezTo>
                                <a:pt x="24" y="0"/>
                                <a:pt x="310" y="1048"/>
                                <a:pt x="691" y="2953"/>
                              </a:cubicBezTo>
                              <a:cubicBezTo>
                                <a:pt x="1072" y="4858"/>
                                <a:pt x="1643" y="7525"/>
                                <a:pt x="2310" y="10763"/>
                              </a:cubicBezTo>
                              <a:cubicBezTo>
                                <a:pt x="2596" y="12382"/>
                                <a:pt x="2977" y="14097"/>
                                <a:pt x="3358" y="15907"/>
                              </a:cubicBezTo>
                              <a:cubicBezTo>
                                <a:pt x="3643" y="17716"/>
                                <a:pt x="4215" y="19621"/>
                                <a:pt x="4596" y="21622"/>
                              </a:cubicBezTo>
                              <a:cubicBezTo>
                                <a:pt x="5358" y="25622"/>
                                <a:pt x="6501" y="29718"/>
                                <a:pt x="7549" y="33909"/>
                              </a:cubicBezTo>
                              <a:cubicBezTo>
                                <a:pt x="8215" y="36004"/>
                                <a:pt x="8787" y="38005"/>
                                <a:pt x="9454" y="40005"/>
                              </a:cubicBezTo>
                              <a:cubicBezTo>
                                <a:pt x="10025" y="42100"/>
                                <a:pt x="10787" y="43910"/>
                                <a:pt x="11549" y="45815"/>
                              </a:cubicBezTo>
                              <a:cubicBezTo>
                                <a:pt x="12406" y="47625"/>
                                <a:pt x="12883" y="49530"/>
                                <a:pt x="13740" y="51149"/>
                              </a:cubicBezTo>
                              <a:cubicBezTo>
                                <a:pt x="14597" y="52768"/>
                                <a:pt x="15359" y="54388"/>
                                <a:pt x="16026" y="55816"/>
                              </a:cubicBezTo>
                              <a:cubicBezTo>
                                <a:pt x="16407" y="56578"/>
                                <a:pt x="16693" y="57245"/>
                                <a:pt x="17074" y="57912"/>
                              </a:cubicBezTo>
                              <a:cubicBezTo>
                                <a:pt x="17455" y="58579"/>
                                <a:pt x="17836" y="59150"/>
                                <a:pt x="18217" y="59722"/>
                              </a:cubicBezTo>
                              <a:cubicBezTo>
                                <a:pt x="18979" y="60865"/>
                                <a:pt x="19550" y="61817"/>
                                <a:pt x="20026" y="62579"/>
                              </a:cubicBezTo>
                              <a:cubicBezTo>
                                <a:pt x="21074" y="64198"/>
                                <a:pt x="21646" y="65151"/>
                                <a:pt x="21646" y="65151"/>
                              </a:cubicBezTo>
                              <a:cubicBezTo>
                                <a:pt x="21646" y="65151"/>
                                <a:pt x="20884" y="64389"/>
                                <a:pt x="19550" y="62960"/>
                              </a:cubicBezTo>
                              <a:cubicBezTo>
                                <a:pt x="18883" y="62293"/>
                                <a:pt x="18026" y="61436"/>
                                <a:pt x="17169" y="60484"/>
                              </a:cubicBezTo>
                              <a:cubicBezTo>
                                <a:pt x="16693" y="60007"/>
                                <a:pt x="16216" y="59436"/>
                                <a:pt x="15645" y="58864"/>
                              </a:cubicBezTo>
                              <a:cubicBezTo>
                                <a:pt x="15169" y="58293"/>
                                <a:pt x="14788" y="57626"/>
                                <a:pt x="14311" y="56864"/>
                              </a:cubicBezTo>
                              <a:cubicBezTo>
                                <a:pt x="13359" y="55531"/>
                                <a:pt x="12406" y="54007"/>
                                <a:pt x="11359" y="52388"/>
                              </a:cubicBezTo>
                              <a:cubicBezTo>
                                <a:pt x="10311" y="50768"/>
                                <a:pt x="9549" y="48958"/>
                                <a:pt x="8596" y="47053"/>
                              </a:cubicBezTo>
                              <a:cubicBezTo>
                                <a:pt x="7739" y="45148"/>
                                <a:pt x="6691" y="43243"/>
                                <a:pt x="6120" y="41148"/>
                              </a:cubicBezTo>
                              <a:cubicBezTo>
                                <a:pt x="5453" y="39052"/>
                                <a:pt x="4691" y="36957"/>
                                <a:pt x="4024" y="34861"/>
                              </a:cubicBezTo>
                              <a:cubicBezTo>
                                <a:pt x="3548" y="32671"/>
                                <a:pt x="3072" y="30575"/>
                                <a:pt x="2596" y="28384"/>
                              </a:cubicBezTo>
                              <a:cubicBezTo>
                                <a:pt x="2024" y="26289"/>
                                <a:pt x="1834" y="24098"/>
                                <a:pt x="1453" y="22098"/>
                              </a:cubicBezTo>
                              <a:cubicBezTo>
                                <a:pt x="786" y="18002"/>
                                <a:pt x="500" y="14192"/>
                                <a:pt x="310" y="10858"/>
                              </a:cubicBezTo>
                              <a:cubicBezTo>
                                <a:pt x="24" y="7525"/>
                                <a:pt x="214" y="4763"/>
                                <a:pt x="119" y="2857"/>
                              </a:cubicBezTo>
                              <a:cubicBezTo>
                                <a:pt x="-71" y="1143"/>
                                <a:pt x="24" y="0"/>
                                <a:pt x="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12" name="Freeform: Shape 80">
                          <a:extLst>
                            <a:ext uri="{FF2B5EF4-FFF2-40B4-BE49-F238E27FC236}">
                              <a16:creationId xmlns:a16="http://schemas.microsoft.com/office/drawing/2014/main" id="{CA426593-AF0F-41FF-A9B6-18989A48D9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410" y="3634453"/>
                          <a:ext cx="18288" cy="10778"/>
                        </a:xfrm>
                        <a:custGeom>
                          <a:avLst/>
                          <a:gdLst>
                            <a:gd name="connsiteX0" fmla="*/ 0 w 18288"/>
                            <a:gd name="connsiteY0" fmla="*/ 0 h 10778"/>
                            <a:gd name="connsiteX1" fmla="*/ 857 w 18288"/>
                            <a:gd name="connsiteY1" fmla="*/ 476 h 10778"/>
                            <a:gd name="connsiteX2" fmla="*/ 2953 w 18288"/>
                            <a:gd name="connsiteY2" fmla="*/ 1715 h 10778"/>
                            <a:gd name="connsiteX3" fmla="*/ 4286 w 18288"/>
                            <a:gd name="connsiteY3" fmla="*/ 2477 h 10778"/>
                            <a:gd name="connsiteX4" fmla="*/ 5810 w 18288"/>
                            <a:gd name="connsiteY4" fmla="*/ 3239 h 10778"/>
                            <a:gd name="connsiteX5" fmla="*/ 9144 w 18288"/>
                            <a:gd name="connsiteY5" fmla="*/ 4953 h 10778"/>
                            <a:gd name="connsiteX6" fmla="*/ 15526 w 18288"/>
                            <a:gd name="connsiteY6" fmla="*/ 8573 h 10778"/>
                            <a:gd name="connsiteX7" fmla="*/ 18288 w 18288"/>
                            <a:gd name="connsiteY7" fmla="*/ 10763 h 10778"/>
                            <a:gd name="connsiteX8" fmla="*/ 14764 w 18288"/>
                            <a:gd name="connsiteY8" fmla="*/ 10573 h 10778"/>
                            <a:gd name="connsiteX9" fmla="*/ 11335 w 18288"/>
                            <a:gd name="connsiteY9" fmla="*/ 9811 h 10778"/>
                            <a:gd name="connsiteX10" fmla="*/ 7525 w 18288"/>
                            <a:gd name="connsiteY10" fmla="*/ 8287 h 10778"/>
                            <a:gd name="connsiteX11" fmla="*/ 4001 w 18288"/>
                            <a:gd name="connsiteY11" fmla="*/ 6001 h 10778"/>
                            <a:gd name="connsiteX12" fmla="*/ 1429 w 18288"/>
                            <a:gd name="connsiteY12" fmla="*/ 3239 h 10778"/>
                            <a:gd name="connsiteX13" fmla="*/ 286 w 18288"/>
                            <a:gd name="connsiteY13" fmla="*/ 952 h 10778"/>
                            <a:gd name="connsiteX14" fmla="*/ 0 w 18288"/>
                            <a:gd name="connsiteY14" fmla="*/ 0 h 107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8288" h="10778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95"/>
                                <a:pt x="857" y="476"/>
                              </a:cubicBezTo>
                              <a:cubicBezTo>
                                <a:pt x="1429" y="762"/>
                                <a:pt x="2096" y="1333"/>
                                <a:pt x="2953" y="1715"/>
                              </a:cubicBezTo>
                              <a:cubicBezTo>
                                <a:pt x="3429" y="1905"/>
                                <a:pt x="3810" y="2191"/>
                                <a:pt x="4286" y="2477"/>
                              </a:cubicBezTo>
                              <a:cubicBezTo>
                                <a:pt x="4763" y="2762"/>
                                <a:pt x="5334" y="2953"/>
                                <a:pt x="5810" y="3239"/>
                              </a:cubicBezTo>
                              <a:cubicBezTo>
                                <a:pt x="6858" y="3810"/>
                                <a:pt x="8001" y="4286"/>
                                <a:pt x="9144" y="4953"/>
                              </a:cubicBezTo>
                              <a:cubicBezTo>
                                <a:pt x="11430" y="6096"/>
                                <a:pt x="13811" y="7334"/>
                                <a:pt x="15526" y="8573"/>
                              </a:cubicBezTo>
                              <a:cubicBezTo>
                                <a:pt x="17240" y="9715"/>
                                <a:pt x="18288" y="10763"/>
                                <a:pt x="18288" y="10763"/>
                              </a:cubicBezTo>
                              <a:cubicBezTo>
                                <a:pt x="18288" y="10763"/>
                                <a:pt x="16764" y="10858"/>
                                <a:pt x="14764" y="10573"/>
                              </a:cubicBezTo>
                              <a:cubicBezTo>
                                <a:pt x="13716" y="10477"/>
                                <a:pt x="12573" y="10192"/>
                                <a:pt x="11335" y="9811"/>
                              </a:cubicBezTo>
                              <a:cubicBezTo>
                                <a:pt x="10097" y="9525"/>
                                <a:pt x="8858" y="8858"/>
                                <a:pt x="7525" y="8287"/>
                              </a:cubicBezTo>
                              <a:cubicBezTo>
                                <a:pt x="6287" y="7525"/>
                                <a:pt x="5048" y="6953"/>
                                <a:pt x="4001" y="6001"/>
                              </a:cubicBezTo>
                              <a:cubicBezTo>
                                <a:pt x="2953" y="5239"/>
                                <a:pt x="2096" y="4191"/>
                                <a:pt x="1429" y="3239"/>
                              </a:cubicBezTo>
                              <a:cubicBezTo>
                                <a:pt x="667" y="2381"/>
                                <a:pt x="476" y="1524"/>
                                <a:pt x="286" y="952"/>
                              </a:cubicBezTo>
                              <a:cubicBezTo>
                                <a:pt x="95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0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02288" y="3617373"/>
                        <a:ext cx="89069" cy="363884"/>
                        <a:chOff x="6202288" y="3617373"/>
                        <a:chExt cx="89069" cy="363884"/>
                      </a:xfrm>
                    </p:grpSpPr>
                    <p:sp>
                      <p:nvSpPr>
                        <p:cNvPr id="296" name="Freeform: Shape 82">
                          <a:extLst>
                            <a:ext uri="{FF2B5EF4-FFF2-40B4-BE49-F238E27FC236}">
                              <a16:creationId xmlns:a16="http://schemas.microsoft.com/office/drawing/2014/main" id="{2EEB6BA4-7C3F-4A84-8758-72A9D9E633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02288" y="3617373"/>
                          <a:ext cx="88190" cy="242346"/>
                        </a:xfrm>
                        <a:custGeom>
                          <a:avLst/>
                          <a:gdLst>
                            <a:gd name="connsiteX0" fmla="*/ 80592 w 88190"/>
                            <a:gd name="connsiteY0" fmla="*/ 242346 h 242346"/>
                            <a:gd name="connsiteX1" fmla="*/ 52303 w 88190"/>
                            <a:gd name="connsiteY1" fmla="*/ 185387 h 242346"/>
                            <a:gd name="connsiteX2" fmla="*/ 43731 w 88190"/>
                            <a:gd name="connsiteY2" fmla="*/ 155954 h 242346"/>
                            <a:gd name="connsiteX3" fmla="*/ 26205 w 88190"/>
                            <a:gd name="connsiteY3" fmla="*/ 134523 h 242346"/>
                            <a:gd name="connsiteX4" fmla="*/ 22680 w 88190"/>
                            <a:gd name="connsiteY4" fmla="*/ 107091 h 242346"/>
                            <a:gd name="connsiteX5" fmla="*/ 9250 w 88190"/>
                            <a:gd name="connsiteY5" fmla="*/ 79754 h 242346"/>
                            <a:gd name="connsiteX6" fmla="*/ 12298 w 88190"/>
                            <a:gd name="connsiteY6" fmla="*/ 56037 h 242346"/>
                            <a:gd name="connsiteX7" fmla="*/ 6869 w 88190"/>
                            <a:gd name="connsiteY7" fmla="*/ 31844 h 242346"/>
                            <a:gd name="connsiteX8" fmla="*/ 1440 w 88190"/>
                            <a:gd name="connsiteY8" fmla="*/ 3078 h 242346"/>
                            <a:gd name="connsiteX9" fmla="*/ 19823 w 88190"/>
                            <a:gd name="connsiteY9" fmla="*/ 6317 h 242346"/>
                            <a:gd name="connsiteX10" fmla="*/ 42111 w 88190"/>
                            <a:gd name="connsiteY10" fmla="*/ 34796 h 242346"/>
                            <a:gd name="connsiteX11" fmla="*/ 66305 w 88190"/>
                            <a:gd name="connsiteY11" fmla="*/ 68705 h 242346"/>
                            <a:gd name="connsiteX12" fmla="*/ 87927 w 88190"/>
                            <a:gd name="connsiteY12" fmla="*/ 117759 h 242346"/>
                            <a:gd name="connsiteX13" fmla="*/ 86403 w 88190"/>
                            <a:gd name="connsiteY13" fmla="*/ 166908 h 242346"/>
                            <a:gd name="connsiteX14" fmla="*/ 85164 w 88190"/>
                            <a:gd name="connsiteY14" fmla="*/ 222534 h 242346"/>
                            <a:gd name="connsiteX15" fmla="*/ 81450 w 88190"/>
                            <a:gd name="connsiteY15" fmla="*/ 239774 h 242346"/>
                            <a:gd name="connsiteX16" fmla="*/ 80592 w 88190"/>
                            <a:gd name="connsiteY16" fmla="*/ 242346 h 2423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88190" h="242346">
                              <a:moveTo>
                                <a:pt x="80592" y="242346"/>
                              </a:moveTo>
                              <a:cubicBezTo>
                                <a:pt x="87546" y="219105"/>
                                <a:pt x="57828" y="204913"/>
                                <a:pt x="52303" y="185387"/>
                              </a:cubicBezTo>
                              <a:cubicBezTo>
                                <a:pt x="49636" y="174528"/>
                                <a:pt x="51541" y="165384"/>
                                <a:pt x="43731" y="155954"/>
                              </a:cubicBezTo>
                              <a:cubicBezTo>
                                <a:pt x="36777" y="148620"/>
                                <a:pt x="28967" y="144905"/>
                                <a:pt x="26205" y="134523"/>
                              </a:cubicBezTo>
                              <a:cubicBezTo>
                                <a:pt x="23442" y="125379"/>
                                <a:pt x="24871" y="116045"/>
                                <a:pt x="22680" y="107091"/>
                              </a:cubicBezTo>
                              <a:cubicBezTo>
                                <a:pt x="19823" y="96709"/>
                                <a:pt x="11060" y="89755"/>
                                <a:pt x="9250" y="79754"/>
                              </a:cubicBezTo>
                              <a:cubicBezTo>
                                <a:pt x="7536" y="70991"/>
                                <a:pt x="10298" y="63943"/>
                                <a:pt x="12298" y="56037"/>
                              </a:cubicBezTo>
                              <a:cubicBezTo>
                                <a:pt x="15060" y="46131"/>
                                <a:pt x="11250" y="41178"/>
                                <a:pt x="6869" y="31844"/>
                              </a:cubicBezTo>
                              <a:cubicBezTo>
                                <a:pt x="4107" y="25557"/>
                                <a:pt x="-3037" y="10031"/>
                                <a:pt x="1440" y="3078"/>
                              </a:cubicBezTo>
                              <a:cubicBezTo>
                                <a:pt x="5916" y="-3780"/>
                                <a:pt x="14394" y="2411"/>
                                <a:pt x="19823" y="6317"/>
                              </a:cubicBezTo>
                              <a:cubicBezTo>
                                <a:pt x="30110" y="13841"/>
                                <a:pt x="36301" y="23271"/>
                                <a:pt x="42111" y="34796"/>
                              </a:cubicBezTo>
                              <a:cubicBezTo>
                                <a:pt x="48017" y="47560"/>
                                <a:pt x="58590" y="57561"/>
                                <a:pt x="66305" y="68705"/>
                              </a:cubicBezTo>
                              <a:cubicBezTo>
                                <a:pt x="76497" y="83755"/>
                                <a:pt x="86593" y="99280"/>
                                <a:pt x="87927" y="117759"/>
                              </a:cubicBezTo>
                              <a:cubicBezTo>
                                <a:pt x="89070" y="133856"/>
                                <a:pt x="86117" y="150049"/>
                                <a:pt x="86403" y="166908"/>
                              </a:cubicBezTo>
                              <a:cubicBezTo>
                                <a:pt x="86974" y="184529"/>
                                <a:pt x="89927" y="204722"/>
                                <a:pt x="85164" y="222534"/>
                              </a:cubicBezTo>
                              <a:cubicBezTo>
                                <a:pt x="83640" y="227773"/>
                                <a:pt x="82212" y="234917"/>
                                <a:pt x="81450" y="239774"/>
                              </a:cubicBezTo>
                              <a:lnTo>
                                <a:pt x="80592" y="2423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7" name="Freeform: Shape 83">
                          <a:extLst>
                            <a:ext uri="{FF2B5EF4-FFF2-40B4-BE49-F238E27FC236}">
                              <a16:creationId xmlns:a16="http://schemas.microsoft.com/office/drawing/2014/main" id="{6369B0BF-8EC9-4196-BD68-15668B8D0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4967" y="3688174"/>
                          <a:ext cx="42957" cy="29146"/>
                        </a:xfrm>
                        <a:custGeom>
                          <a:avLst/>
                          <a:gdLst>
                            <a:gd name="connsiteX0" fmla="*/ 0 w 42957"/>
                            <a:gd name="connsiteY0" fmla="*/ 0 h 29146"/>
                            <a:gd name="connsiteX1" fmla="*/ 7049 w 42957"/>
                            <a:gd name="connsiteY1" fmla="*/ 4191 h 29146"/>
                            <a:gd name="connsiteX2" fmla="*/ 13811 w 42957"/>
                            <a:gd name="connsiteY2" fmla="*/ 9239 h 29146"/>
                            <a:gd name="connsiteX3" fmla="*/ 17526 w 42957"/>
                            <a:gd name="connsiteY3" fmla="*/ 12002 h 29146"/>
                            <a:gd name="connsiteX4" fmla="*/ 21336 w 42957"/>
                            <a:gd name="connsiteY4" fmla="*/ 14859 h 29146"/>
                            <a:gd name="connsiteX5" fmla="*/ 25337 w 42957"/>
                            <a:gd name="connsiteY5" fmla="*/ 17335 h 29146"/>
                            <a:gd name="connsiteX6" fmla="*/ 29242 w 42957"/>
                            <a:gd name="connsiteY6" fmla="*/ 19717 h 29146"/>
                            <a:gd name="connsiteX7" fmla="*/ 33147 w 42957"/>
                            <a:gd name="connsiteY7" fmla="*/ 21812 h 29146"/>
                            <a:gd name="connsiteX8" fmla="*/ 36576 w 42957"/>
                            <a:gd name="connsiteY8" fmla="*/ 23813 h 29146"/>
                            <a:gd name="connsiteX9" fmla="*/ 39433 w 42957"/>
                            <a:gd name="connsiteY9" fmla="*/ 25718 h 29146"/>
                            <a:gd name="connsiteX10" fmla="*/ 41339 w 42957"/>
                            <a:gd name="connsiteY10" fmla="*/ 27527 h 29146"/>
                            <a:gd name="connsiteX11" fmla="*/ 42958 w 42957"/>
                            <a:gd name="connsiteY11" fmla="*/ 29146 h 29146"/>
                            <a:gd name="connsiteX12" fmla="*/ 40958 w 42957"/>
                            <a:gd name="connsiteY12" fmla="*/ 28099 h 29146"/>
                            <a:gd name="connsiteX13" fmla="*/ 38767 w 42957"/>
                            <a:gd name="connsiteY13" fmla="*/ 26956 h 29146"/>
                            <a:gd name="connsiteX14" fmla="*/ 35719 w 42957"/>
                            <a:gd name="connsiteY14" fmla="*/ 25718 h 29146"/>
                            <a:gd name="connsiteX15" fmla="*/ 32004 w 42957"/>
                            <a:gd name="connsiteY15" fmla="*/ 24384 h 29146"/>
                            <a:gd name="connsiteX16" fmla="*/ 27908 w 42957"/>
                            <a:gd name="connsiteY16" fmla="*/ 22765 h 29146"/>
                            <a:gd name="connsiteX17" fmla="*/ 23622 w 42957"/>
                            <a:gd name="connsiteY17" fmla="*/ 20574 h 29146"/>
                            <a:gd name="connsiteX18" fmla="*/ 19336 w 42957"/>
                            <a:gd name="connsiteY18" fmla="*/ 18002 h 29146"/>
                            <a:gd name="connsiteX19" fmla="*/ 15431 w 42957"/>
                            <a:gd name="connsiteY19" fmla="*/ 14954 h 29146"/>
                            <a:gd name="connsiteX20" fmla="*/ 11811 w 42957"/>
                            <a:gd name="connsiteY20" fmla="*/ 11906 h 29146"/>
                            <a:gd name="connsiteX21" fmla="*/ 5906 w 42957"/>
                            <a:gd name="connsiteY21" fmla="*/ 6096 h 29146"/>
                            <a:gd name="connsiteX22" fmla="*/ 0 w 42957"/>
                            <a:gd name="connsiteY22" fmla="*/ 0 h 291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42957" h="29146">
                              <a:moveTo>
                                <a:pt x="0" y="0"/>
                              </a:moveTo>
                              <a:cubicBezTo>
                                <a:pt x="0" y="0"/>
                                <a:pt x="2953" y="1524"/>
                                <a:pt x="7049" y="4191"/>
                              </a:cubicBezTo>
                              <a:cubicBezTo>
                                <a:pt x="9049" y="5620"/>
                                <a:pt x="11335" y="7334"/>
                                <a:pt x="13811" y="9239"/>
                              </a:cubicBezTo>
                              <a:cubicBezTo>
                                <a:pt x="15050" y="10096"/>
                                <a:pt x="16288" y="11049"/>
                                <a:pt x="17526" y="12002"/>
                              </a:cubicBezTo>
                              <a:cubicBezTo>
                                <a:pt x="18764" y="12954"/>
                                <a:pt x="20002" y="14002"/>
                                <a:pt x="21336" y="14859"/>
                              </a:cubicBezTo>
                              <a:cubicBezTo>
                                <a:pt x="22670" y="15716"/>
                                <a:pt x="24003" y="16573"/>
                                <a:pt x="25337" y="17335"/>
                              </a:cubicBezTo>
                              <a:cubicBezTo>
                                <a:pt x="26670" y="18193"/>
                                <a:pt x="27813" y="19050"/>
                                <a:pt x="29242" y="19717"/>
                              </a:cubicBezTo>
                              <a:cubicBezTo>
                                <a:pt x="30575" y="20383"/>
                                <a:pt x="31909" y="21146"/>
                                <a:pt x="33147" y="21812"/>
                              </a:cubicBezTo>
                              <a:cubicBezTo>
                                <a:pt x="34385" y="22479"/>
                                <a:pt x="35528" y="23050"/>
                                <a:pt x="36576" y="23813"/>
                              </a:cubicBezTo>
                              <a:cubicBezTo>
                                <a:pt x="37624" y="24479"/>
                                <a:pt x="38576" y="25146"/>
                                <a:pt x="39433" y="25718"/>
                              </a:cubicBezTo>
                              <a:cubicBezTo>
                                <a:pt x="40196" y="26384"/>
                                <a:pt x="40862" y="27051"/>
                                <a:pt x="41339" y="27527"/>
                              </a:cubicBezTo>
                              <a:cubicBezTo>
                                <a:pt x="42386" y="28575"/>
                                <a:pt x="42958" y="29146"/>
                                <a:pt x="42958" y="29146"/>
                              </a:cubicBezTo>
                              <a:cubicBezTo>
                                <a:pt x="42958" y="29146"/>
                                <a:pt x="42196" y="28766"/>
                                <a:pt x="40958" y="28099"/>
                              </a:cubicBezTo>
                              <a:cubicBezTo>
                                <a:pt x="40291" y="27813"/>
                                <a:pt x="39624" y="27337"/>
                                <a:pt x="38767" y="26956"/>
                              </a:cubicBezTo>
                              <a:cubicBezTo>
                                <a:pt x="37814" y="26575"/>
                                <a:pt x="36767" y="26194"/>
                                <a:pt x="35719" y="25718"/>
                              </a:cubicBezTo>
                              <a:cubicBezTo>
                                <a:pt x="34671" y="25241"/>
                                <a:pt x="33338" y="24860"/>
                                <a:pt x="32004" y="24384"/>
                              </a:cubicBezTo>
                              <a:cubicBezTo>
                                <a:pt x="30671" y="23908"/>
                                <a:pt x="29337" y="23336"/>
                                <a:pt x="27908" y="22765"/>
                              </a:cubicBezTo>
                              <a:cubicBezTo>
                                <a:pt x="26479" y="22289"/>
                                <a:pt x="25051" y="21336"/>
                                <a:pt x="23622" y="20574"/>
                              </a:cubicBezTo>
                              <a:cubicBezTo>
                                <a:pt x="22193" y="19717"/>
                                <a:pt x="20765" y="18860"/>
                                <a:pt x="19336" y="18002"/>
                              </a:cubicBezTo>
                              <a:cubicBezTo>
                                <a:pt x="17907" y="17050"/>
                                <a:pt x="16764" y="15907"/>
                                <a:pt x="15431" y="14954"/>
                              </a:cubicBezTo>
                              <a:cubicBezTo>
                                <a:pt x="14192" y="13906"/>
                                <a:pt x="12954" y="12859"/>
                                <a:pt x="11811" y="11906"/>
                              </a:cubicBezTo>
                              <a:cubicBezTo>
                                <a:pt x="9620" y="9811"/>
                                <a:pt x="7620" y="7810"/>
                                <a:pt x="5906" y="6096"/>
                              </a:cubicBezTo>
                              <a:cubicBezTo>
                                <a:pt x="2191" y="247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8" name="Freeform: Shape 84">
                          <a:extLst>
                            <a:ext uri="{FF2B5EF4-FFF2-40B4-BE49-F238E27FC236}">
                              <a16:creationId xmlns:a16="http://schemas.microsoft.com/office/drawing/2014/main" id="{453FD117-EA39-47A5-8303-47E1217A0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6873" y="3671601"/>
                          <a:ext cx="8086" cy="44862"/>
                        </a:xfrm>
                        <a:custGeom>
                          <a:avLst/>
                          <a:gdLst>
                            <a:gd name="connsiteX0" fmla="*/ 1909 w 8086"/>
                            <a:gd name="connsiteY0" fmla="*/ 44863 h 44862"/>
                            <a:gd name="connsiteX1" fmla="*/ 2576 w 8086"/>
                            <a:gd name="connsiteY1" fmla="*/ 42958 h 44862"/>
                            <a:gd name="connsiteX2" fmla="*/ 3242 w 8086"/>
                            <a:gd name="connsiteY2" fmla="*/ 40767 h 44862"/>
                            <a:gd name="connsiteX3" fmla="*/ 4004 w 8086"/>
                            <a:gd name="connsiteY3" fmla="*/ 38005 h 44862"/>
                            <a:gd name="connsiteX4" fmla="*/ 4576 w 8086"/>
                            <a:gd name="connsiteY4" fmla="*/ 34671 h 44862"/>
                            <a:gd name="connsiteX5" fmla="*/ 4766 w 8086"/>
                            <a:gd name="connsiteY5" fmla="*/ 30956 h 44862"/>
                            <a:gd name="connsiteX6" fmla="*/ 3909 w 8086"/>
                            <a:gd name="connsiteY6" fmla="*/ 22860 h 44862"/>
                            <a:gd name="connsiteX7" fmla="*/ 671 w 8086"/>
                            <a:gd name="connsiteY7" fmla="*/ 7334 h 44862"/>
                            <a:gd name="connsiteX8" fmla="*/ 4 w 8086"/>
                            <a:gd name="connsiteY8" fmla="*/ 0 h 44862"/>
                            <a:gd name="connsiteX9" fmla="*/ 2766 w 8086"/>
                            <a:gd name="connsiteY9" fmla="*/ 6763 h 44862"/>
                            <a:gd name="connsiteX10" fmla="*/ 7529 w 8086"/>
                            <a:gd name="connsiteY10" fmla="*/ 22098 h 44862"/>
                            <a:gd name="connsiteX11" fmla="*/ 8005 w 8086"/>
                            <a:gd name="connsiteY11" fmla="*/ 26575 h 44862"/>
                            <a:gd name="connsiteX12" fmla="*/ 7910 w 8086"/>
                            <a:gd name="connsiteY12" fmla="*/ 30956 h 44862"/>
                            <a:gd name="connsiteX13" fmla="*/ 5909 w 8086"/>
                            <a:gd name="connsiteY13" fmla="*/ 38481 h 44862"/>
                            <a:gd name="connsiteX14" fmla="*/ 4481 w 8086"/>
                            <a:gd name="connsiteY14" fmla="*/ 41243 h 44862"/>
                            <a:gd name="connsiteX15" fmla="*/ 3147 w 8086"/>
                            <a:gd name="connsiteY15" fmla="*/ 43148 h 44862"/>
                            <a:gd name="connsiteX16" fmla="*/ 1909 w 8086"/>
                            <a:gd name="connsiteY16" fmla="*/ 44863 h 448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8086" h="44862">
                              <a:moveTo>
                                <a:pt x="1909" y="44863"/>
                              </a:moveTo>
                              <a:cubicBezTo>
                                <a:pt x="1909" y="44863"/>
                                <a:pt x="2099" y="44196"/>
                                <a:pt x="2576" y="42958"/>
                              </a:cubicBezTo>
                              <a:cubicBezTo>
                                <a:pt x="2766" y="42386"/>
                                <a:pt x="3052" y="41624"/>
                                <a:pt x="3242" y="40767"/>
                              </a:cubicBezTo>
                              <a:cubicBezTo>
                                <a:pt x="3433" y="39910"/>
                                <a:pt x="3814" y="39052"/>
                                <a:pt x="4004" y="38005"/>
                              </a:cubicBezTo>
                              <a:cubicBezTo>
                                <a:pt x="4195" y="36957"/>
                                <a:pt x="4481" y="35814"/>
                                <a:pt x="4576" y="34671"/>
                              </a:cubicBezTo>
                              <a:cubicBezTo>
                                <a:pt x="4766" y="33528"/>
                                <a:pt x="4671" y="32194"/>
                                <a:pt x="4766" y="30956"/>
                              </a:cubicBezTo>
                              <a:cubicBezTo>
                                <a:pt x="4671" y="28384"/>
                                <a:pt x="4481" y="25622"/>
                                <a:pt x="3909" y="22860"/>
                              </a:cubicBezTo>
                              <a:cubicBezTo>
                                <a:pt x="2861" y="17335"/>
                                <a:pt x="1337" y="11716"/>
                                <a:pt x="671" y="7334"/>
                              </a:cubicBezTo>
                              <a:cubicBezTo>
                                <a:pt x="-91" y="2953"/>
                                <a:pt x="4" y="0"/>
                                <a:pt x="4" y="0"/>
                              </a:cubicBezTo>
                              <a:cubicBezTo>
                                <a:pt x="4" y="0"/>
                                <a:pt x="1147" y="2667"/>
                                <a:pt x="2766" y="6763"/>
                              </a:cubicBezTo>
                              <a:cubicBezTo>
                                <a:pt x="4290" y="10763"/>
                                <a:pt x="6481" y="16192"/>
                                <a:pt x="7529" y="22098"/>
                              </a:cubicBezTo>
                              <a:cubicBezTo>
                                <a:pt x="7719" y="23622"/>
                                <a:pt x="8005" y="25051"/>
                                <a:pt x="8005" y="26575"/>
                              </a:cubicBezTo>
                              <a:cubicBezTo>
                                <a:pt x="8195" y="28099"/>
                                <a:pt x="8005" y="29527"/>
                                <a:pt x="7910" y="30956"/>
                              </a:cubicBezTo>
                              <a:cubicBezTo>
                                <a:pt x="7529" y="33814"/>
                                <a:pt x="6862" y="36481"/>
                                <a:pt x="5909" y="38481"/>
                              </a:cubicBezTo>
                              <a:cubicBezTo>
                                <a:pt x="5528" y="39529"/>
                                <a:pt x="4862" y="40386"/>
                                <a:pt x="4481" y="41243"/>
                              </a:cubicBezTo>
                              <a:cubicBezTo>
                                <a:pt x="4004" y="42100"/>
                                <a:pt x="3528" y="42672"/>
                                <a:pt x="3147" y="43148"/>
                              </a:cubicBezTo>
                              <a:cubicBezTo>
                                <a:pt x="2290" y="44291"/>
                                <a:pt x="1909" y="44863"/>
                                <a:pt x="1909" y="448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9" name="Freeform: Shape 85">
                          <a:extLst>
                            <a:ext uri="{FF2B5EF4-FFF2-40B4-BE49-F238E27FC236}">
                              <a16:creationId xmlns:a16="http://schemas.microsoft.com/office/drawing/2014/main" id="{68B405E4-D269-4E04-BAF1-D13A3731F1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7731" y="3646836"/>
                          <a:ext cx="3919" cy="23431"/>
                        </a:xfrm>
                        <a:custGeom>
                          <a:avLst/>
                          <a:gdLst>
                            <a:gd name="connsiteX0" fmla="*/ 0 w 3919"/>
                            <a:gd name="connsiteY0" fmla="*/ 0 h 23431"/>
                            <a:gd name="connsiteX1" fmla="*/ 667 w 3919"/>
                            <a:gd name="connsiteY1" fmla="*/ 857 h 23431"/>
                            <a:gd name="connsiteX2" fmla="*/ 2096 w 3919"/>
                            <a:gd name="connsiteY2" fmla="*/ 3238 h 23431"/>
                            <a:gd name="connsiteX3" fmla="*/ 3334 w 3919"/>
                            <a:gd name="connsiteY3" fmla="*/ 7048 h 23431"/>
                            <a:gd name="connsiteX4" fmla="*/ 3905 w 3919"/>
                            <a:gd name="connsiteY4" fmla="*/ 11525 h 23431"/>
                            <a:gd name="connsiteX5" fmla="*/ 3143 w 3919"/>
                            <a:gd name="connsiteY5" fmla="*/ 19717 h 23431"/>
                            <a:gd name="connsiteX6" fmla="*/ 2286 w 3919"/>
                            <a:gd name="connsiteY6" fmla="*/ 23431 h 23431"/>
                            <a:gd name="connsiteX7" fmla="*/ 1048 w 3919"/>
                            <a:gd name="connsiteY7" fmla="*/ 19717 h 23431"/>
                            <a:gd name="connsiteX8" fmla="*/ 191 w 3919"/>
                            <a:gd name="connsiteY8" fmla="*/ 11620 h 23431"/>
                            <a:gd name="connsiteX9" fmla="*/ 95 w 3919"/>
                            <a:gd name="connsiteY9" fmla="*/ 3810 h 23431"/>
                            <a:gd name="connsiteX10" fmla="*/ 0 w 3919"/>
                            <a:gd name="connsiteY10" fmla="*/ 1048 h 23431"/>
                            <a:gd name="connsiteX11" fmla="*/ 0 w 3919"/>
                            <a:gd name="connsiteY11" fmla="*/ 0 h 234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919" h="23431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286"/>
                                <a:pt x="667" y="857"/>
                              </a:cubicBezTo>
                              <a:cubicBezTo>
                                <a:pt x="1048" y="1429"/>
                                <a:pt x="1715" y="2095"/>
                                <a:pt x="2096" y="3238"/>
                              </a:cubicBezTo>
                              <a:cubicBezTo>
                                <a:pt x="2572" y="4286"/>
                                <a:pt x="3048" y="5715"/>
                                <a:pt x="3334" y="7048"/>
                              </a:cubicBezTo>
                              <a:cubicBezTo>
                                <a:pt x="3715" y="8477"/>
                                <a:pt x="3715" y="10001"/>
                                <a:pt x="3905" y="11525"/>
                              </a:cubicBezTo>
                              <a:cubicBezTo>
                                <a:pt x="4001" y="14573"/>
                                <a:pt x="3620" y="17526"/>
                                <a:pt x="3143" y="19717"/>
                              </a:cubicBezTo>
                              <a:cubicBezTo>
                                <a:pt x="2762" y="21907"/>
                                <a:pt x="2286" y="23431"/>
                                <a:pt x="2286" y="23431"/>
                              </a:cubicBezTo>
                              <a:cubicBezTo>
                                <a:pt x="2286" y="23431"/>
                                <a:pt x="1524" y="22003"/>
                                <a:pt x="1048" y="19717"/>
                              </a:cubicBezTo>
                              <a:cubicBezTo>
                                <a:pt x="572" y="17526"/>
                                <a:pt x="286" y="14478"/>
                                <a:pt x="191" y="11620"/>
                              </a:cubicBezTo>
                              <a:cubicBezTo>
                                <a:pt x="191" y="8763"/>
                                <a:pt x="95" y="5905"/>
                                <a:pt x="95" y="3810"/>
                              </a:cubicBezTo>
                              <a:cubicBezTo>
                                <a:pt x="191" y="2762"/>
                                <a:pt x="0" y="1715"/>
                                <a:pt x="0" y="1048"/>
                              </a:cubicBezTo>
                              <a:cubicBezTo>
                                <a:pt x="0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0" name="Freeform: Shape 86">
                          <a:extLst>
                            <a:ext uri="{FF2B5EF4-FFF2-40B4-BE49-F238E27FC236}">
                              <a16:creationId xmlns:a16="http://schemas.microsoft.com/office/drawing/2014/main" id="{0186A5E8-6FDB-41BB-B178-7D08C0AC5C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2776" y="3654265"/>
                          <a:ext cx="27622" cy="20764"/>
                        </a:xfrm>
                        <a:custGeom>
                          <a:avLst/>
                          <a:gdLst>
                            <a:gd name="connsiteX0" fmla="*/ 0 w 27622"/>
                            <a:gd name="connsiteY0" fmla="*/ 0 h 20764"/>
                            <a:gd name="connsiteX1" fmla="*/ 1524 w 27622"/>
                            <a:gd name="connsiteY1" fmla="*/ 286 h 20764"/>
                            <a:gd name="connsiteX2" fmla="*/ 5334 w 27622"/>
                            <a:gd name="connsiteY2" fmla="*/ 1524 h 20764"/>
                            <a:gd name="connsiteX3" fmla="*/ 10477 w 27622"/>
                            <a:gd name="connsiteY3" fmla="*/ 4000 h 20764"/>
                            <a:gd name="connsiteX4" fmla="*/ 15907 w 27622"/>
                            <a:gd name="connsiteY4" fmla="*/ 7525 h 20764"/>
                            <a:gd name="connsiteX5" fmla="*/ 20955 w 27622"/>
                            <a:gd name="connsiteY5" fmla="*/ 11716 h 20764"/>
                            <a:gd name="connsiteX6" fmla="*/ 24860 w 27622"/>
                            <a:gd name="connsiteY6" fmla="*/ 15907 h 20764"/>
                            <a:gd name="connsiteX7" fmla="*/ 27051 w 27622"/>
                            <a:gd name="connsiteY7" fmla="*/ 19336 h 20764"/>
                            <a:gd name="connsiteX8" fmla="*/ 27623 w 27622"/>
                            <a:gd name="connsiteY8" fmla="*/ 20765 h 20764"/>
                            <a:gd name="connsiteX9" fmla="*/ 26384 w 27622"/>
                            <a:gd name="connsiteY9" fmla="*/ 19812 h 20764"/>
                            <a:gd name="connsiteX10" fmla="*/ 25146 w 27622"/>
                            <a:gd name="connsiteY10" fmla="*/ 18764 h 20764"/>
                            <a:gd name="connsiteX11" fmla="*/ 23336 w 27622"/>
                            <a:gd name="connsiteY11" fmla="*/ 17431 h 20764"/>
                            <a:gd name="connsiteX12" fmla="*/ 18859 w 27622"/>
                            <a:gd name="connsiteY12" fmla="*/ 14192 h 20764"/>
                            <a:gd name="connsiteX13" fmla="*/ 13716 w 27622"/>
                            <a:gd name="connsiteY13" fmla="*/ 10477 h 20764"/>
                            <a:gd name="connsiteX14" fmla="*/ 8668 w 27622"/>
                            <a:gd name="connsiteY14" fmla="*/ 6763 h 20764"/>
                            <a:gd name="connsiteX15" fmla="*/ 4286 w 27622"/>
                            <a:gd name="connsiteY15" fmla="*/ 3429 h 20764"/>
                            <a:gd name="connsiteX16" fmla="*/ 1143 w 27622"/>
                            <a:gd name="connsiteY16" fmla="*/ 952 h 20764"/>
                            <a:gd name="connsiteX17" fmla="*/ 0 w 27622"/>
                            <a:gd name="connsiteY17" fmla="*/ 0 h 207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7622" h="20764">
                              <a:moveTo>
                                <a:pt x="0" y="0"/>
                              </a:moveTo>
                              <a:cubicBezTo>
                                <a:pt x="0" y="0"/>
                                <a:pt x="571" y="95"/>
                                <a:pt x="1524" y="286"/>
                              </a:cubicBezTo>
                              <a:cubicBezTo>
                                <a:pt x="2476" y="476"/>
                                <a:pt x="3810" y="857"/>
                                <a:pt x="5334" y="1524"/>
                              </a:cubicBezTo>
                              <a:cubicBezTo>
                                <a:pt x="6953" y="2096"/>
                                <a:pt x="8668" y="3048"/>
                                <a:pt x="10477" y="4000"/>
                              </a:cubicBezTo>
                              <a:cubicBezTo>
                                <a:pt x="12287" y="4953"/>
                                <a:pt x="14097" y="6286"/>
                                <a:pt x="15907" y="7525"/>
                              </a:cubicBezTo>
                              <a:cubicBezTo>
                                <a:pt x="17621" y="8953"/>
                                <a:pt x="19431" y="10192"/>
                                <a:pt x="20955" y="11716"/>
                              </a:cubicBezTo>
                              <a:cubicBezTo>
                                <a:pt x="22479" y="13144"/>
                                <a:pt x="23813" y="14573"/>
                                <a:pt x="24860" y="15907"/>
                              </a:cubicBezTo>
                              <a:cubicBezTo>
                                <a:pt x="25908" y="17145"/>
                                <a:pt x="26670" y="18478"/>
                                <a:pt x="27051" y="19336"/>
                              </a:cubicBezTo>
                              <a:cubicBezTo>
                                <a:pt x="27432" y="20193"/>
                                <a:pt x="27623" y="20765"/>
                                <a:pt x="27623" y="20765"/>
                              </a:cubicBezTo>
                              <a:cubicBezTo>
                                <a:pt x="27623" y="20765"/>
                                <a:pt x="27146" y="20383"/>
                                <a:pt x="26384" y="19812"/>
                              </a:cubicBezTo>
                              <a:cubicBezTo>
                                <a:pt x="26003" y="19526"/>
                                <a:pt x="25622" y="19145"/>
                                <a:pt x="25146" y="18764"/>
                              </a:cubicBezTo>
                              <a:cubicBezTo>
                                <a:pt x="24574" y="18383"/>
                                <a:pt x="24003" y="18002"/>
                                <a:pt x="23336" y="17431"/>
                              </a:cubicBezTo>
                              <a:cubicBezTo>
                                <a:pt x="22098" y="16478"/>
                                <a:pt x="20479" y="15430"/>
                                <a:pt x="18859" y="14192"/>
                              </a:cubicBezTo>
                              <a:cubicBezTo>
                                <a:pt x="17240" y="13049"/>
                                <a:pt x="15430" y="11811"/>
                                <a:pt x="13716" y="10477"/>
                              </a:cubicBezTo>
                              <a:cubicBezTo>
                                <a:pt x="12001" y="9239"/>
                                <a:pt x="10287" y="7906"/>
                                <a:pt x="8668" y="6763"/>
                              </a:cubicBezTo>
                              <a:cubicBezTo>
                                <a:pt x="7048" y="5525"/>
                                <a:pt x="5524" y="4381"/>
                                <a:pt x="4286" y="3429"/>
                              </a:cubicBezTo>
                              <a:cubicBezTo>
                                <a:pt x="3048" y="2381"/>
                                <a:pt x="1905" y="1524"/>
                                <a:pt x="1143" y="952"/>
                              </a:cubicBezTo>
                              <a:cubicBezTo>
                                <a:pt x="476" y="38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1" name="Freeform: Shape 87">
                          <a:extLst>
                            <a:ext uri="{FF2B5EF4-FFF2-40B4-BE49-F238E27FC236}">
                              <a16:creationId xmlns:a16="http://schemas.microsoft.com/office/drawing/2014/main" id="{ED21E80B-7CC8-41BC-A18E-7C3960822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0588" y="3723226"/>
                          <a:ext cx="45339" cy="35813"/>
                        </a:xfrm>
                        <a:custGeom>
                          <a:avLst/>
                          <a:gdLst>
                            <a:gd name="connsiteX0" fmla="*/ 0 w 45339"/>
                            <a:gd name="connsiteY0" fmla="*/ 0 h 35813"/>
                            <a:gd name="connsiteX1" fmla="*/ 1619 w 45339"/>
                            <a:gd name="connsiteY1" fmla="*/ 2000 h 35813"/>
                            <a:gd name="connsiteX2" fmla="*/ 3524 w 45339"/>
                            <a:gd name="connsiteY2" fmla="*/ 4096 h 35813"/>
                            <a:gd name="connsiteX3" fmla="*/ 6191 w 45339"/>
                            <a:gd name="connsiteY3" fmla="*/ 6572 h 35813"/>
                            <a:gd name="connsiteX4" fmla="*/ 13716 w 45339"/>
                            <a:gd name="connsiteY4" fmla="*/ 11716 h 35813"/>
                            <a:gd name="connsiteX5" fmla="*/ 23051 w 45339"/>
                            <a:gd name="connsiteY5" fmla="*/ 16859 h 35813"/>
                            <a:gd name="connsiteX6" fmla="*/ 27813 w 45339"/>
                            <a:gd name="connsiteY6" fmla="*/ 19526 h 35813"/>
                            <a:gd name="connsiteX7" fmla="*/ 32385 w 45339"/>
                            <a:gd name="connsiteY7" fmla="*/ 22288 h 35813"/>
                            <a:gd name="connsiteX8" fmla="*/ 36481 w 45339"/>
                            <a:gd name="connsiteY8" fmla="*/ 25337 h 35813"/>
                            <a:gd name="connsiteX9" fmla="*/ 39910 w 45339"/>
                            <a:gd name="connsiteY9" fmla="*/ 28384 h 35813"/>
                            <a:gd name="connsiteX10" fmla="*/ 42386 w 45339"/>
                            <a:gd name="connsiteY10" fmla="*/ 31242 h 35813"/>
                            <a:gd name="connsiteX11" fmla="*/ 44101 w 45339"/>
                            <a:gd name="connsiteY11" fmla="*/ 33623 h 35813"/>
                            <a:gd name="connsiteX12" fmla="*/ 45339 w 45339"/>
                            <a:gd name="connsiteY12" fmla="*/ 35814 h 35813"/>
                            <a:gd name="connsiteX13" fmla="*/ 43529 w 45339"/>
                            <a:gd name="connsiteY13" fmla="*/ 34004 h 35813"/>
                            <a:gd name="connsiteX14" fmla="*/ 41434 w 45339"/>
                            <a:gd name="connsiteY14" fmla="*/ 32099 h 35813"/>
                            <a:gd name="connsiteX15" fmla="*/ 38481 w 45339"/>
                            <a:gd name="connsiteY15" fmla="*/ 29813 h 35813"/>
                            <a:gd name="connsiteX16" fmla="*/ 34862 w 45339"/>
                            <a:gd name="connsiteY16" fmla="*/ 27432 h 35813"/>
                            <a:gd name="connsiteX17" fmla="*/ 30671 w 45339"/>
                            <a:gd name="connsiteY17" fmla="*/ 24955 h 35813"/>
                            <a:gd name="connsiteX18" fmla="*/ 21241 w 45339"/>
                            <a:gd name="connsiteY18" fmla="*/ 20003 h 35813"/>
                            <a:gd name="connsiteX19" fmla="*/ 16478 w 45339"/>
                            <a:gd name="connsiteY19" fmla="*/ 17336 h 35813"/>
                            <a:gd name="connsiteX20" fmla="*/ 11906 w 45339"/>
                            <a:gd name="connsiteY20" fmla="*/ 14383 h 35813"/>
                            <a:gd name="connsiteX21" fmla="*/ 4667 w 45339"/>
                            <a:gd name="connsiteY21" fmla="*/ 8001 h 35813"/>
                            <a:gd name="connsiteX22" fmla="*/ 2381 w 45339"/>
                            <a:gd name="connsiteY22" fmla="*/ 4858 h 35813"/>
                            <a:gd name="connsiteX23" fmla="*/ 953 w 45339"/>
                            <a:gd name="connsiteY23" fmla="*/ 2286 h 35813"/>
                            <a:gd name="connsiteX24" fmla="*/ 0 w 45339"/>
                            <a:gd name="connsiteY24" fmla="*/ 0 h 35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45339" h="35813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762"/>
                                <a:pt x="1619" y="2000"/>
                              </a:cubicBezTo>
                              <a:cubicBezTo>
                                <a:pt x="2096" y="2667"/>
                                <a:pt x="2762" y="3334"/>
                                <a:pt x="3524" y="4096"/>
                              </a:cubicBezTo>
                              <a:cubicBezTo>
                                <a:pt x="4286" y="4858"/>
                                <a:pt x="5144" y="5715"/>
                                <a:pt x="6191" y="6572"/>
                              </a:cubicBezTo>
                              <a:cubicBezTo>
                                <a:pt x="8192" y="8287"/>
                                <a:pt x="10858" y="10001"/>
                                <a:pt x="13716" y="11716"/>
                              </a:cubicBezTo>
                              <a:cubicBezTo>
                                <a:pt x="16574" y="13430"/>
                                <a:pt x="19812" y="15145"/>
                                <a:pt x="23051" y="16859"/>
                              </a:cubicBezTo>
                              <a:cubicBezTo>
                                <a:pt x="24670" y="17717"/>
                                <a:pt x="26289" y="18669"/>
                                <a:pt x="27813" y="19526"/>
                              </a:cubicBezTo>
                              <a:cubicBezTo>
                                <a:pt x="29432" y="20383"/>
                                <a:pt x="30861" y="21431"/>
                                <a:pt x="32385" y="22288"/>
                              </a:cubicBezTo>
                              <a:cubicBezTo>
                                <a:pt x="33814" y="23336"/>
                                <a:pt x="35243" y="24193"/>
                                <a:pt x="36481" y="25337"/>
                              </a:cubicBezTo>
                              <a:cubicBezTo>
                                <a:pt x="37719" y="26384"/>
                                <a:pt x="38862" y="27337"/>
                                <a:pt x="39910" y="28384"/>
                              </a:cubicBezTo>
                              <a:cubicBezTo>
                                <a:pt x="40958" y="29337"/>
                                <a:pt x="41720" y="30385"/>
                                <a:pt x="42386" y="31242"/>
                              </a:cubicBezTo>
                              <a:cubicBezTo>
                                <a:pt x="43148" y="32099"/>
                                <a:pt x="43720" y="32957"/>
                                <a:pt x="44101" y="33623"/>
                              </a:cubicBezTo>
                              <a:cubicBezTo>
                                <a:pt x="44958" y="35052"/>
                                <a:pt x="45339" y="35814"/>
                                <a:pt x="45339" y="35814"/>
                              </a:cubicBezTo>
                              <a:cubicBezTo>
                                <a:pt x="45339" y="35814"/>
                                <a:pt x="44672" y="35147"/>
                                <a:pt x="43529" y="34004"/>
                              </a:cubicBezTo>
                              <a:cubicBezTo>
                                <a:pt x="43053" y="33433"/>
                                <a:pt x="42291" y="32766"/>
                                <a:pt x="41434" y="32099"/>
                              </a:cubicBezTo>
                              <a:cubicBezTo>
                                <a:pt x="40577" y="31433"/>
                                <a:pt x="39624" y="30575"/>
                                <a:pt x="38481" y="29813"/>
                              </a:cubicBezTo>
                              <a:cubicBezTo>
                                <a:pt x="37433" y="29051"/>
                                <a:pt x="36195" y="28194"/>
                                <a:pt x="34862" y="27432"/>
                              </a:cubicBezTo>
                              <a:cubicBezTo>
                                <a:pt x="33623" y="26575"/>
                                <a:pt x="32099" y="25813"/>
                                <a:pt x="30671" y="24955"/>
                              </a:cubicBezTo>
                              <a:cubicBezTo>
                                <a:pt x="27623" y="23336"/>
                                <a:pt x="24479" y="21622"/>
                                <a:pt x="21241" y="20003"/>
                              </a:cubicBezTo>
                              <a:cubicBezTo>
                                <a:pt x="19622" y="19145"/>
                                <a:pt x="18002" y="18193"/>
                                <a:pt x="16478" y="17336"/>
                              </a:cubicBezTo>
                              <a:cubicBezTo>
                                <a:pt x="14859" y="16478"/>
                                <a:pt x="13430" y="15430"/>
                                <a:pt x="11906" y="14383"/>
                              </a:cubicBezTo>
                              <a:cubicBezTo>
                                <a:pt x="9049" y="12383"/>
                                <a:pt x="6477" y="10192"/>
                                <a:pt x="4667" y="8001"/>
                              </a:cubicBezTo>
                              <a:cubicBezTo>
                                <a:pt x="3715" y="6953"/>
                                <a:pt x="2953" y="5906"/>
                                <a:pt x="2381" y="4858"/>
                              </a:cubicBezTo>
                              <a:cubicBezTo>
                                <a:pt x="1715" y="3905"/>
                                <a:pt x="1238" y="3048"/>
                                <a:pt x="953" y="2286"/>
                              </a:cubicBezTo>
                              <a:cubicBezTo>
                                <a:pt x="286" y="95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2" name="Freeform: Shape 88">
                          <a:extLst>
                            <a:ext uri="{FF2B5EF4-FFF2-40B4-BE49-F238E27FC236}">
                              <a16:creationId xmlns:a16="http://schemas.microsoft.com/office/drawing/2014/main" id="{89DD9738-477E-43BA-BCDC-63EEBB6379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0593" y="3713034"/>
                          <a:ext cx="5905" cy="46386"/>
                        </a:xfrm>
                        <a:custGeom>
                          <a:avLst/>
                          <a:gdLst>
                            <a:gd name="connsiteX0" fmla="*/ 5810 w 5905"/>
                            <a:gd name="connsiteY0" fmla="*/ 46387 h 46386"/>
                            <a:gd name="connsiteX1" fmla="*/ 5048 w 5905"/>
                            <a:gd name="connsiteY1" fmla="*/ 44482 h 46386"/>
                            <a:gd name="connsiteX2" fmla="*/ 2953 w 5905"/>
                            <a:gd name="connsiteY2" fmla="*/ 39624 h 46386"/>
                            <a:gd name="connsiteX3" fmla="*/ 1619 w 5905"/>
                            <a:gd name="connsiteY3" fmla="*/ 36195 h 46386"/>
                            <a:gd name="connsiteX4" fmla="*/ 667 w 5905"/>
                            <a:gd name="connsiteY4" fmla="*/ 32004 h 46386"/>
                            <a:gd name="connsiteX5" fmla="*/ 286 w 5905"/>
                            <a:gd name="connsiteY5" fmla="*/ 27718 h 46386"/>
                            <a:gd name="connsiteX6" fmla="*/ 286 w 5905"/>
                            <a:gd name="connsiteY6" fmla="*/ 23146 h 46386"/>
                            <a:gd name="connsiteX7" fmla="*/ 857 w 5905"/>
                            <a:gd name="connsiteY7" fmla="*/ 14573 h 46386"/>
                            <a:gd name="connsiteX8" fmla="*/ 1048 w 5905"/>
                            <a:gd name="connsiteY8" fmla="*/ 10668 h 46386"/>
                            <a:gd name="connsiteX9" fmla="*/ 952 w 5905"/>
                            <a:gd name="connsiteY9" fmla="*/ 7239 h 46386"/>
                            <a:gd name="connsiteX10" fmla="*/ 762 w 5905"/>
                            <a:gd name="connsiteY10" fmla="*/ 4286 h 46386"/>
                            <a:gd name="connsiteX11" fmla="*/ 286 w 5905"/>
                            <a:gd name="connsiteY11" fmla="*/ 2000 h 46386"/>
                            <a:gd name="connsiteX12" fmla="*/ 0 w 5905"/>
                            <a:gd name="connsiteY12" fmla="*/ 0 h 46386"/>
                            <a:gd name="connsiteX13" fmla="*/ 1048 w 5905"/>
                            <a:gd name="connsiteY13" fmla="*/ 1810 h 46386"/>
                            <a:gd name="connsiteX14" fmla="*/ 2191 w 5905"/>
                            <a:gd name="connsiteY14" fmla="*/ 3905 h 46386"/>
                            <a:gd name="connsiteX15" fmla="*/ 3143 w 5905"/>
                            <a:gd name="connsiteY15" fmla="*/ 6858 h 46386"/>
                            <a:gd name="connsiteX16" fmla="*/ 3905 w 5905"/>
                            <a:gd name="connsiteY16" fmla="*/ 10477 h 46386"/>
                            <a:gd name="connsiteX17" fmla="*/ 4286 w 5905"/>
                            <a:gd name="connsiteY17" fmla="*/ 14573 h 46386"/>
                            <a:gd name="connsiteX18" fmla="*/ 4096 w 5905"/>
                            <a:gd name="connsiteY18" fmla="*/ 23241 h 46386"/>
                            <a:gd name="connsiteX19" fmla="*/ 3905 w 5905"/>
                            <a:gd name="connsiteY19" fmla="*/ 27432 h 46386"/>
                            <a:gd name="connsiteX20" fmla="*/ 4000 w 5905"/>
                            <a:gd name="connsiteY20" fmla="*/ 31718 h 46386"/>
                            <a:gd name="connsiteX21" fmla="*/ 4381 w 5905"/>
                            <a:gd name="connsiteY21" fmla="*/ 35433 h 46386"/>
                            <a:gd name="connsiteX22" fmla="*/ 5048 w 5905"/>
                            <a:gd name="connsiteY22" fmla="*/ 38862 h 46386"/>
                            <a:gd name="connsiteX23" fmla="*/ 5905 w 5905"/>
                            <a:gd name="connsiteY23" fmla="*/ 44196 h 46386"/>
                            <a:gd name="connsiteX24" fmla="*/ 5810 w 5905"/>
                            <a:gd name="connsiteY24" fmla="*/ 46387 h 463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905" h="46386">
                              <a:moveTo>
                                <a:pt x="5810" y="46387"/>
                              </a:moveTo>
                              <a:cubicBezTo>
                                <a:pt x="5810" y="46387"/>
                                <a:pt x="5525" y="45720"/>
                                <a:pt x="5048" y="44482"/>
                              </a:cubicBezTo>
                              <a:cubicBezTo>
                                <a:pt x="4667" y="43244"/>
                                <a:pt x="3715" y="41624"/>
                                <a:pt x="2953" y="39624"/>
                              </a:cubicBezTo>
                              <a:cubicBezTo>
                                <a:pt x="2476" y="38576"/>
                                <a:pt x="2000" y="37433"/>
                                <a:pt x="1619" y="36195"/>
                              </a:cubicBezTo>
                              <a:cubicBezTo>
                                <a:pt x="1333" y="34861"/>
                                <a:pt x="857" y="33528"/>
                                <a:pt x="667" y="32004"/>
                              </a:cubicBezTo>
                              <a:cubicBezTo>
                                <a:pt x="571" y="30670"/>
                                <a:pt x="286" y="29242"/>
                                <a:pt x="286" y="27718"/>
                              </a:cubicBezTo>
                              <a:cubicBezTo>
                                <a:pt x="286" y="26194"/>
                                <a:pt x="286" y="24670"/>
                                <a:pt x="286" y="23146"/>
                              </a:cubicBezTo>
                              <a:cubicBezTo>
                                <a:pt x="476" y="20193"/>
                                <a:pt x="667" y="17335"/>
                                <a:pt x="857" y="14573"/>
                              </a:cubicBezTo>
                              <a:cubicBezTo>
                                <a:pt x="857" y="13240"/>
                                <a:pt x="1048" y="11906"/>
                                <a:pt x="1048" y="10668"/>
                              </a:cubicBezTo>
                              <a:cubicBezTo>
                                <a:pt x="1048" y="9430"/>
                                <a:pt x="1143" y="8287"/>
                                <a:pt x="952" y="7239"/>
                              </a:cubicBezTo>
                              <a:cubicBezTo>
                                <a:pt x="857" y="6191"/>
                                <a:pt x="762" y="5144"/>
                                <a:pt x="762" y="4286"/>
                              </a:cubicBezTo>
                              <a:cubicBezTo>
                                <a:pt x="571" y="3429"/>
                                <a:pt x="476" y="2667"/>
                                <a:pt x="286" y="2000"/>
                              </a:cubicBezTo>
                              <a:cubicBezTo>
                                <a:pt x="95" y="762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381" y="667"/>
                                <a:pt x="1048" y="1810"/>
                              </a:cubicBezTo>
                              <a:cubicBezTo>
                                <a:pt x="1333" y="2381"/>
                                <a:pt x="1715" y="3143"/>
                                <a:pt x="2191" y="3905"/>
                              </a:cubicBezTo>
                              <a:cubicBezTo>
                                <a:pt x="2476" y="4763"/>
                                <a:pt x="2857" y="5810"/>
                                <a:pt x="3143" y="6858"/>
                              </a:cubicBezTo>
                              <a:cubicBezTo>
                                <a:pt x="3524" y="8001"/>
                                <a:pt x="3619" y="9144"/>
                                <a:pt x="3905" y="10477"/>
                              </a:cubicBezTo>
                              <a:cubicBezTo>
                                <a:pt x="4096" y="11811"/>
                                <a:pt x="4191" y="13144"/>
                                <a:pt x="4286" y="14573"/>
                              </a:cubicBezTo>
                              <a:cubicBezTo>
                                <a:pt x="4381" y="17431"/>
                                <a:pt x="4191" y="20383"/>
                                <a:pt x="4096" y="23241"/>
                              </a:cubicBezTo>
                              <a:cubicBezTo>
                                <a:pt x="4000" y="24670"/>
                                <a:pt x="4000" y="26098"/>
                                <a:pt x="3905" y="27432"/>
                              </a:cubicBezTo>
                              <a:cubicBezTo>
                                <a:pt x="3905" y="28861"/>
                                <a:pt x="3905" y="30290"/>
                                <a:pt x="4000" y="31718"/>
                              </a:cubicBezTo>
                              <a:cubicBezTo>
                                <a:pt x="4096" y="32956"/>
                                <a:pt x="4286" y="34195"/>
                                <a:pt x="4381" y="35433"/>
                              </a:cubicBezTo>
                              <a:cubicBezTo>
                                <a:pt x="4667" y="36671"/>
                                <a:pt x="4858" y="37814"/>
                                <a:pt x="5048" y="38862"/>
                              </a:cubicBezTo>
                              <a:cubicBezTo>
                                <a:pt x="5429" y="41053"/>
                                <a:pt x="5905" y="42958"/>
                                <a:pt x="5905" y="44196"/>
                              </a:cubicBezTo>
                              <a:cubicBezTo>
                                <a:pt x="5810" y="45625"/>
                                <a:pt x="5810" y="46387"/>
                                <a:pt x="5810" y="4638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3" name="Freeform: Shape 89">
                          <a:extLst>
                            <a:ext uri="{FF2B5EF4-FFF2-40B4-BE49-F238E27FC236}">
                              <a16:creationId xmlns:a16="http://schemas.microsoft.com/office/drawing/2014/main" id="{31645094-4CEA-4028-B068-B95971C8C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7923" y="3759707"/>
                          <a:ext cx="34004" cy="40195"/>
                        </a:xfrm>
                        <a:custGeom>
                          <a:avLst/>
                          <a:gdLst>
                            <a:gd name="connsiteX0" fmla="*/ 0 w 34004"/>
                            <a:gd name="connsiteY0" fmla="*/ 0 h 40195"/>
                            <a:gd name="connsiteX1" fmla="*/ 1333 w 34004"/>
                            <a:gd name="connsiteY1" fmla="*/ 1905 h 40195"/>
                            <a:gd name="connsiteX2" fmla="*/ 3048 w 34004"/>
                            <a:gd name="connsiteY2" fmla="*/ 3810 h 40195"/>
                            <a:gd name="connsiteX3" fmla="*/ 5525 w 34004"/>
                            <a:gd name="connsiteY3" fmla="*/ 5905 h 40195"/>
                            <a:gd name="connsiteX4" fmla="*/ 8668 w 34004"/>
                            <a:gd name="connsiteY4" fmla="*/ 8287 h 40195"/>
                            <a:gd name="connsiteX5" fmla="*/ 12383 w 34004"/>
                            <a:gd name="connsiteY5" fmla="*/ 10858 h 40195"/>
                            <a:gd name="connsiteX6" fmla="*/ 16288 w 34004"/>
                            <a:gd name="connsiteY6" fmla="*/ 13716 h 40195"/>
                            <a:gd name="connsiteX7" fmla="*/ 20193 w 34004"/>
                            <a:gd name="connsiteY7" fmla="*/ 17145 h 40195"/>
                            <a:gd name="connsiteX8" fmla="*/ 23527 w 34004"/>
                            <a:gd name="connsiteY8" fmla="*/ 20860 h 40195"/>
                            <a:gd name="connsiteX9" fmla="*/ 26384 w 34004"/>
                            <a:gd name="connsiteY9" fmla="*/ 24860 h 40195"/>
                            <a:gd name="connsiteX10" fmla="*/ 30766 w 34004"/>
                            <a:gd name="connsiteY10" fmla="*/ 32385 h 40195"/>
                            <a:gd name="connsiteX11" fmla="*/ 33242 w 34004"/>
                            <a:gd name="connsiteY11" fmla="*/ 38005 h 40195"/>
                            <a:gd name="connsiteX12" fmla="*/ 34004 w 34004"/>
                            <a:gd name="connsiteY12" fmla="*/ 40196 h 40195"/>
                            <a:gd name="connsiteX13" fmla="*/ 32576 w 34004"/>
                            <a:gd name="connsiteY13" fmla="*/ 38386 h 40195"/>
                            <a:gd name="connsiteX14" fmla="*/ 28956 w 34004"/>
                            <a:gd name="connsiteY14" fmla="*/ 33528 h 40195"/>
                            <a:gd name="connsiteX15" fmla="*/ 26575 w 34004"/>
                            <a:gd name="connsiteY15" fmla="*/ 30289 h 40195"/>
                            <a:gd name="connsiteX16" fmla="*/ 23813 w 34004"/>
                            <a:gd name="connsiteY16" fmla="*/ 26860 h 40195"/>
                            <a:gd name="connsiteX17" fmla="*/ 20860 w 34004"/>
                            <a:gd name="connsiteY17" fmla="*/ 23241 h 40195"/>
                            <a:gd name="connsiteX18" fmla="*/ 17431 w 34004"/>
                            <a:gd name="connsiteY18" fmla="*/ 19621 h 40195"/>
                            <a:gd name="connsiteX19" fmla="*/ 13907 w 34004"/>
                            <a:gd name="connsiteY19" fmla="*/ 16478 h 40195"/>
                            <a:gd name="connsiteX20" fmla="*/ 10192 w 34004"/>
                            <a:gd name="connsiteY20" fmla="*/ 13430 h 40195"/>
                            <a:gd name="connsiteX21" fmla="*/ 3810 w 34004"/>
                            <a:gd name="connsiteY21" fmla="*/ 7525 h 40195"/>
                            <a:gd name="connsiteX22" fmla="*/ 1619 w 34004"/>
                            <a:gd name="connsiteY22" fmla="*/ 4667 h 40195"/>
                            <a:gd name="connsiteX23" fmla="*/ 286 w 34004"/>
                            <a:gd name="connsiteY23" fmla="*/ 2286 h 40195"/>
                            <a:gd name="connsiteX24" fmla="*/ 0 w 34004"/>
                            <a:gd name="connsiteY24" fmla="*/ 0 h 40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34004" h="40195">
                              <a:moveTo>
                                <a:pt x="0" y="0"/>
                              </a:moveTo>
                              <a:cubicBezTo>
                                <a:pt x="0" y="0"/>
                                <a:pt x="476" y="667"/>
                                <a:pt x="1333" y="1905"/>
                              </a:cubicBezTo>
                              <a:cubicBezTo>
                                <a:pt x="1715" y="2572"/>
                                <a:pt x="2477" y="3048"/>
                                <a:pt x="3048" y="3810"/>
                              </a:cubicBezTo>
                              <a:cubicBezTo>
                                <a:pt x="3620" y="4477"/>
                                <a:pt x="4667" y="5143"/>
                                <a:pt x="5525" y="5905"/>
                              </a:cubicBezTo>
                              <a:cubicBezTo>
                                <a:pt x="6477" y="6667"/>
                                <a:pt x="7620" y="7429"/>
                                <a:pt x="8668" y="8287"/>
                              </a:cubicBezTo>
                              <a:cubicBezTo>
                                <a:pt x="9811" y="9144"/>
                                <a:pt x="11049" y="9906"/>
                                <a:pt x="12383" y="10858"/>
                              </a:cubicBezTo>
                              <a:cubicBezTo>
                                <a:pt x="13621" y="11716"/>
                                <a:pt x="14954" y="12668"/>
                                <a:pt x="16288" y="13716"/>
                              </a:cubicBezTo>
                              <a:cubicBezTo>
                                <a:pt x="17621" y="14764"/>
                                <a:pt x="18955" y="15812"/>
                                <a:pt x="20193" y="17145"/>
                              </a:cubicBezTo>
                              <a:cubicBezTo>
                                <a:pt x="21336" y="18383"/>
                                <a:pt x="22384" y="19621"/>
                                <a:pt x="23527" y="20860"/>
                              </a:cubicBezTo>
                              <a:cubicBezTo>
                                <a:pt x="24575" y="22098"/>
                                <a:pt x="25527" y="23622"/>
                                <a:pt x="26384" y="24860"/>
                              </a:cubicBezTo>
                              <a:cubicBezTo>
                                <a:pt x="28289" y="27527"/>
                                <a:pt x="29623" y="30099"/>
                                <a:pt x="30766" y="32385"/>
                              </a:cubicBezTo>
                              <a:cubicBezTo>
                                <a:pt x="32004" y="34576"/>
                                <a:pt x="32671" y="36671"/>
                                <a:pt x="33242" y="38005"/>
                              </a:cubicBezTo>
                              <a:cubicBezTo>
                                <a:pt x="33719" y="39338"/>
                                <a:pt x="34004" y="40196"/>
                                <a:pt x="34004" y="40196"/>
                              </a:cubicBezTo>
                              <a:cubicBezTo>
                                <a:pt x="34004" y="40196"/>
                                <a:pt x="33528" y="39529"/>
                                <a:pt x="32576" y="38386"/>
                              </a:cubicBezTo>
                              <a:cubicBezTo>
                                <a:pt x="31623" y="37243"/>
                                <a:pt x="30575" y="35433"/>
                                <a:pt x="28956" y="33528"/>
                              </a:cubicBezTo>
                              <a:cubicBezTo>
                                <a:pt x="28194" y="32575"/>
                                <a:pt x="27337" y="31433"/>
                                <a:pt x="26575" y="30289"/>
                              </a:cubicBezTo>
                              <a:cubicBezTo>
                                <a:pt x="25813" y="29051"/>
                                <a:pt x="24765" y="28099"/>
                                <a:pt x="23813" y="26860"/>
                              </a:cubicBezTo>
                              <a:cubicBezTo>
                                <a:pt x="22860" y="25717"/>
                                <a:pt x="21908" y="24479"/>
                                <a:pt x="20860" y="23241"/>
                              </a:cubicBezTo>
                              <a:cubicBezTo>
                                <a:pt x="19717" y="22003"/>
                                <a:pt x="18574" y="20860"/>
                                <a:pt x="17431" y="19621"/>
                              </a:cubicBezTo>
                              <a:cubicBezTo>
                                <a:pt x="16383" y="18479"/>
                                <a:pt x="15240" y="17526"/>
                                <a:pt x="13907" y="16478"/>
                              </a:cubicBezTo>
                              <a:cubicBezTo>
                                <a:pt x="12668" y="15430"/>
                                <a:pt x="11430" y="14383"/>
                                <a:pt x="10192" y="13430"/>
                              </a:cubicBezTo>
                              <a:cubicBezTo>
                                <a:pt x="7810" y="11430"/>
                                <a:pt x="5525" y="9430"/>
                                <a:pt x="3810" y="7525"/>
                              </a:cubicBezTo>
                              <a:cubicBezTo>
                                <a:pt x="2953" y="6477"/>
                                <a:pt x="2191" y="5715"/>
                                <a:pt x="1619" y="4667"/>
                              </a:cubicBezTo>
                              <a:cubicBezTo>
                                <a:pt x="1048" y="3715"/>
                                <a:pt x="476" y="2953"/>
                                <a:pt x="286" y="2286"/>
                              </a:cubicBezTo>
                              <a:cubicBezTo>
                                <a:pt x="286" y="76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4" name="Freeform: Shape 90">
                          <a:extLst>
                            <a:ext uri="{FF2B5EF4-FFF2-40B4-BE49-F238E27FC236}">
                              <a16:creationId xmlns:a16="http://schemas.microsoft.com/office/drawing/2014/main" id="{FC3CF7B5-3A5A-4346-B9EE-56AC8609A5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070" y="3758278"/>
                          <a:ext cx="5333" cy="46196"/>
                        </a:xfrm>
                        <a:custGeom>
                          <a:avLst/>
                          <a:gdLst>
                            <a:gd name="connsiteX0" fmla="*/ 2381 w 5333"/>
                            <a:gd name="connsiteY0" fmla="*/ 46196 h 46196"/>
                            <a:gd name="connsiteX1" fmla="*/ 1715 w 5333"/>
                            <a:gd name="connsiteY1" fmla="*/ 38862 h 46196"/>
                            <a:gd name="connsiteX2" fmla="*/ 1524 w 5333"/>
                            <a:gd name="connsiteY2" fmla="*/ 22955 h 46196"/>
                            <a:gd name="connsiteX3" fmla="*/ 1333 w 5333"/>
                            <a:gd name="connsiteY3" fmla="*/ 14573 h 46196"/>
                            <a:gd name="connsiteX4" fmla="*/ 1143 w 5333"/>
                            <a:gd name="connsiteY4" fmla="*/ 10668 h 46196"/>
                            <a:gd name="connsiteX5" fmla="*/ 857 w 5333"/>
                            <a:gd name="connsiteY5" fmla="*/ 7239 h 46196"/>
                            <a:gd name="connsiteX6" fmla="*/ 190 w 5333"/>
                            <a:gd name="connsiteY6" fmla="*/ 2000 h 46196"/>
                            <a:gd name="connsiteX7" fmla="*/ 0 w 5333"/>
                            <a:gd name="connsiteY7" fmla="*/ 0 h 46196"/>
                            <a:gd name="connsiteX8" fmla="*/ 952 w 5333"/>
                            <a:gd name="connsiteY8" fmla="*/ 1810 h 46196"/>
                            <a:gd name="connsiteX9" fmla="*/ 3048 w 5333"/>
                            <a:gd name="connsiteY9" fmla="*/ 6763 h 46196"/>
                            <a:gd name="connsiteX10" fmla="*/ 4000 w 5333"/>
                            <a:gd name="connsiteY10" fmla="*/ 10192 h 46196"/>
                            <a:gd name="connsiteX11" fmla="*/ 4667 w 5333"/>
                            <a:gd name="connsiteY11" fmla="*/ 14192 h 46196"/>
                            <a:gd name="connsiteX12" fmla="*/ 5144 w 5333"/>
                            <a:gd name="connsiteY12" fmla="*/ 18478 h 46196"/>
                            <a:gd name="connsiteX13" fmla="*/ 5334 w 5333"/>
                            <a:gd name="connsiteY13" fmla="*/ 22860 h 46196"/>
                            <a:gd name="connsiteX14" fmla="*/ 4858 w 5333"/>
                            <a:gd name="connsiteY14" fmla="*/ 31432 h 46196"/>
                            <a:gd name="connsiteX15" fmla="*/ 3905 w 5333"/>
                            <a:gd name="connsiteY15" fmla="*/ 38862 h 46196"/>
                            <a:gd name="connsiteX16" fmla="*/ 2381 w 5333"/>
                            <a:gd name="connsiteY16" fmla="*/ 46196 h 461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333" h="46196">
                              <a:moveTo>
                                <a:pt x="2381" y="46196"/>
                              </a:moveTo>
                              <a:cubicBezTo>
                                <a:pt x="2381" y="46196"/>
                                <a:pt x="1905" y="43243"/>
                                <a:pt x="1715" y="38862"/>
                              </a:cubicBezTo>
                              <a:cubicBezTo>
                                <a:pt x="1524" y="34480"/>
                                <a:pt x="1524" y="28670"/>
                                <a:pt x="1524" y="22955"/>
                              </a:cubicBezTo>
                              <a:cubicBezTo>
                                <a:pt x="1429" y="20098"/>
                                <a:pt x="1524" y="17240"/>
                                <a:pt x="1333" y="14573"/>
                              </a:cubicBezTo>
                              <a:cubicBezTo>
                                <a:pt x="1238" y="13240"/>
                                <a:pt x="1238" y="11906"/>
                                <a:pt x="1143" y="10668"/>
                              </a:cubicBezTo>
                              <a:cubicBezTo>
                                <a:pt x="952" y="9430"/>
                                <a:pt x="857" y="8287"/>
                                <a:pt x="857" y="7239"/>
                              </a:cubicBezTo>
                              <a:cubicBezTo>
                                <a:pt x="762" y="5048"/>
                                <a:pt x="286" y="3334"/>
                                <a:pt x="190" y="2000"/>
                              </a:cubicBezTo>
                              <a:cubicBezTo>
                                <a:pt x="0" y="667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381" y="667"/>
                                <a:pt x="952" y="1810"/>
                              </a:cubicBezTo>
                              <a:cubicBezTo>
                                <a:pt x="1429" y="2953"/>
                                <a:pt x="2477" y="4667"/>
                                <a:pt x="3048" y="6763"/>
                              </a:cubicBezTo>
                              <a:cubicBezTo>
                                <a:pt x="3334" y="7810"/>
                                <a:pt x="3715" y="9049"/>
                                <a:pt x="4000" y="10192"/>
                              </a:cubicBezTo>
                              <a:cubicBezTo>
                                <a:pt x="4381" y="11430"/>
                                <a:pt x="4477" y="12763"/>
                                <a:pt x="4667" y="14192"/>
                              </a:cubicBezTo>
                              <a:cubicBezTo>
                                <a:pt x="4858" y="15526"/>
                                <a:pt x="5144" y="16954"/>
                                <a:pt x="5144" y="18478"/>
                              </a:cubicBezTo>
                              <a:cubicBezTo>
                                <a:pt x="5239" y="19907"/>
                                <a:pt x="5239" y="21431"/>
                                <a:pt x="5334" y="22860"/>
                              </a:cubicBezTo>
                              <a:cubicBezTo>
                                <a:pt x="5239" y="25813"/>
                                <a:pt x="5239" y="28765"/>
                                <a:pt x="4858" y="31432"/>
                              </a:cubicBezTo>
                              <a:cubicBezTo>
                                <a:pt x="4572" y="34195"/>
                                <a:pt x="4286" y="36671"/>
                                <a:pt x="3905" y="38862"/>
                              </a:cubicBezTo>
                              <a:cubicBezTo>
                                <a:pt x="3143" y="43243"/>
                                <a:pt x="2381" y="46196"/>
                                <a:pt x="2381" y="4619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305" name="Freeform: Shape 91">
                          <a:extLst>
                            <a:ext uri="{FF2B5EF4-FFF2-40B4-BE49-F238E27FC236}">
                              <a16:creationId xmlns:a16="http://schemas.microsoft.com/office/drawing/2014/main" id="{904E8C8A-5F0A-40F2-88CB-8AAF58F08E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2204" y="3627976"/>
                          <a:ext cx="79152" cy="353282"/>
                        </a:xfrm>
                        <a:custGeom>
                          <a:avLst/>
                          <a:gdLst>
                            <a:gd name="connsiteX0" fmla="*/ 0 w 79152"/>
                            <a:gd name="connsiteY0" fmla="*/ 0 h 353282"/>
                            <a:gd name="connsiteX1" fmla="*/ 9335 w 79152"/>
                            <a:gd name="connsiteY1" fmla="*/ 13716 h 353282"/>
                            <a:gd name="connsiteX2" fmla="*/ 19717 w 79152"/>
                            <a:gd name="connsiteY2" fmla="*/ 29718 h 353282"/>
                            <a:gd name="connsiteX3" fmla="*/ 25718 w 79152"/>
                            <a:gd name="connsiteY3" fmla="*/ 39815 h 353282"/>
                            <a:gd name="connsiteX4" fmla="*/ 32099 w 79152"/>
                            <a:gd name="connsiteY4" fmla="*/ 51149 h 353282"/>
                            <a:gd name="connsiteX5" fmla="*/ 44101 w 79152"/>
                            <a:gd name="connsiteY5" fmla="*/ 77915 h 353282"/>
                            <a:gd name="connsiteX6" fmla="*/ 57055 w 79152"/>
                            <a:gd name="connsiteY6" fmla="*/ 107823 h 353282"/>
                            <a:gd name="connsiteX7" fmla="*/ 60389 w 79152"/>
                            <a:gd name="connsiteY7" fmla="*/ 115729 h 353282"/>
                            <a:gd name="connsiteX8" fmla="*/ 63532 w 79152"/>
                            <a:gd name="connsiteY8" fmla="*/ 123825 h 353282"/>
                            <a:gd name="connsiteX9" fmla="*/ 68675 w 79152"/>
                            <a:gd name="connsiteY9" fmla="*/ 141065 h 353282"/>
                            <a:gd name="connsiteX10" fmla="*/ 72581 w 79152"/>
                            <a:gd name="connsiteY10" fmla="*/ 158972 h 353282"/>
                            <a:gd name="connsiteX11" fmla="*/ 74962 w 79152"/>
                            <a:gd name="connsiteY11" fmla="*/ 176975 h 353282"/>
                            <a:gd name="connsiteX12" fmla="*/ 76772 w 79152"/>
                            <a:gd name="connsiteY12" fmla="*/ 194977 h 353282"/>
                            <a:gd name="connsiteX13" fmla="*/ 77819 w 79152"/>
                            <a:gd name="connsiteY13" fmla="*/ 203740 h 353282"/>
                            <a:gd name="connsiteX14" fmla="*/ 78391 w 79152"/>
                            <a:gd name="connsiteY14" fmla="*/ 208121 h 353282"/>
                            <a:gd name="connsiteX15" fmla="*/ 78486 w 79152"/>
                            <a:gd name="connsiteY15" fmla="*/ 209169 h 353282"/>
                            <a:gd name="connsiteX16" fmla="*/ 78581 w 79152"/>
                            <a:gd name="connsiteY16" fmla="*/ 209741 h 353282"/>
                            <a:gd name="connsiteX17" fmla="*/ 78581 w 79152"/>
                            <a:gd name="connsiteY17" fmla="*/ 210026 h 353282"/>
                            <a:gd name="connsiteX18" fmla="*/ 78677 w 79152"/>
                            <a:gd name="connsiteY18" fmla="*/ 210788 h 353282"/>
                            <a:gd name="connsiteX19" fmla="*/ 78867 w 79152"/>
                            <a:gd name="connsiteY19" fmla="*/ 212979 h 353282"/>
                            <a:gd name="connsiteX20" fmla="*/ 79153 w 79152"/>
                            <a:gd name="connsiteY20" fmla="*/ 217551 h 353282"/>
                            <a:gd name="connsiteX21" fmla="*/ 78772 w 79152"/>
                            <a:gd name="connsiteY21" fmla="*/ 222980 h 353282"/>
                            <a:gd name="connsiteX22" fmla="*/ 75533 w 79152"/>
                            <a:gd name="connsiteY22" fmla="*/ 232982 h 353282"/>
                            <a:gd name="connsiteX23" fmla="*/ 64484 w 79152"/>
                            <a:gd name="connsiteY23" fmla="*/ 248126 h 353282"/>
                            <a:gd name="connsiteX24" fmla="*/ 59055 w 79152"/>
                            <a:gd name="connsiteY24" fmla="*/ 254317 h 353282"/>
                            <a:gd name="connsiteX25" fmla="*/ 53721 w 79152"/>
                            <a:gd name="connsiteY25" fmla="*/ 260604 h 353282"/>
                            <a:gd name="connsiteX26" fmla="*/ 43910 w 79152"/>
                            <a:gd name="connsiteY26" fmla="*/ 272796 h 353282"/>
                            <a:gd name="connsiteX27" fmla="*/ 28289 w 79152"/>
                            <a:gd name="connsiteY27" fmla="*/ 296037 h 353282"/>
                            <a:gd name="connsiteX28" fmla="*/ 20003 w 79152"/>
                            <a:gd name="connsiteY28" fmla="*/ 316801 h 353282"/>
                            <a:gd name="connsiteX29" fmla="*/ 18669 w 79152"/>
                            <a:gd name="connsiteY29" fmla="*/ 325469 h 353282"/>
                            <a:gd name="connsiteX30" fmla="*/ 19050 w 79152"/>
                            <a:gd name="connsiteY30" fmla="*/ 332708 h 353282"/>
                            <a:gd name="connsiteX31" fmla="*/ 19431 w 79152"/>
                            <a:gd name="connsiteY31" fmla="*/ 335756 h 353282"/>
                            <a:gd name="connsiteX32" fmla="*/ 20193 w 79152"/>
                            <a:gd name="connsiteY32" fmla="*/ 338328 h 353282"/>
                            <a:gd name="connsiteX33" fmla="*/ 20765 w 79152"/>
                            <a:gd name="connsiteY33" fmla="*/ 340519 h 353282"/>
                            <a:gd name="connsiteX34" fmla="*/ 21527 w 79152"/>
                            <a:gd name="connsiteY34" fmla="*/ 342329 h 353282"/>
                            <a:gd name="connsiteX35" fmla="*/ 22860 w 79152"/>
                            <a:gd name="connsiteY35" fmla="*/ 345567 h 353282"/>
                            <a:gd name="connsiteX36" fmla="*/ 6191 w 79152"/>
                            <a:gd name="connsiteY36" fmla="*/ 353282 h 353282"/>
                            <a:gd name="connsiteX37" fmla="*/ 4477 w 79152"/>
                            <a:gd name="connsiteY37" fmla="*/ 348520 h 353282"/>
                            <a:gd name="connsiteX38" fmla="*/ 3524 w 79152"/>
                            <a:gd name="connsiteY38" fmla="*/ 345948 h 353282"/>
                            <a:gd name="connsiteX39" fmla="*/ 2762 w 79152"/>
                            <a:gd name="connsiteY39" fmla="*/ 342709 h 353282"/>
                            <a:gd name="connsiteX40" fmla="*/ 1905 w 79152"/>
                            <a:gd name="connsiteY40" fmla="*/ 338900 h 353282"/>
                            <a:gd name="connsiteX41" fmla="*/ 1429 w 79152"/>
                            <a:gd name="connsiteY41" fmla="*/ 334518 h 353282"/>
                            <a:gd name="connsiteX42" fmla="*/ 1429 w 79152"/>
                            <a:gd name="connsiteY42" fmla="*/ 324231 h 353282"/>
                            <a:gd name="connsiteX43" fmla="*/ 3715 w 79152"/>
                            <a:gd name="connsiteY43" fmla="*/ 312706 h 353282"/>
                            <a:gd name="connsiteX44" fmla="*/ 14859 w 79152"/>
                            <a:gd name="connsiteY44" fmla="*/ 288322 h 353282"/>
                            <a:gd name="connsiteX45" fmla="*/ 32861 w 79152"/>
                            <a:gd name="connsiteY45" fmla="*/ 264033 h 353282"/>
                            <a:gd name="connsiteX46" fmla="*/ 43625 w 79152"/>
                            <a:gd name="connsiteY46" fmla="*/ 251841 h 353282"/>
                            <a:gd name="connsiteX47" fmla="*/ 49244 w 79152"/>
                            <a:gd name="connsiteY47" fmla="*/ 245745 h 353282"/>
                            <a:gd name="connsiteX48" fmla="*/ 55150 w 79152"/>
                            <a:gd name="connsiteY48" fmla="*/ 239649 h 353282"/>
                            <a:gd name="connsiteX49" fmla="*/ 64960 w 79152"/>
                            <a:gd name="connsiteY49" fmla="*/ 227647 h 353282"/>
                            <a:gd name="connsiteX50" fmla="*/ 67437 w 79152"/>
                            <a:gd name="connsiteY50" fmla="*/ 221171 h 353282"/>
                            <a:gd name="connsiteX51" fmla="*/ 67913 w 79152"/>
                            <a:gd name="connsiteY51" fmla="*/ 217837 h 353282"/>
                            <a:gd name="connsiteX52" fmla="*/ 67913 w 79152"/>
                            <a:gd name="connsiteY52" fmla="*/ 213550 h 353282"/>
                            <a:gd name="connsiteX53" fmla="*/ 67818 w 79152"/>
                            <a:gd name="connsiteY53" fmla="*/ 211265 h 353282"/>
                            <a:gd name="connsiteX54" fmla="*/ 67818 w 79152"/>
                            <a:gd name="connsiteY54" fmla="*/ 211169 h 353282"/>
                            <a:gd name="connsiteX55" fmla="*/ 67818 w 79152"/>
                            <a:gd name="connsiteY55" fmla="*/ 211550 h 353282"/>
                            <a:gd name="connsiteX56" fmla="*/ 67818 w 79152"/>
                            <a:gd name="connsiteY56" fmla="*/ 211265 h 353282"/>
                            <a:gd name="connsiteX57" fmla="*/ 67818 w 79152"/>
                            <a:gd name="connsiteY57" fmla="*/ 210693 h 353282"/>
                            <a:gd name="connsiteX58" fmla="*/ 67723 w 79152"/>
                            <a:gd name="connsiteY58" fmla="*/ 209550 h 353282"/>
                            <a:gd name="connsiteX59" fmla="*/ 67342 w 79152"/>
                            <a:gd name="connsiteY59" fmla="*/ 204978 h 353282"/>
                            <a:gd name="connsiteX60" fmla="*/ 66675 w 79152"/>
                            <a:gd name="connsiteY60" fmla="*/ 195834 h 353282"/>
                            <a:gd name="connsiteX61" fmla="*/ 65818 w 79152"/>
                            <a:gd name="connsiteY61" fmla="*/ 177927 h 353282"/>
                            <a:gd name="connsiteX62" fmla="*/ 64389 w 79152"/>
                            <a:gd name="connsiteY62" fmla="*/ 160020 h 353282"/>
                            <a:gd name="connsiteX63" fmla="*/ 61436 w 79152"/>
                            <a:gd name="connsiteY63" fmla="*/ 142780 h 353282"/>
                            <a:gd name="connsiteX64" fmla="*/ 57341 w 79152"/>
                            <a:gd name="connsiteY64" fmla="*/ 126016 h 353282"/>
                            <a:gd name="connsiteX65" fmla="*/ 54674 w 79152"/>
                            <a:gd name="connsiteY65" fmla="*/ 117824 h 353282"/>
                            <a:gd name="connsiteX66" fmla="*/ 51816 w 79152"/>
                            <a:gd name="connsiteY66" fmla="*/ 109823 h 353282"/>
                            <a:gd name="connsiteX67" fmla="*/ 40291 w 79152"/>
                            <a:gd name="connsiteY67" fmla="*/ 79343 h 353282"/>
                            <a:gd name="connsiteX68" fmla="*/ 29718 w 79152"/>
                            <a:gd name="connsiteY68" fmla="*/ 52292 h 353282"/>
                            <a:gd name="connsiteX69" fmla="*/ 23908 w 79152"/>
                            <a:gd name="connsiteY69" fmla="*/ 40767 h 353282"/>
                            <a:gd name="connsiteX70" fmla="*/ 18479 w 79152"/>
                            <a:gd name="connsiteY70" fmla="*/ 30480 h 353282"/>
                            <a:gd name="connsiteX71" fmla="*/ 8954 w 79152"/>
                            <a:gd name="connsiteY71" fmla="*/ 14097 h 353282"/>
                            <a:gd name="connsiteX72" fmla="*/ 0 w 79152"/>
                            <a:gd name="connsiteY72" fmla="*/ 0 h 3532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</a:cxnLst>
                          <a:rect l="l" t="t" r="r" b="b"/>
                          <a:pathLst>
                            <a:path w="79152" h="353282">
                              <a:moveTo>
                                <a:pt x="0" y="0"/>
                              </a:moveTo>
                              <a:cubicBezTo>
                                <a:pt x="0" y="0"/>
                                <a:pt x="3334" y="4953"/>
                                <a:pt x="9335" y="13716"/>
                              </a:cubicBezTo>
                              <a:cubicBezTo>
                                <a:pt x="12383" y="18098"/>
                                <a:pt x="15716" y="23527"/>
                                <a:pt x="19717" y="29718"/>
                              </a:cubicBezTo>
                              <a:cubicBezTo>
                                <a:pt x="21812" y="32766"/>
                                <a:pt x="23717" y="36195"/>
                                <a:pt x="25718" y="39815"/>
                              </a:cubicBezTo>
                              <a:cubicBezTo>
                                <a:pt x="27718" y="43434"/>
                                <a:pt x="29908" y="47244"/>
                                <a:pt x="32099" y="51149"/>
                              </a:cubicBezTo>
                              <a:cubicBezTo>
                                <a:pt x="35909" y="59436"/>
                                <a:pt x="40100" y="68390"/>
                                <a:pt x="44101" y="77915"/>
                              </a:cubicBezTo>
                              <a:cubicBezTo>
                                <a:pt x="48197" y="87440"/>
                                <a:pt x="52578" y="97441"/>
                                <a:pt x="57055" y="107823"/>
                              </a:cubicBezTo>
                              <a:cubicBezTo>
                                <a:pt x="58198" y="110395"/>
                                <a:pt x="59341" y="113062"/>
                                <a:pt x="60389" y="115729"/>
                              </a:cubicBezTo>
                              <a:cubicBezTo>
                                <a:pt x="61436" y="118396"/>
                                <a:pt x="62484" y="121063"/>
                                <a:pt x="63532" y="123825"/>
                              </a:cubicBezTo>
                              <a:cubicBezTo>
                                <a:pt x="65342" y="129540"/>
                                <a:pt x="67342" y="135255"/>
                                <a:pt x="68675" y="141065"/>
                              </a:cubicBezTo>
                              <a:cubicBezTo>
                                <a:pt x="70295" y="146875"/>
                                <a:pt x="71438" y="152781"/>
                                <a:pt x="72581" y="158972"/>
                              </a:cubicBezTo>
                              <a:cubicBezTo>
                                <a:pt x="73343" y="164973"/>
                                <a:pt x="74390" y="170783"/>
                                <a:pt x="74962" y="176975"/>
                              </a:cubicBezTo>
                              <a:cubicBezTo>
                                <a:pt x="75533" y="182975"/>
                                <a:pt x="76105" y="189071"/>
                                <a:pt x="76772" y="194977"/>
                              </a:cubicBezTo>
                              <a:cubicBezTo>
                                <a:pt x="76962" y="197929"/>
                                <a:pt x="77533" y="200787"/>
                                <a:pt x="77819" y="203740"/>
                              </a:cubicBezTo>
                              <a:lnTo>
                                <a:pt x="78391" y="208121"/>
                              </a:lnTo>
                              <a:lnTo>
                                <a:pt x="78486" y="209169"/>
                              </a:lnTo>
                              <a:lnTo>
                                <a:pt x="78581" y="209741"/>
                              </a:lnTo>
                              <a:lnTo>
                                <a:pt x="78581" y="210026"/>
                              </a:lnTo>
                              <a:lnTo>
                                <a:pt x="78677" y="210788"/>
                              </a:lnTo>
                              <a:lnTo>
                                <a:pt x="78867" y="212979"/>
                              </a:lnTo>
                              <a:cubicBezTo>
                                <a:pt x="78962" y="214503"/>
                                <a:pt x="79153" y="215837"/>
                                <a:pt x="79153" y="217551"/>
                              </a:cubicBezTo>
                              <a:cubicBezTo>
                                <a:pt x="79058" y="219361"/>
                                <a:pt x="78962" y="221171"/>
                                <a:pt x="78772" y="222980"/>
                              </a:cubicBezTo>
                              <a:cubicBezTo>
                                <a:pt x="78105" y="226504"/>
                                <a:pt x="77153" y="229934"/>
                                <a:pt x="75533" y="232982"/>
                              </a:cubicBezTo>
                              <a:cubicBezTo>
                                <a:pt x="72390" y="239173"/>
                                <a:pt x="68199" y="243840"/>
                                <a:pt x="64484" y="248126"/>
                              </a:cubicBezTo>
                              <a:cubicBezTo>
                                <a:pt x="62675" y="250222"/>
                                <a:pt x="60674" y="252317"/>
                                <a:pt x="59055" y="254317"/>
                              </a:cubicBezTo>
                              <a:cubicBezTo>
                                <a:pt x="57245" y="256413"/>
                                <a:pt x="55531" y="258509"/>
                                <a:pt x="53721" y="260604"/>
                              </a:cubicBezTo>
                              <a:cubicBezTo>
                                <a:pt x="50292" y="264700"/>
                                <a:pt x="47054" y="268796"/>
                                <a:pt x="43910" y="272796"/>
                              </a:cubicBezTo>
                              <a:cubicBezTo>
                                <a:pt x="37719" y="280797"/>
                                <a:pt x="32385" y="288608"/>
                                <a:pt x="28289" y="296037"/>
                              </a:cubicBezTo>
                              <a:cubicBezTo>
                                <a:pt x="24194" y="303467"/>
                                <a:pt x="21336" y="310515"/>
                                <a:pt x="20003" y="316801"/>
                              </a:cubicBezTo>
                              <a:cubicBezTo>
                                <a:pt x="19145" y="319945"/>
                                <a:pt x="18955" y="322802"/>
                                <a:pt x="18669" y="325469"/>
                              </a:cubicBezTo>
                              <a:cubicBezTo>
                                <a:pt x="18764" y="328136"/>
                                <a:pt x="18574" y="330517"/>
                                <a:pt x="19050" y="332708"/>
                              </a:cubicBezTo>
                              <a:cubicBezTo>
                                <a:pt x="19241" y="333756"/>
                                <a:pt x="19241" y="334804"/>
                                <a:pt x="19431" y="335756"/>
                              </a:cubicBezTo>
                              <a:cubicBezTo>
                                <a:pt x="19717" y="336709"/>
                                <a:pt x="19907" y="337566"/>
                                <a:pt x="20193" y="338328"/>
                              </a:cubicBezTo>
                              <a:cubicBezTo>
                                <a:pt x="20383" y="339090"/>
                                <a:pt x="20574" y="339852"/>
                                <a:pt x="20765" y="340519"/>
                              </a:cubicBezTo>
                              <a:cubicBezTo>
                                <a:pt x="21050" y="341186"/>
                                <a:pt x="21336" y="341757"/>
                                <a:pt x="21527" y="342329"/>
                              </a:cubicBezTo>
                              <a:cubicBezTo>
                                <a:pt x="22384" y="344519"/>
                                <a:pt x="22860" y="345567"/>
                                <a:pt x="22860" y="345567"/>
                              </a:cubicBezTo>
                              <a:lnTo>
                                <a:pt x="6191" y="353282"/>
                              </a:lnTo>
                              <a:cubicBezTo>
                                <a:pt x="6191" y="353282"/>
                                <a:pt x="5620" y="351663"/>
                                <a:pt x="4477" y="348520"/>
                              </a:cubicBezTo>
                              <a:cubicBezTo>
                                <a:pt x="4191" y="347758"/>
                                <a:pt x="3905" y="346900"/>
                                <a:pt x="3524" y="345948"/>
                              </a:cubicBezTo>
                              <a:cubicBezTo>
                                <a:pt x="3334" y="344996"/>
                                <a:pt x="3048" y="343853"/>
                                <a:pt x="2762" y="342709"/>
                              </a:cubicBezTo>
                              <a:cubicBezTo>
                                <a:pt x="2477" y="341567"/>
                                <a:pt x="2286" y="340233"/>
                                <a:pt x="1905" y="338900"/>
                              </a:cubicBezTo>
                              <a:cubicBezTo>
                                <a:pt x="1715" y="337566"/>
                                <a:pt x="1619" y="336042"/>
                                <a:pt x="1429" y="334518"/>
                              </a:cubicBezTo>
                              <a:cubicBezTo>
                                <a:pt x="1048" y="331375"/>
                                <a:pt x="1333" y="327946"/>
                                <a:pt x="1429" y="324231"/>
                              </a:cubicBezTo>
                              <a:cubicBezTo>
                                <a:pt x="2000" y="320612"/>
                                <a:pt x="2477" y="316611"/>
                                <a:pt x="3715" y="312706"/>
                              </a:cubicBezTo>
                              <a:cubicBezTo>
                                <a:pt x="6001" y="304705"/>
                                <a:pt x="9811" y="296418"/>
                                <a:pt x="14859" y="288322"/>
                              </a:cubicBezTo>
                              <a:cubicBezTo>
                                <a:pt x="19907" y="280130"/>
                                <a:pt x="26099" y="272034"/>
                                <a:pt x="32861" y="264033"/>
                              </a:cubicBezTo>
                              <a:cubicBezTo>
                                <a:pt x="36290" y="260033"/>
                                <a:pt x="39910" y="255937"/>
                                <a:pt x="43625" y="251841"/>
                              </a:cubicBezTo>
                              <a:cubicBezTo>
                                <a:pt x="45530" y="249841"/>
                                <a:pt x="47339" y="247841"/>
                                <a:pt x="49244" y="245745"/>
                              </a:cubicBezTo>
                              <a:cubicBezTo>
                                <a:pt x="51245" y="243554"/>
                                <a:pt x="53150" y="241649"/>
                                <a:pt x="55150" y="239649"/>
                              </a:cubicBezTo>
                              <a:cubicBezTo>
                                <a:pt x="58960" y="235649"/>
                                <a:pt x="62675" y="231743"/>
                                <a:pt x="64960" y="227647"/>
                              </a:cubicBezTo>
                              <a:cubicBezTo>
                                <a:pt x="66199" y="225647"/>
                                <a:pt x="66866" y="223361"/>
                                <a:pt x="67437" y="221171"/>
                              </a:cubicBezTo>
                              <a:cubicBezTo>
                                <a:pt x="67532" y="220028"/>
                                <a:pt x="67723" y="218980"/>
                                <a:pt x="67913" y="217837"/>
                              </a:cubicBezTo>
                              <a:cubicBezTo>
                                <a:pt x="68104" y="216694"/>
                                <a:pt x="67913" y="214979"/>
                                <a:pt x="67913" y="213550"/>
                              </a:cubicBezTo>
                              <a:lnTo>
                                <a:pt x="67818" y="211265"/>
                              </a:lnTo>
                              <a:lnTo>
                                <a:pt x="67818" y="211169"/>
                              </a:lnTo>
                              <a:cubicBezTo>
                                <a:pt x="67818" y="211360"/>
                                <a:pt x="67723" y="210598"/>
                                <a:pt x="67818" y="211550"/>
                              </a:cubicBezTo>
                              <a:lnTo>
                                <a:pt x="67818" y="211265"/>
                              </a:lnTo>
                              <a:lnTo>
                                <a:pt x="67818" y="210693"/>
                              </a:lnTo>
                              <a:lnTo>
                                <a:pt x="67723" y="209550"/>
                              </a:lnTo>
                              <a:lnTo>
                                <a:pt x="67342" y="204978"/>
                              </a:lnTo>
                              <a:cubicBezTo>
                                <a:pt x="67151" y="201930"/>
                                <a:pt x="66770" y="198882"/>
                                <a:pt x="66675" y="195834"/>
                              </a:cubicBezTo>
                              <a:cubicBezTo>
                                <a:pt x="66389" y="189833"/>
                                <a:pt x="66104" y="183833"/>
                                <a:pt x="65818" y="177927"/>
                              </a:cubicBezTo>
                              <a:cubicBezTo>
                                <a:pt x="65627" y="172021"/>
                                <a:pt x="64865" y="166021"/>
                                <a:pt x="64389" y="160020"/>
                              </a:cubicBezTo>
                              <a:cubicBezTo>
                                <a:pt x="63532" y="154400"/>
                                <a:pt x="62770" y="148400"/>
                                <a:pt x="61436" y="142780"/>
                              </a:cubicBezTo>
                              <a:cubicBezTo>
                                <a:pt x="60389" y="136970"/>
                                <a:pt x="58769" y="131540"/>
                                <a:pt x="57341" y="126016"/>
                              </a:cubicBezTo>
                              <a:cubicBezTo>
                                <a:pt x="56483" y="123254"/>
                                <a:pt x="55531" y="120491"/>
                                <a:pt x="54674" y="117824"/>
                              </a:cubicBezTo>
                              <a:cubicBezTo>
                                <a:pt x="53816" y="115062"/>
                                <a:pt x="52864" y="112586"/>
                                <a:pt x="51816" y="109823"/>
                              </a:cubicBezTo>
                              <a:cubicBezTo>
                                <a:pt x="47816" y="99250"/>
                                <a:pt x="44006" y="89059"/>
                                <a:pt x="40291" y="79343"/>
                              </a:cubicBezTo>
                              <a:cubicBezTo>
                                <a:pt x="36671" y="69628"/>
                                <a:pt x="32957" y="60674"/>
                                <a:pt x="29718" y="52292"/>
                              </a:cubicBezTo>
                              <a:cubicBezTo>
                                <a:pt x="27718" y="48292"/>
                                <a:pt x="25813" y="44387"/>
                                <a:pt x="23908" y="40767"/>
                              </a:cubicBezTo>
                              <a:cubicBezTo>
                                <a:pt x="22098" y="37052"/>
                                <a:pt x="20383" y="33623"/>
                                <a:pt x="18479" y="30480"/>
                              </a:cubicBezTo>
                              <a:cubicBezTo>
                                <a:pt x="14764" y="24194"/>
                                <a:pt x="11716" y="18574"/>
                                <a:pt x="8954" y="14097"/>
                              </a:cubicBezTo>
                              <a:cubicBezTo>
                                <a:pt x="3143" y="5144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1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16940" y="3491619"/>
                        <a:ext cx="178966" cy="490783"/>
                        <a:chOff x="6216940" y="3491619"/>
                        <a:chExt cx="178966" cy="490783"/>
                      </a:xfrm>
                    </p:grpSpPr>
                    <p:sp>
                      <p:nvSpPr>
                        <p:cNvPr id="280" name="Freeform: Shape 93">
                          <a:extLst>
                            <a:ext uri="{FF2B5EF4-FFF2-40B4-BE49-F238E27FC236}">
                              <a16:creationId xmlns:a16="http://schemas.microsoft.com/office/drawing/2014/main" id="{3CB3FACD-1B19-4826-ACFB-0BF21C6FF9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49899" y="3491619"/>
                          <a:ext cx="146007" cy="311713"/>
                        </a:xfrm>
                        <a:custGeom>
                          <a:avLst/>
                          <a:gdLst>
                            <a:gd name="connsiteX0" fmla="*/ 47745 w 146007"/>
                            <a:gd name="connsiteY0" fmla="*/ 277518 h 311713"/>
                            <a:gd name="connsiteX1" fmla="*/ 23932 w 146007"/>
                            <a:gd name="connsiteY1" fmla="*/ 256563 h 311713"/>
                            <a:gd name="connsiteX2" fmla="*/ 21551 w 146007"/>
                            <a:gd name="connsiteY2" fmla="*/ 220654 h 311713"/>
                            <a:gd name="connsiteX3" fmla="*/ 6978 w 146007"/>
                            <a:gd name="connsiteY3" fmla="*/ 197508 h 311713"/>
                            <a:gd name="connsiteX4" fmla="*/ 4501 w 146007"/>
                            <a:gd name="connsiteY4" fmla="*/ 174553 h 311713"/>
                            <a:gd name="connsiteX5" fmla="*/ 3168 w 146007"/>
                            <a:gd name="connsiteY5" fmla="*/ 134072 h 311713"/>
                            <a:gd name="connsiteX6" fmla="*/ 6121 w 146007"/>
                            <a:gd name="connsiteY6" fmla="*/ 95876 h 311713"/>
                            <a:gd name="connsiteX7" fmla="*/ 16598 w 146007"/>
                            <a:gd name="connsiteY7" fmla="*/ 54919 h 311713"/>
                            <a:gd name="connsiteX8" fmla="*/ 38601 w 146007"/>
                            <a:gd name="connsiteY8" fmla="*/ 27201 h 311713"/>
                            <a:gd name="connsiteX9" fmla="*/ 57365 w 146007"/>
                            <a:gd name="connsiteY9" fmla="*/ 3389 h 311713"/>
                            <a:gd name="connsiteX10" fmla="*/ 90321 w 146007"/>
                            <a:gd name="connsiteY10" fmla="*/ 32726 h 311713"/>
                            <a:gd name="connsiteX11" fmla="*/ 122040 w 146007"/>
                            <a:gd name="connsiteY11" fmla="*/ 84065 h 311713"/>
                            <a:gd name="connsiteX12" fmla="*/ 142328 w 146007"/>
                            <a:gd name="connsiteY12" fmla="*/ 145311 h 311713"/>
                            <a:gd name="connsiteX13" fmla="*/ 145757 w 146007"/>
                            <a:gd name="connsiteY13" fmla="*/ 174458 h 311713"/>
                            <a:gd name="connsiteX14" fmla="*/ 132803 w 146007"/>
                            <a:gd name="connsiteY14" fmla="*/ 211510 h 311713"/>
                            <a:gd name="connsiteX15" fmla="*/ 123659 w 146007"/>
                            <a:gd name="connsiteY15" fmla="*/ 234084 h 311713"/>
                            <a:gd name="connsiteX16" fmla="*/ 109848 w 146007"/>
                            <a:gd name="connsiteY16" fmla="*/ 249229 h 311713"/>
                            <a:gd name="connsiteX17" fmla="*/ 85369 w 146007"/>
                            <a:gd name="connsiteY17" fmla="*/ 292092 h 311713"/>
                            <a:gd name="connsiteX18" fmla="*/ 72129 w 146007"/>
                            <a:gd name="connsiteY18" fmla="*/ 311713 h 311713"/>
                            <a:gd name="connsiteX19" fmla="*/ 52412 w 146007"/>
                            <a:gd name="connsiteY19" fmla="*/ 281423 h 311713"/>
                            <a:gd name="connsiteX20" fmla="*/ 47745 w 146007"/>
                            <a:gd name="connsiteY20" fmla="*/ 277518 h 3117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46007" h="311713">
                              <a:moveTo>
                                <a:pt x="47745" y="277518"/>
                              </a:moveTo>
                              <a:cubicBezTo>
                                <a:pt x="39267" y="271136"/>
                                <a:pt x="27552" y="265898"/>
                                <a:pt x="23932" y="256563"/>
                              </a:cubicBezTo>
                              <a:cubicBezTo>
                                <a:pt x="19646" y="245419"/>
                                <a:pt x="24885" y="232084"/>
                                <a:pt x="21551" y="220654"/>
                              </a:cubicBezTo>
                              <a:cubicBezTo>
                                <a:pt x="18789" y="211510"/>
                                <a:pt x="10788" y="205414"/>
                                <a:pt x="6978" y="197508"/>
                              </a:cubicBezTo>
                              <a:cubicBezTo>
                                <a:pt x="2977" y="190079"/>
                                <a:pt x="3549" y="182840"/>
                                <a:pt x="4501" y="174553"/>
                              </a:cubicBezTo>
                              <a:cubicBezTo>
                                <a:pt x="7263" y="158837"/>
                                <a:pt x="7930" y="149883"/>
                                <a:pt x="3168" y="134072"/>
                              </a:cubicBezTo>
                              <a:cubicBezTo>
                                <a:pt x="-1500" y="119499"/>
                                <a:pt x="-1404" y="109116"/>
                                <a:pt x="6121" y="95876"/>
                              </a:cubicBezTo>
                              <a:cubicBezTo>
                                <a:pt x="12788" y="83494"/>
                                <a:pt x="8406" y="66730"/>
                                <a:pt x="16598" y="54919"/>
                              </a:cubicBezTo>
                              <a:cubicBezTo>
                                <a:pt x="22980" y="44727"/>
                                <a:pt x="32219" y="37393"/>
                                <a:pt x="38601" y="27201"/>
                              </a:cubicBezTo>
                              <a:cubicBezTo>
                                <a:pt x="43173" y="18629"/>
                                <a:pt x="50126" y="9770"/>
                                <a:pt x="57365" y="3389"/>
                              </a:cubicBezTo>
                              <a:cubicBezTo>
                                <a:pt x="72605" y="-10232"/>
                                <a:pt x="85178" y="20820"/>
                                <a:pt x="90321" y="32726"/>
                              </a:cubicBezTo>
                              <a:cubicBezTo>
                                <a:pt x="98989" y="51776"/>
                                <a:pt x="108609" y="68349"/>
                                <a:pt x="122040" y="84065"/>
                              </a:cubicBezTo>
                              <a:cubicBezTo>
                                <a:pt x="136423" y="100258"/>
                                <a:pt x="138804" y="124832"/>
                                <a:pt x="142328" y="145311"/>
                              </a:cubicBezTo>
                              <a:cubicBezTo>
                                <a:pt x="143852" y="154646"/>
                                <a:pt x="146900" y="164456"/>
                                <a:pt x="145757" y="174458"/>
                              </a:cubicBezTo>
                              <a:cubicBezTo>
                                <a:pt x="144233" y="187126"/>
                                <a:pt x="135756" y="198270"/>
                                <a:pt x="132803" y="211510"/>
                              </a:cubicBezTo>
                              <a:cubicBezTo>
                                <a:pt x="130993" y="219511"/>
                                <a:pt x="128707" y="227512"/>
                                <a:pt x="123659" y="234084"/>
                              </a:cubicBezTo>
                              <a:cubicBezTo>
                                <a:pt x="119468" y="239513"/>
                                <a:pt x="113753" y="243514"/>
                                <a:pt x="109848" y="249229"/>
                              </a:cubicBezTo>
                              <a:cubicBezTo>
                                <a:pt x="100608" y="262850"/>
                                <a:pt x="94989" y="278756"/>
                                <a:pt x="85369" y="292092"/>
                              </a:cubicBezTo>
                              <a:cubicBezTo>
                                <a:pt x="80987" y="298283"/>
                                <a:pt x="72129" y="311713"/>
                                <a:pt x="72129" y="311713"/>
                              </a:cubicBezTo>
                              <a:cubicBezTo>
                                <a:pt x="66223" y="307998"/>
                                <a:pt x="57270" y="286567"/>
                                <a:pt x="52412" y="281423"/>
                              </a:cubicBezTo>
                              <a:cubicBezTo>
                                <a:pt x="50983" y="280090"/>
                                <a:pt x="49364" y="278756"/>
                                <a:pt x="47745" y="2775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9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1" name="Freeform: Shape 94">
                          <a:extLst>
                            <a:ext uri="{FF2B5EF4-FFF2-40B4-BE49-F238E27FC236}">
                              <a16:creationId xmlns:a16="http://schemas.microsoft.com/office/drawing/2014/main" id="{ED549087-1734-4591-BC1D-BBEA0A7CE6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7864" y="3543109"/>
                          <a:ext cx="17590" cy="70294"/>
                        </a:xfrm>
                        <a:custGeom>
                          <a:avLst/>
                          <a:gdLst>
                            <a:gd name="connsiteX0" fmla="*/ 2064 w 17590"/>
                            <a:gd name="connsiteY0" fmla="*/ 0 h 70294"/>
                            <a:gd name="connsiteX1" fmla="*/ 1588 w 17590"/>
                            <a:gd name="connsiteY1" fmla="*/ 3143 h 70294"/>
                            <a:gd name="connsiteX2" fmla="*/ 1302 w 17590"/>
                            <a:gd name="connsiteY2" fmla="*/ 6667 h 70294"/>
                            <a:gd name="connsiteX3" fmla="*/ 1398 w 17590"/>
                            <a:gd name="connsiteY3" fmla="*/ 11240 h 70294"/>
                            <a:gd name="connsiteX4" fmla="*/ 2064 w 17590"/>
                            <a:gd name="connsiteY4" fmla="*/ 16669 h 70294"/>
                            <a:gd name="connsiteX5" fmla="*/ 3398 w 17590"/>
                            <a:gd name="connsiteY5" fmla="*/ 22574 h 70294"/>
                            <a:gd name="connsiteX6" fmla="*/ 5208 w 17590"/>
                            <a:gd name="connsiteY6" fmla="*/ 28861 h 70294"/>
                            <a:gd name="connsiteX7" fmla="*/ 7398 w 17590"/>
                            <a:gd name="connsiteY7" fmla="*/ 35242 h 70294"/>
                            <a:gd name="connsiteX8" fmla="*/ 11970 w 17590"/>
                            <a:gd name="connsiteY8" fmla="*/ 47815 h 70294"/>
                            <a:gd name="connsiteX9" fmla="*/ 15495 w 17590"/>
                            <a:gd name="connsiteY9" fmla="*/ 59055 h 70294"/>
                            <a:gd name="connsiteX10" fmla="*/ 16542 w 17590"/>
                            <a:gd name="connsiteY10" fmla="*/ 63627 h 70294"/>
                            <a:gd name="connsiteX11" fmla="*/ 17209 w 17590"/>
                            <a:gd name="connsiteY11" fmla="*/ 67151 h 70294"/>
                            <a:gd name="connsiteX12" fmla="*/ 17590 w 17590"/>
                            <a:gd name="connsiteY12" fmla="*/ 70294 h 70294"/>
                            <a:gd name="connsiteX13" fmla="*/ 16733 w 17590"/>
                            <a:gd name="connsiteY13" fmla="*/ 67246 h 70294"/>
                            <a:gd name="connsiteX14" fmla="*/ 14066 w 17590"/>
                            <a:gd name="connsiteY14" fmla="*/ 59436 h 70294"/>
                            <a:gd name="connsiteX15" fmla="*/ 9780 w 17590"/>
                            <a:gd name="connsiteY15" fmla="*/ 48577 h 70294"/>
                            <a:gd name="connsiteX16" fmla="*/ 4922 w 17590"/>
                            <a:gd name="connsiteY16" fmla="*/ 36004 h 70294"/>
                            <a:gd name="connsiteX17" fmla="*/ 2826 w 17590"/>
                            <a:gd name="connsiteY17" fmla="*/ 29432 h 70294"/>
                            <a:gd name="connsiteX18" fmla="*/ 1207 w 17590"/>
                            <a:gd name="connsiteY18" fmla="*/ 22955 h 70294"/>
                            <a:gd name="connsiteX19" fmla="*/ 255 w 17590"/>
                            <a:gd name="connsiteY19" fmla="*/ 16764 h 70294"/>
                            <a:gd name="connsiteX20" fmla="*/ 64 w 17590"/>
                            <a:gd name="connsiteY20" fmla="*/ 11144 h 70294"/>
                            <a:gd name="connsiteX21" fmla="*/ 540 w 17590"/>
                            <a:gd name="connsiteY21" fmla="*/ 6382 h 70294"/>
                            <a:gd name="connsiteX22" fmla="*/ 1302 w 17590"/>
                            <a:gd name="connsiteY22" fmla="*/ 2857 h 70294"/>
                            <a:gd name="connsiteX23" fmla="*/ 2064 w 17590"/>
                            <a:gd name="connsiteY23" fmla="*/ 0 h 702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7590" h="70294">
                              <a:moveTo>
                                <a:pt x="2064" y="0"/>
                              </a:moveTo>
                              <a:cubicBezTo>
                                <a:pt x="2064" y="0"/>
                                <a:pt x="1874" y="1143"/>
                                <a:pt x="1588" y="3143"/>
                              </a:cubicBezTo>
                              <a:cubicBezTo>
                                <a:pt x="1398" y="4096"/>
                                <a:pt x="1398" y="5334"/>
                                <a:pt x="1302" y="6667"/>
                              </a:cubicBezTo>
                              <a:cubicBezTo>
                                <a:pt x="1207" y="8001"/>
                                <a:pt x="1302" y="9620"/>
                                <a:pt x="1398" y="11240"/>
                              </a:cubicBezTo>
                              <a:cubicBezTo>
                                <a:pt x="1398" y="12954"/>
                                <a:pt x="1779" y="14764"/>
                                <a:pt x="2064" y="16669"/>
                              </a:cubicBezTo>
                              <a:cubicBezTo>
                                <a:pt x="2445" y="18574"/>
                                <a:pt x="2826" y="20574"/>
                                <a:pt x="3398" y="22574"/>
                              </a:cubicBezTo>
                              <a:cubicBezTo>
                                <a:pt x="3874" y="24670"/>
                                <a:pt x="4541" y="26765"/>
                                <a:pt x="5208" y="28861"/>
                              </a:cubicBezTo>
                              <a:cubicBezTo>
                                <a:pt x="5874" y="30956"/>
                                <a:pt x="6636" y="33147"/>
                                <a:pt x="7398" y="35242"/>
                              </a:cubicBezTo>
                              <a:cubicBezTo>
                                <a:pt x="8922" y="39529"/>
                                <a:pt x="10446" y="43815"/>
                                <a:pt x="11970" y="47815"/>
                              </a:cubicBezTo>
                              <a:cubicBezTo>
                                <a:pt x="13399" y="51816"/>
                                <a:pt x="14542" y="55721"/>
                                <a:pt x="15495" y="59055"/>
                              </a:cubicBezTo>
                              <a:cubicBezTo>
                                <a:pt x="15971" y="60674"/>
                                <a:pt x="16352" y="62293"/>
                                <a:pt x="16542" y="63627"/>
                              </a:cubicBezTo>
                              <a:cubicBezTo>
                                <a:pt x="16828" y="64960"/>
                                <a:pt x="17114" y="66199"/>
                                <a:pt x="17209" y="67151"/>
                              </a:cubicBezTo>
                              <a:cubicBezTo>
                                <a:pt x="17400" y="69151"/>
                                <a:pt x="17590" y="70294"/>
                                <a:pt x="17590" y="70294"/>
                              </a:cubicBezTo>
                              <a:cubicBezTo>
                                <a:pt x="17590" y="70294"/>
                                <a:pt x="17304" y="69151"/>
                                <a:pt x="16733" y="67246"/>
                              </a:cubicBezTo>
                              <a:cubicBezTo>
                                <a:pt x="16161" y="65341"/>
                                <a:pt x="15209" y="62674"/>
                                <a:pt x="14066" y="59436"/>
                              </a:cubicBezTo>
                              <a:cubicBezTo>
                                <a:pt x="12923" y="56197"/>
                                <a:pt x="11304" y="52578"/>
                                <a:pt x="9780" y="48577"/>
                              </a:cubicBezTo>
                              <a:cubicBezTo>
                                <a:pt x="8160" y="44577"/>
                                <a:pt x="6541" y="40386"/>
                                <a:pt x="4922" y="36004"/>
                              </a:cubicBezTo>
                              <a:cubicBezTo>
                                <a:pt x="4160" y="33814"/>
                                <a:pt x="3398" y="31623"/>
                                <a:pt x="2826" y="29432"/>
                              </a:cubicBezTo>
                              <a:cubicBezTo>
                                <a:pt x="2160" y="27241"/>
                                <a:pt x="1588" y="25051"/>
                                <a:pt x="1207" y="22955"/>
                              </a:cubicBezTo>
                              <a:cubicBezTo>
                                <a:pt x="731" y="20860"/>
                                <a:pt x="540" y="18764"/>
                                <a:pt x="255" y="16764"/>
                              </a:cubicBezTo>
                              <a:cubicBezTo>
                                <a:pt x="159" y="14764"/>
                                <a:pt x="-126" y="12859"/>
                                <a:pt x="64" y="11144"/>
                              </a:cubicBezTo>
                              <a:cubicBezTo>
                                <a:pt x="64" y="9430"/>
                                <a:pt x="159" y="7810"/>
                                <a:pt x="540" y="6382"/>
                              </a:cubicBezTo>
                              <a:cubicBezTo>
                                <a:pt x="826" y="4953"/>
                                <a:pt x="921" y="3810"/>
                                <a:pt x="1302" y="2857"/>
                              </a:cubicBezTo>
                              <a:cubicBezTo>
                                <a:pt x="1683" y="1048"/>
                                <a:pt x="2064" y="0"/>
                                <a:pt x="20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2" name="Freeform: Shape 95">
                          <a:extLst>
                            <a:ext uri="{FF2B5EF4-FFF2-40B4-BE49-F238E27FC236}">
                              <a16:creationId xmlns:a16="http://schemas.microsoft.com/office/drawing/2014/main" id="{91BF4439-B3F1-4EEA-AB84-C954B73BBD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0120" y="3559968"/>
                          <a:ext cx="43910" cy="79819"/>
                        </a:xfrm>
                        <a:custGeom>
                          <a:avLst/>
                          <a:gdLst>
                            <a:gd name="connsiteX0" fmla="*/ 43910 w 43910"/>
                            <a:gd name="connsiteY0" fmla="*/ 0 h 79819"/>
                            <a:gd name="connsiteX1" fmla="*/ 43625 w 43910"/>
                            <a:gd name="connsiteY1" fmla="*/ 4000 h 79819"/>
                            <a:gd name="connsiteX2" fmla="*/ 42291 w 43910"/>
                            <a:gd name="connsiteY2" fmla="*/ 14573 h 79819"/>
                            <a:gd name="connsiteX3" fmla="*/ 40767 w 43910"/>
                            <a:gd name="connsiteY3" fmla="*/ 21527 h 79819"/>
                            <a:gd name="connsiteX4" fmla="*/ 38386 w 43910"/>
                            <a:gd name="connsiteY4" fmla="*/ 29146 h 79819"/>
                            <a:gd name="connsiteX5" fmla="*/ 34861 w 43910"/>
                            <a:gd name="connsiteY5" fmla="*/ 36957 h 79819"/>
                            <a:gd name="connsiteX6" fmla="*/ 30290 w 43910"/>
                            <a:gd name="connsiteY6" fmla="*/ 44577 h 79819"/>
                            <a:gd name="connsiteX7" fmla="*/ 24575 w 43910"/>
                            <a:gd name="connsiteY7" fmla="*/ 51340 h 79819"/>
                            <a:gd name="connsiteX8" fmla="*/ 18193 w 43910"/>
                            <a:gd name="connsiteY8" fmla="*/ 57150 h 79819"/>
                            <a:gd name="connsiteX9" fmla="*/ 12383 w 43910"/>
                            <a:gd name="connsiteY9" fmla="*/ 62389 h 79819"/>
                            <a:gd name="connsiteX10" fmla="*/ 8001 w 43910"/>
                            <a:gd name="connsiteY10" fmla="*/ 67627 h 79819"/>
                            <a:gd name="connsiteX11" fmla="*/ 2191 w 43910"/>
                            <a:gd name="connsiteY11" fmla="*/ 76486 h 79819"/>
                            <a:gd name="connsiteX12" fmla="*/ 0 w 43910"/>
                            <a:gd name="connsiteY12" fmla="*/ 79819 h 79819"/>
                            <a:gd name="connsiteX13" fmla="*/ 1715 w 43910"/>
                            <a:gd name="connsiteY13" fmla="*/ 76200 h 79819"/>
                            <a:gd name="connsiteX14" fmla="*/ 6667 w 43910"/>
                            <a:gd name="connsiteY14" fmla="*/ 66770 h 79819"/>
                            <a:gd name="connsiteX15" fmla="*/ 10954 w 43910"/>
                            <a:gd name="connsiteY15" fmla="*/ 60865 h 79819"/>
                            <a:gd name="connsiteX16" fmla="*/ 16669 w 43910"/>
                            <a:gd name="connsiteY16" fmla="*/ 55245 h 79819"/>
                            <a:gd name="connsiteX17" fmla="*/ 22669 w 43910"/>
                            <a:gd name="connsiteY17" fmla="*/ 49625 h 79819"/>
                            <a:gd name="connsiteX18" fmla="*/ 28004 w 43910"/>
                            <a:gd name="connsiteY18" fmla="*/ 42958 h 79819"/>
                            <a:gd name="connsiteX19" fmla="*/ 32575 w 43910"/>
                            <a:gd name="connsiteY19" fmla="*/ 35719 h 79819"/>
                            <a:gd name="connsiteX20" fmla="*/ 36100 w 43910"/>
                            <a:gd name="connsiteY20" fmla="*/ 28194 h 79819"/>
                            <a:gd name="connsiteX21" fmla="*/ 38767 w 43910"/>
                            <a:gd name="connsiteY21" fmla="*/ 20860 h 79819"/>
                            <a:gd name="connsiteX22" fmla="*/ 40672 w 43910"/>
                            <a:gd name="connsiteY22" fmla="*/ 14097 h 79819"/>
                            <a:gd name="connsiteX23" fmla="*/ 42100 w 43910"/>
                            <a:gd name="connsiteY23" fmla="*/ 8287 h 79819"/>
                            <a:gd name="connsiteX24" fmla="*/ 42958 w 43910"/>
                            <a:gd name="connsiteY24" fmla="*/ 3810 h 79819"/>
                            <a:gd name="connsiteX25" fmla="*/ 43910 w 43910"/>
                            <a:gd name="connsiteY25" fmla="*/ 0 h 79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</a:cxnLst>
                          <a:rect l="l" t="t" r="r" b="b"/>
                          <a:pathLst>
                            <a:path w="43910" h="79819">
                              <a:moveTo>
                                <a:pt x="43910" y="0"/>
                              </a:moveTo>
                              <a:cubicBezTo>
                                <a:pt x="43910" y="0"/>
                                <a:pt x="43815" y="1429"/>
                                <a:pt x="43625" y="4000"/>
                              </a:cubicBezTo>
                              <a:cubicBezTo>
                                <a:pt x="43434" y="6572"/>
                                <a:pt x="43148" y="10192"/>
                                <a:pt x="42291" y="14573"/>
                              </a:cubicBezTo>
                              <a:cubicBezTo>
                                <a:pt x="42005" y="16764"/>
                                <a:pt x="41338" y="19050"/>
                                <a:pt x="40767" y="21527"/>
                              </a:cubicBezTo>
                              <a:cubicBezTo>
                                <a:pt x="40291" y="24003"/>
                                <a:pt x="39338" y="26575"/>
                                <a:pt x="38386" y="29146"/>
                              </a:cubicBezTo>
                              <a:cubicBezTo>
                                <a:pt x="37529" y="31813"/>
                                <a:pt x="36195" y="34385"/>
                                <a:pt x="34861" y="36957"/>
                              </a:cubicBezTo>
                              <a:cubicBezTo>
                                <a:pt x="33719" y="39624"/>
                                <a:pt x="31813" y="42005"/>
                                <a:pt x="30290" y="44577"/>
                              </a:cubicBezTo>
                              <a:cubicBezTo>
                                <a:pt x="28670" y="47054"/>
                                <a:pt x="26479" y="49054"/>
                                <a:pt x="24575" y="51340"/>
                              </a:cubicBezTo>
                              <a:cubicBezTo>
                                <a:pt x="22574" y="53435"/>
                                <a:pt x="20288" y="55245"/>
                                <a:pt x="18193" y="57150"/>
                              </a:cubicBezTo>
                              <a:cubicBezTo>
                                <a:pt x="16192" y="58960"/>
                                <a:pt x="14288" y="60674"/>
                                <a:pt x="12383" y="62389"/>
                              </a:cubicBezTo>
                              <a:cubicBezTo>
                                <a:pt x="10668" y="64198"/>
                                <a:pt x="9335" y="66008"/>
                                <a:pt x="8001" y="67627"/>
                              </a:cubicBezTo>
                              <a:cubicBezTo>
                                <a:pt x="5620" y="71247"/>
                                <a:pt x="3524" y="74295"/>
                                <a:pt x="2191" y="76486"/>
                              </a:cubicBezTo>
                              <a:cubicBezTo>
                                <a:pt x="762" y="78581"/>
                                <a:pt x="0" y="79819"/>
                                <a:pt x="0" y="79819"/>
                              </a:cubicBezTo>
                              <a:cubicBezTo>
                                <a:pt x="0" y="79819"/>
                                <a:pt x="667" y="78486"/>
                                <a:pt x="1715" y="76200"/>
                              </a:cubicBezTo>
                              <a:cubicBezTo>
                                <a:pt x="2858" y="73914"/>
                                <a:pt x="4477" y="70580"/>
                                <a:pt x="6667" y="66770"/>
                              </a:cubicBezTo>
                              <a:cubicBezTo>
                                <a:pt x="8001" y="64960"/>
                                <a:pt x="9335" y="62865"/>
                                <a:pt x="10954" y="60865"/>
                              </a:cubicBezTo>
                              <a:cubicBezTo>
                                <a:pt x="12763" y="59055"/>
                                <a:pt x="14478" y="57245"/>
                                <a:pt x="16669" y="55245"/>
                              </a:cubicBezTo>
                              <a:cubicBezTo>
                                <a:pt x="18574" y="53435"/>
                                <a:pt x="20765" y="51625"/>
                                <a:pt x="22669" y="49625"/>
                              </a:cubicBezTo>
                              <a:cubicBezTo>
                                <a:pt x="24384" y="47435"/>
                                <a:pt x="26479" y="45434"/>
                                <a:pt x="28004" y="42958"/>
                              </a:cubicBezTo>
                              <a:cubicBezTo>
                                <a:pt x="29527" y="40577"/>
                                <a:pt x="31433" y="38386"/>
                                <a:pt x="32575" y="35719"/>
                              </a:cubicBezTo>
                              <a:cubicBezTo>
                                <a:pt x="33814" y="33242"/>
                                <a:pt x="35242" y="30766"/>
                                <a:pt x="36100" y="28194"/>
                              </a:cubicBezTo>
                              <a:cubicBezTo>
                                <a:pt x="37052" y="25717"/>
                                <a:pt x="38100" y="23336"/>
                                <a:pt x="38767" y="20860"/>
                              </a:cubicBezTo>
                              <a:cubicBezTo>
                                <a:pt x="39433" y="18479"/>
                                <a:pt x="40291" y="16288"/>
                                <a:pt x="40672" y="14097"/>
                              </a:cubicBezTo>
                              <a:cubicBezTo>
                                <a:pt x="41148" y="12002"/>
                                <a:pt x="41624" y="10001"/>
                                <a:pt x="42100" y="8287"/>
                              </a:cubicBezTo>
                              <a:cubicBezTo>
                                <a:pt x="42481" y="6572"/>
                                <a:pt x="42767" y="5048"/>
                                <a:pt x="42958" y="3810"/>
                              </a:cubicBezTo>
                              <a:cubicBezTo>
                                <a:pt x="43625" y="1429"/>
                                <a:pt x="43910" y="0"/>
                                <a:pt x="4391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3" name="Freeform: Shape 96">
                          <a:extLst>
                            <a:ext uri="{FF2B5EF4-FFF2-40B4-BE49-F238E27FC236}">
                              <a16:creationId xmlns:a16="http://schemas.microsoft.com/office/drawing/2014/main" id="{8810BFB5-6DD7-450D-990A-D1665909D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7550" y="3608355"/>
                          <a:ext cx="57721" cy="104489"/>
                        </a:xfrm>
                        <a:custGeom>
                          <a:avLst/>
                          <a:gdLst>
                            <a:gd name="connsiteX0" fmla="*/ 57721 w 57721"/>
                            <a:gd name="connsiteY0" fmla="*/ 0 h 104489"/>
                            <a:gd name="connsiteX1" fmla="*/ 56293 w 57721"/>
                            <a:gd name="connsiteY1" fmla="*/ 4953 h 104489"/>
                            <a:gd name="connsiteX2" fmla="*/ 52197 w 57721"/>
                            <a:gd name="connsiteY2" fmla="*/ 18098 h 104489"/>
                            <a:gd name="connsiteX3" fmla="*/ 48768 w 57721"/>
                            <a:gd name="connsiteY3" fmla="*/ 26670 h 104489"/>
                            <a:gd name="connsiteX4" fmla="*/ 43815 w 57721"/>
                            <a:gd name="connsiteY4" fmla="*/ 35814 h 104489"/>
                            <a:gd name="connsiteX5" fmla="*/ 40577 w 57721"/>
                            <a:gd name="connsiteY5" fmla="*/ 40291 h 104489"/>
                            <a:gd name="connsiteX6" fmla="*/ 36957 w 57721"/>
                            <a:gd name="connsiteY6" fmla="*/ 44672 h 104489"/>
                            <a:gd name="connsiteX7" fmla="*/ 29242 w 57721"/>
                            <a:gd name="connsiteY7" fmla="*/ 52959 h 104489"/>
                            <a:gd name="connsiteX8" fmla="*/ 15050 w 57721"/>
                            <a:gd name="connsiteY8" fmla="*/ 69723 h 104489"/>
                            <a:gd name="connsiteX9" fmla="*/ 9906 w 57721"/>
                            <a:gd name="connsiteY9" fmla="*/ 78391 h 104489"/>
                            <a:gd name="connsiteX10" fmla="*/ 5906 w 57721"/>
                            <a:gd name="connsiteY10" fmla="*/ 86582 h 104489"/>
                            <a:gd name="connsiteX11" fmla="*/ 3048 w 57721"/>
                            <a:gd name="connsiteY11" fmla="*/ 93726 h 104489"/>
                            <a:gd name="connsiteX12" fmla="*/ 1905 w 57721"/>
                            <a:gd name="connsiteY12" fmla="*/ 96774 h 104489"/>
                            <a:gd name="connsiteX13" fmla="*/ 1238 w 57721"/>
                            <a:gd name="connsiteY13" fmla="*/ 99441 h 104489"/>
                            <a:gd name="connsiteX14" fmla="*/ 0 w 57721"/>
                            <a:gd name="connsiteY14" fmla="*/ 104489 h 104489"/>
                            <a:gd name="connsiteX15" fmla="*/ 762 w 57721"/>
                            <a:gd name="connsiteY15" fmla="*/ 99346 h 104489"/>
                            <a:gd name="connsiteX16" fmla="*/ 1143 w 57721"/>
                            <a:gd name="connsiteY16" fmla="*/ 96583 h 104489"/>
                            <a:gd name="connsiteX17" fmla="*/ 2000 w 57721"/>
                            <a:gd name="connsiteY17" fmla="*/ 93440 h 104489"/>
                            <a:gd name="connsiteX18" fmla="*/ 4477 w 57721"/>
                            <a:gd name="connsiteY18" fmla="*/ 86011 h 104489"/>
                            <a:gd name="connsiteX19" fmla="*/ 8096 w 57721"/>
                            <a:gd name="connsiteY19" fmla="*/ 77533 h 104489"/>
                            <a:gd name="connsiteX20" fmla="*/ 13049 w 57721"/>
                            <a:gd name="connsiteY20" fmla="*/ 68390 h 104489"/>
                            <a:gd name="connsiteX21" fmla="*/ 27242 w 57721"/>
                            <a:gd name="connsiteY21" fmla="*/ 51054 h 104489"/>
                            <a:gd name="connsiteX22" fmla="*/ 35052 w 57721"/>
                            <a:gd name="connsiteY22" fmla="*/ 42958 h 104489"/>
                            <a:gd name="connsiteX23" fmla="*/ 38576 w 57721"/>
                            <a:gd name="connsiteY23" fmla="*/ 38862 h 104489"/>
                            <a:gd name="connsiteX24" fmla="*/ 41719 w 57721"/>
                            <a:gd name="connsiteY24" fmla="*/ 34576 h 104489"/>
                            <a:gd name="connsiteX25" fmla="*/ 46863 w 57721"/>
                            <a:gd name="connsiteY25" fmla="*/ 25908 h 104489"/>
                            <a:gd name="connsiteX26" fmla="*/ 50578 w 57721"/>
                            <a:gd name="connsiteY26" fmla="*/ 17621 h 104489"/>
                            <a:gd name="connsiteX27" fmla="*/ 55626 w 57721"/>
                            <a:gd name="connsiteY27" fmla="*/ 4858 h 104489"/>
                            <a:gd name="connsiteX28" fmla="*/ 57721 w 57721"/>
                            <a:gd name="connsiteY28" fmla="*/ 0 h 1044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57721" h="104489">
                              <a:moveTo>
                                <a:pt x="57721" y="0"/>
                              </a:moveTo>
                              <a:cubicBezTo>
                                <a:pt x="57721" y="0"/>
                                <a:pt x="57245" y="1810"/>
                                <a:pt x="56293" y="4953"/>
                              </a:cubicBezTo>
                              <a:cubicBezTo>
                                <a:pt x="55340" y="8096"/>
                                <a:pt x="54102" y="12668"/>
                                <a:pt x="52197" y="18098"/>
                              </a:cubicBezTo>
                              <a:cubicBezTo>
                                <a:pt x="51244" y="20765"/>
                                <a:pt x="50102" y="23717"/>
                                <a:pt x="48768" y="26670"/>
                              </a:cubicBezTo>
                              <a:cubicBezTo>
                                <a:pt x="47339" y="29623"/>
                                <a:pt x="45815" y="32766"/>
                                <a:pt x="43815" y="35814"/>
                              </a:cubicBezTo>
                              <a:cubicBezTo>
                                <a:pt x="42863" y="37338"/>
                                <a:pt x="41815" y="38862"/>
                                <a:pt x="40577" y="40291"/>
                              </a:cubicBezTo>
                              <a:cubicBezTo>
                                <a:pt x="39433" y="41719"/>
                                <a:pt x="38291" y="43339"/>
                                <a:pt x="36957" y="44672"/>
                              </a:cubicBezTo>
                              <a:cubicBezTo>
                                <a:pt x="34385" y="47434"/>
                                <a:pt x="31814" y="50197"/>
                                <a:pt x="29242" y="52959"/>
                              </a:cubicBezTo>
                              <a:cubicBezTo>
                                <a:pt x="24003" y="58388"/>
                                <a:pt x="18955" y="63913"/>
                                <a:pt x="15050" y="69723"/>
                              </a:cubicBezTo>
                              <a:cubicBezTo>
                                <a:pt x="13144" y="72676"/>
                                <a:pt x="11430" y="75438"/>
                                <a:pt x="9906" y="78391"/>
                              </a:cubicBezTo>
                              <a:cubicBezTo>
                                <a:pt x="8287" y="81248"/>
                                <a:pt x="7048" y="84011"/>
                                <a:pt x="5906" y="86582"/>
                              </a:cubicBezTo>
                              <a:cubicBezTo>
                                <a:pt x="4667" y="89154"/>
                                <a:pt x="3810" y="91535"/>
                                <a:pt x="3048" y="93726"/>
                              </a:cubicBezTo>
                              <a:cubicBezTo>
                                <a:pt x="2667" y="94774"/>
                                <a:pt x="2286" y="95821"/>
                                <a:pt x="1905" y="96774"/>
                              </a:cubicBezTo>
                              <a:cubicBezTo>
                                <a:pt x="1715" y="97726"/>
                                <a:pt x="1429" y="98584"/>
                                <a:pt x="1238" y="99441"/>
                              </a:cubicBezTo>
                              <a:cubicBezTo>
                                <a:pt x="381" y="102679"/>
                                <a:pt x="0" y="104489"/>
                                <a:pt x="0" y="104489"/>
                              </a:cubicBezTo>
                              <a:cubicBezTo>
                                <a:pt x="0" y="104489"/>
                                <a:pt x="286" y="102584"/>
                                <a:pt x="762" y="99346"/>
                              </a:cubicBezTo>
                              <a:cubicBezTo>
                                <a:pt x="857" y="98488"/>
                                <a:pt x="1048" y="97631"/>
                                <a:pt x="1143" y="96583"/>
                              </a:cubicBezTo>
                              <a:cubicBezTo>
                                <a:pt x="1429" y="95631"/>
                                <a:pt x="1715" y="94583"/>
                                <a:pt x="2000" y="93440"/>
                              </a:cubicBezTo>
                              <a:cubicBezTo>
                                <a:pt x="2667" y="91250"/>
                                <a:pt x="3239" y="88678"/>
                                <a:pt x="4477" y="86011"/>
                              </a:cubicBezTo>
                              <a:cubicBezTo>
                                <a:pt x="5525" y="83344"/>
                                <a:pt x="6668" y="80391"/>
                                <a:pt x="8096" y="77533"/>
                              </a:cubicBezTo>
                              <a:cubicBezTo>
                                <a:pt x="9430" y="74581"/>
                                <a:pt x="11049" y="71438"/>
                                <a:pt x="13049" y="68390"/>
                              </a:cubicBezTo>
                              <a:cubicBezTo>
                                <a:pt x="17050" y="62294"/>
                                <a:pt x="22098" y="56578"/>
                                <a:pt x="27242" y="51054"/>
                              </a:cubicBezTo>
                              <a:cubicBezTo>
                                <a:pt x="29813" y="48292"/>
                                <a:pt x="32480" y="45625"/>
                                <a:pt x="35052" y="42958"/>
                              </a:cubicBezTo>
                              <a:cubicBezTo>
                                <a:pt x="36385" y="41624"/>
                                <a:pt x="37433" y="40196"/>
                                <a:pt x="38576" y="38862"/>
                              </a:cubicBezTo>
                              <a:cubicBezTo>
                                <a:pt x="39719" y="37528"/>
                                <a:pt x="40767" y="36100"/>
                                <a:pt x="41719" y="34576"/>
                              </a:cubicBezTo>
                              <a:cubicBezTo>
                                <a:pt x="43720" y="31718"/>
                                <a:pt x="45339" y="28765"/>
                                <a:pt x="46863" y="25908"/>
                              </a:cubicBezTo>
                              <a:cubicBezTo>
                                <a:pt x="48292" y="23050"/>
                                <a:pt x="49530" y="20288"/>
                                <a:pt x="50578" y="17621"/>
                              </a:cubicBezTo>
                              <a:cubicBezTo>
                                <a:pt x="52673" y="12382"/>
                                <a:pt x="54388" y="7906"/>
                                <a:pt x="55626" y="4858"/>
                              </a:cubicBezTo>
                              <a:cubicBezTo>
                                <a:pt x="57055" y="1715"/>
                                <a:pt x="57721" y="0"/>
                                <a:pt x="5772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4" name="Freeform: Shape 97">
                          <a:extLst>
                            <a:ext uri="{FF2B5EF4-FFF2-40B4-BE49-F238E27FC236}">
                              <a16:creationId xmlns:a16="http://schemas.microsoft.com/office/drawing/2014/main" id="{7DD44E6C-9A86-4486-A43D-BA00F0FE0F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220" y="3627786"/>
                          <a:ext cx="44577" cy="34004"/>
                        </a:xfrm>
                        <a:custGeom>
                          <a:avLst/>
                          <a:gdLst>
                            <a:gd name="connsiteX0" fmla="*/ 44577 w 44577"/>
                            <a:gd name="connsiteY0" fmla="*/ 0 h 34004"/>
                            <a:gd name="connsiteX1" fmla="*/ 43815 w 44577"/>
                            <a:gd name="connsiteY1" fmla="*/ 2381 h 34004"/>
                            <a:gd name="connsiteX2" fmla="*/ 42863 w 44577"/>
                            <a:gd name="connsiteY2" fmla="*/ 5144 h 34004"/>
                            <a:gd name="connsiteX3" fmla="*/ 41338 w 44577"/>
                            <a:gd name="connsiteY3" fmla="*/ 8572 h 34004"/>
                            <a:gd name="connsiteX4" fmla="*/ 39052 w 44577"/>
                            <a:gd name="connsiteY4" fmla="*/ 12478 h 34004"/>
                            <a:gd name="connsiteX5" fmla="*/ 35909 w 44577"/>
                            <a:gd name="connsiteY5" fmla="*/ 16478 h 34004"/>
                            <a:gd name="connsiteX6" fmla="*/ 27337 w 44577"/>
                            <a:gd name="connsiteY6" fmla="*/ 23431 h 34004"/>
                            <a:gd name="connsiteX7" fmla="*/ 22384 w 44577"/>
                            <a:gd name="connsiteY7" fmla="*/ 26098 h 34004"/>
                            <a:gd name="connsiteX8" fmla="*/ 17240 w 44577"/>
                            <a:gd name="connsiteY8" fmla="*/ 27908 h 34004"/>
                            <a:gd name="connsiteX9" fmla="*/ 8192 w 44577"/>
                            <a:gd name="connsiteY9" fmla="*/ 30290 h 34004"/>
                            <a:gd name="connsiteX10" fmla="*/ 4667 w 44577"/>
                            <a:gd name="connsiteY10" fmla="*/ 31432 h 34004"/>
                            <a:gd name="connsiteX11" fmla="*/ 2096 w 44577"/>
                            <a:gd name="connsiteY11" fmla="*/ 32575 h 34004"/>
                            <a:gd name="connsiteX12" fmla="*/ 0 w 44577"/>
                            <a:gd name="connsiteY12" fmla="*/ 34004 h 34004"/>
                            <a:gd name="connsiteX13" fmla="*/ 1810 w 44577"/>
                            <a:gd name="connsiteY13" fmla="*/ 32194 h 34004"/>
                            <a:gd name="connsiteX14" fmla="*/ 4286 w 44577"/>
                            <a:gd name="connsiteY14" fmla="*/ 30575 h 34004"/>
                            <a:gd name="connsiteX15" fmla="*/ 7715 w 44577"/>
                            <a:gd name="connsiteY15" fmla="*/ 28956 h 34004"/>
                            <a:gd name="connsiteX16" fmla="*/ 16573 w 44577"/>
                            <a:gd name="connsiteY16" fmla="*/ 25717 h 34004"/>
                            <a:gd name="connsiteX17" fmla="*/ 21336 w 44577"/>
                            <a:gd name="connsiteY17" fmla="*/ 23813 h 34004"/>
                            <a:gd name="connsiteX18" fmla="*/ 26003 w 44577"/>
                            <a:gd name="connsiteY18" fmla="*/ 21241 h 34004"/>
                            <a:gd name="connsiteX19" fmla="*/ 30385 w 44577"/>
                            <a:gd name="connsiteY19" fmla="*/ 18288 h 34004"/>
                            <a:gd name="connsiteX20" fmla="*/ 34290 w 44577"/>
                            <a:gd name="connsiteY20" fmla="*/ 14954 h 34004"/>
                            <a:gd name="connsiteX21" fmla="*/ 37529 w 44577"/>
                            <a:gd name="connsiteY21" fmla="*/ 11430 h 34004"/>
                            <a:gd name="connsiteX22" fmla="*/ 40100 w 44577"/>
                            <a:gd name="connsiteY22" fmla="*/ 8001 h 34004"/>
                            <a:gd name="connsiteX23" fmla="*/ 43529 w 44577"/>
                            <a:gd name="connsiteY23" fmla="*/ 2381 h 34004"/>
                            <a:gd name="connsiteX24" fmla="*/ 44577 w 44577"/>
                            <a:gd name="connsiteY24" fmla="*/ 0 h 34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44577" h="34004">
                              <a:moveTo>
                                <a:pt x="44577" y="0"/>
                              </a:moveTo>
                              <a:cubicBezTo>
                                <a:pt x="44577" y="0"/>
                                <a:pt x="44291" y="857"/>
                                <a:pt x="43815" y="2381"/>
                              </a:cubicBezTo>
                              <a:cubicBezTo>
                                <a:pt x="43529" y="3143"/>
                                <a:pt x="43339" y="4096"/>
                                <a:pt x="42863" y="5144"/>
                              </a:cubicBezTo>
                              <a:cubicBezTo>
                                <a:pt x="42386" y="6191"/>
                                <a:pt x="42005" y="7429"/>
                                <a:pt x="41338" y="8572"/>
                              </a:cubicBezTo>
                              <a:cubicBezTo>
                                <a:pt x="40577" y="9715"/>
                                <a:pt x="40005" y="11144"/>
                                <a:pt x="39052" y="12478"/>
                              </a:cubicBezTo>
                              <a:cubicBezTo>
                                <a:pt x="38100" y="13811"/>
                                <a:pt x="37148" y="15240"/>
                                <a:pt x="35909" y="16478"/>
                              </a:cubicBezTo>
                              <a:cubicBezTo>
                                <a:pt x="33528" y="19145"/>
                                <a:pt x="30480" y="21431"/>
                                <a:pt x="27337" y="23431"/>
                              </a:cubicBezTo>
                              <a:cubicBezTo>
                                <a:pt x="25717" y="24289"/>
                                <a:pt x="24098" y="25336"/>
                                <a:pt x="22384" y="26098"/>
                              </a:cubicBezTo>
                              <a:cubicBezTo>
                                <a:pt x="20765" y="26860"/>
                                <a:pt x="18859" y="27432"/>
                                <a:pt x="17240" y="27908"/>
                              </a:cubicBezTo>
                              <a:cubicBezTo>
                                <a:pt x="13906" y="28861"/>
                                <a:pt x="10763" y="29527"/>
                                <a:pt x="8192" y="30290"/>
                              </a:cubicBezTo>
                              <a:cubicBezTo>
                                <a:pt x="6858" y="30670"/>
                                <a:pt x="5715" y="31051"/>
                                <a:pt x="4667" y="31432"/>
                              </a:cubicBezTo>
                              <a:cubicBezTo>
                                <a:pt x="3715" y="31909"/>
                                <a:pt x="2762" y="32290"/>
                                <a:pt x="2096" y="32575"/>
                              </a:cubicBezTo>
                              <a:cubicBezTo>
                                <a:pt x="762" y="33433"/>
                                <a:pt x="0" y="34004"/>
                                <a:pt x="0" y="34004"/>
                              </a:cubicBezTo>
                              <a:cubicBezTo>
                                <a:pt x="0" y="34004"/>
                                <a:pt x="571" y="33338"/>
                                <a:pt x="1810" y="32194"/>
                              </a:cubicBezTo>
                              <a:cubicBezTo>
                                <a:pt x="2477" y="31718"/>
                                <a:pt x="3334" y="31242"/>
                                <a:pt x="4286" y="30575"/>
                              </a:cubicBezTo>
                              <a:cubicBezTo>
                                <a:pt x="5334" y="30004"/>
                                <a:pt x="6477" y="29432"/>
                                <a:pt x="7715" y="28956"/>
                              </a:cubicBezTo>
                              <a:cubicBezTo>
                                <a:pt x="10287" y="27908"/>
                                <a:pt x="13335" y="26860"/>
                                <a:pt x="16573" y="25717"/>
                              </a:cubicBezTo>
                              <a:cubicBezTo>
                                <a:pt x="18193" y="25146"/>
                                <a:pt x="19621" y="24574"/>
                                <a:pt x="21336" y="23813"/>
                              </a:cubicBezTo>
                              <a:cubicBezTo>
                                <a:pt x="23050" y="23050"/>
                                <a:pt x="24384" y="22193"/>
                                <a:pt x="26003" y="21241"/>
                              </a:cubicBezTo>
                              <a:cubicBezTo>
                                <a:pt x="27527" y="20383"/>
                                <a:pt x="28956" y="19336"/>
                                <a:pt x="30385" y="18288"/>
                              </a:cubicBezTo>
                              <a:cubicBezTo>
                                <a:pt x="31718" y="17145"/>
                                <a:pt x="33147" y="16192"/>
                                <a:pt x="34290" y="14954"/>
                              </a:cubicBezTo>
                              <a:cubicBezTo>
                                <a:pt x="35528" y="13811"/>
                                <a:pt x="36576" y="12668"/>
                                <a:pt x="37529" y="11430"/>
                              </a:cubicBezTo>
                              <a:cubicBezTo>
                                <a:pt x="38576" y="10287"/>
                                <a:pt x="39338" y="9049"/>
                                <a:pt x="40100" y="8001"/>
                              </a:cubicBezTo>
                              <a:cubicBezTo>
                                <a:pt x="41529" y="5715"/>
                                <a:pt x="42767" y="3810"/>
                                <a:pt x="43529" y="2381"/>
                              </a:cubicBezTo>
                              <a:cubicBezTo>
                                <a:pt x="44101" y="762"/>
                                <a:pt x="44577" y="0"/>
                                <a:pt x="445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5" name="Freeform: Shape 98">
                          <a:extLst>
                            <a:ext uri="{FF2B5EF4-FFF2-40B4-BE49-F238E27FC236}">
                              <a16:creationId xmlns:a16="http://schemas.microsoft.com/office/drawing/2014/main" id="{C6A1FCAD-F1E3-462A-971F-6327E9ADC8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0482" y="3592067"/>
                          <a:ext cx="4978" cy="41814"/>
                        </a:xfrm>
                        <a:custGeom>
                          <a:avLst/>
                          <a:gdLst>
                            <a:gd name="connsiteX0" fmla="*/ 3550 w 4978"/>
                            <a:gd name="connsiteY0" fmla="*/ 41815 h 41814"/>
                            <a:gd name="connsiteX1" fmla="*/ 2597 w 4978"/>
                            <a:gd name="connsiteY1" fmla="*/ 40195 h 41814"/>
                            <a:gd name="connsiteX2" fmla="*/ 1740 w 4978"/>
                            <a:gd name="connsiteY2" fmla="*/ 38195 h 41814"/>
                            <a:gd name="connsiteX3" fmla="*/ 883 w 4978"/>
                            <a:gd name="connsiteY3" fmla="*/ 35528 h 41814"/>
                            <a:gd name="connsiteX4" fmla="*/ 25 w 4978"/>
                            <a:gd name="connsiteY4" fmla="*/ 28670 h 41814"/>
                            <a:gd name="connsiteX5" fmla="*/ 311 w 4978"/>
                            <a:gd name="connsiteY5" fmla="*/ 20765 h 41814"/>
                            <a:gd name="connsiteX6" fmla="*/ 3073 w 4978"/>
                            <a:gd name="connsiteY6" fmla="*/ 6382 h 41814"/>
                            <a:gd name="connsiteX7" fmla="*/ 4978 w 4978"/>
                            <a:gd name="connsiteY7" fmla="*/ 0 h 41814"/>
                            <a:gd name="connsiteX8" fmla="*/ 4693 w 4978"/>
                            <a:gd name="connsiteY8" fmla="*/ 6667 h 41814"/>
                            <a:gd name="connsiteX9" fmla="*/ 3073 w 4978"/>
                            <a:gd name="connsiteY9" fmla="*/ 21050 h 41814"/>
                            <a:gd name="connsiteX10" fmla="*/ 2502 w 4978"/>
                            <a:gd name="connsiteY10" fmla="*/ 28670 h 41814"/>
                            <a:gd name="connsiteX11" fmla="*/ 2502 w 4978"/>
                            <a:gd name="connsiteY11" fmla="*/ 35242 h 41814"/>
                            <a:gd name="connsiteX12" fmla="*/ 2788 w 4978"/>
                            <a:gd name="connsiteY12" fmla="*/ 37909 h 41814"/>
                            <a:gd name="connsiteX13" fmla="*/ 3169 w 4978"/>
                            <a:gd name="connsiteY13" fmla="*/ 39910 h 41814"/>
                            <a:gd name="connsiteX14" fmla="*/ 3550 w 4978"/>
                            <a:gd name="connsiteY14" fmla="*/ 41815 h 418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4978" h="41814">
                              <a:moveTo>
                                <a:pt x="3550" y="41815"/>
                              </a:moveTo>
                              <a:cubicBezTo>
                                <a:pt x="3550" y="41815"/>
                                <a:pt x="3169" y="41243"/>
                                <a:pt x="2597" y="40195"/>
                              </a:cubicBezTo>
                              <a:cubicBezTo>
                                <a:pt x="2311" y="39719"/>
                                <a:pt x="2121" y="39052"/>
                                <a:pt x="1740" y="38195"/>
                              </a:cubicBezTo>
                              <a:cubicBezTo>
                                <a:pt x="1359" y="37433"/>
                                <a:pt x="1168" y="36481"/>
                                <a:pt x="883" y="35528"/>
                              </a:cubicBezTo>
                              <a:cubicBezTo>
                                <a:pt x="406" y="33528"/>
                                <a:pt x="121" y="31147"/>
                                <a:pt x="25" y="28670"/>
                              </a:cubicBezTo>
                              <a:cubicBezTo>
                                <a:pt x="-70" y="26098"/>
                                <a:pt x="121" y="23431"/>
                                <a:pt x="311" y="20765"/>
                              </a:cubicBezTo>
                              <a:cubicBezTo>
                                <a:pt x="883" y="15430"/>
                                <a:pt x="2026" y="10287"/>
                                <a:pt x="3073" y="6382"/>
                              </a:cubicBezTo>
                              <a:cubicBezTo>
                                <a:pt x="4121" y="2572"/>
                                <a:pt x="4978" y="0"/>
                                <a:pt x="4978" y="0"/>
                              </a:cubicBezTo>
                              <a:cubicBezTo>
                                <a:pt x="4978" y="0"/>
                                <a:pt x="4978" y="2667"/>
                                <a:pt x="4693" y="6667"/>
                              </a:cubicBezTo>
                              <a:cubicBezTo>
                                <a:pt x="4312" y="10668"/>
                                <a:pt x="3645" y="15811"/>
                                <a:pt x="3073" y="21050"/>
                              </a:cubicBezTo>
                              <a:cubicBezTo>
                                <a:pt x="2788" y="23622"/>
                                <a:pt x="2597" y="26194"/>
                                <a:pt x="2502" y="28670"/>
                              </a:cubicBezTo>
                              <a:cubicBezTo>
                                <a:pt x="2407" y="31147"/>
                                <a:pt x="2407" y="33338"/>
                                <a:pt x="2502" y="35242"/>
                              </a:cubicBezTo>
                              <a:cubicBezTo>
                                <a:pt x="2597" y="36195"/>
                                <a:pt x="2597" y="37147"/>
                                <a:pt x="2788" y="37909"/>
                              </a:cubicBezTo>
                              <a:cubicBezTo>
                                <a:pt x="2883" y="38671"/>
                                <a:pt x="2978" y="39338"/>
                                <a:pt x="3169" y="39910"/>
                              </a:cubicBezTo>
                              <a:cubicBezTo>
                                <a:pt x="3359" y="41148"/>
                                <a:pt x="3550" y="41815"/>
                                <a:pt x="3550" y="418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6" name="Freeform: Shape 99">
                          <a:extLst>
                            <a:ext uri="{FF2B5EF4-FFF2-40B4-BE49-F238E27FC236}">
                              <a16:creationId xmlns:a16="http://schemas.microsoft.com/office/drawing/2014/main" id="{EB4C3885-E6B8-4ECC-85F0-E562547FFB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8125" y="3570922"/>
                          <a:ext cx="20574" cy="21240"/>
                        </a:xfrm>
                        <a:custGeom>
                          <a:avLst/>
                          <a:gdLst>
                            <a:gd name="connsiteX0" fmla="*/ 20574 w 20574"/>
                            <a:gd name="connsiteY0" fmla="*/ 0 h 21240"/>
                            <a:gd name="connsiteX1" fmla="*/ 20479 w 20574"/>
                            <a:gd name="connsiteY1" fmla="*/ 1333 h 21240"/>
                            <a:gd name="connsiteX2" fmla="*/ 20002 w 20574"/>
                            <a:gd name="connsiteY2" fmla="*/ 4858 h 21240"/>
                            <a:gd name="connsiteX3" fmla="*/ 19241 w 20574"/>
                            <a:gd name="connsiteY3" fmla="*/ 7239 h 21240"/>
                            <a:gd name="connsiteX4" fmla="*/ 18098 w 20574"/>
                            <a:gd name="connsiteY4" fmla="*/ 9715 h 21240"/>
                            <a:gd name="connsiteX5" fmla="*/ 16574 w 20574"/>
                            <a:gd name="connsiteY5" fmla="*/ 12287 h 21240"/>
                            <a:gd name="connsiteX6" fmla="*/ 14478 w 20574"/>
                            <a:gd name="connsiteY6" fmla="*/ 14669 h 21240"/>
                            <a:gd name="connsiteX7" fmla="*/ 12002 w 20574"/>
                            <a:gd name="connsiteY7" fmla="*/ 16478 h 21240"/>
                            <a:gd name="connsiteX8" fmla="*/ 9144 w 20574"/>
                            <a:gd name="connsiteY8" fmla="*/ 17717 h 21240"/>
                            <a:gd name="connsiteX9" fmla="*/ 4286 w 20574"/>
                            <a:gd name="connsiteY9" fmla="*/ 19145 h 21240"/>
                            <a:gd name="connsiteX10" fmla="*/ 1143 w 20574"/>
                            <a:gd name="connsiteY10" fmla="*/ 20479 h 21240"/>
                            <a:gd name="connsiteX11" fmla="*/ 0 w 20574"/>
                            <a:gd name="connsiteY11" fmla="*/ 21241 h 21240"/>
                            <a:gd name="connsiteX12" fmla="*/ 762 w 20574"/>
                            <a:gd name="connsiteY12" fmla="*/ 20098 h 21240"/>
                            <a:gd name="connsiteX13" fmla="*/ 3620 w 20574"/>
                            <a:gd name="connsiteY13" fmla="*/ 17717 h 21240"/>
                            <a:gd name="connsiteX14" fmla="*/ 8192 w 20574"/>
                            <a:gd name="connsiteY14" fmla="*/ 15526 h 21240"/>
                            <a:gd name="connsiteX15" fmla="*/ 10477 w 20574"/>
                            <a:gd name="connsiteY15" fmla="*/ 14288 h 21240"/>
                            <a:gd name="connsiteX16" fmla="*/ 12668 w 20574"/>
                            <a:gd name="connsiteY16" fmla="*/ 12668 h 21240"/>
                            <a:gd name="connsiteX17" fmla="*/ 14478 w 20574"/>
                            <a:gd name="connsiteY17" fmla="*/ 10668 h 21240"/>
                            <a:gd name="connsiteX18" fmla="*/ 16097 w 20574"/>
                            <a:gd name="connsiteY18" fmla="*/ 8477 h 21240"/>
                            <a:gd name="connsiteX19" fmla="*/ 17526 w 20574"/>
                            <a:gd name="connsiteY19" fmla="*/ 6382 h 21240"/>
                            <a:gd name="connsiteX20" fmla="*/ 18669 w 20574"/>
                            <a:gd name="connsiteY20" fmla="*/ 4381 h 21240"/>
                            <a:gd name="connsiteX21" fmla="*/ 20193 w 20574"/>
                            <a:gd name="connsiteY21" fmla="*/ 1143 h 21240"/>
                            <a:gd name="connsiteX22" fmla="*/ 20574 w 20574"/>
                            <a:gd name="connsiteY22" fmla="*/ 0 h 212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20574" h="21240">
                              <a:moveTo>
                                <a:pt x="20574" y="0"/>
                              </a:moveTo>
                              <a:cubicBezTo>
                                <a:pt x="20574" y="0"/>
                                <a:pt x="20574" y="476"/>
                                <a:pt x="20479" y="1333"/>
                              </a:cubicBezTo>
                              <a:cubicBezTo>
                                <a:pt x="20288" y="2191"/>
                                <a:pt x="20479" y="3429"/>
                                <a:pt x="20002" y="4858"/>
                              </a:cubicBezTo>
                              <a:cubicBezTo>
                                <a:pt x="19812" y="5620"/>
                                <a:pt x="19526" y="6382"/>
                                <a:pt x="19241" y="7239"/>
                              </a:cubicBezTo>
                              <a:cubicBezTo>
                                <a:pt x="18955" y="8096"/>
                                <a:pt x="18479" y="8858"/>
                                <a:pt x="18098" y="9715"/>
                              </a:cubicBezTo>
                              <a:cubicBezTo>
                                <a:pt x="17621" y="10573"/>
                                <a:pt x="17240" y="11525"/>
                                <a:pt x="16574" y="12287"/>
                              </a:cubicBezTo>
                              <a:cubicBezTo>
                                <a:pt x="15907" y="13049"/>
                                <a:pt x="15240" y="13906"/>
                                <a:pt x="14478" y="14669"/>
                              </a:cubicBezTo>
                              <a:cubicBezTo>
                                <a:pt x="13525" y="15430"/>
                                <a:pt x="12954" y="15907"/>
                                <a:pt x="12002" y="16478"/>
                              </a:cubicBezTo>
                              <a:cubicBezTo>
                                <a:pt x="11049" y="17050"/>
                                <a:pt x="10097" y="17431"/>
                                <a:pt x="9144" y="17717"/>
                              </a:cubicBezTo>
                              <a:cubicBezTo>
                                <a:pt x="7334" y="18383"/>
                                <a:pt x="5715" y="18764"/>
                                <a:pt x="4286" y="19145"/>
                              </a:cubicBezTo>
                              <a:cubicBezTo>
                                <a:pt x="2953" y="19526"/>
                                <a:pt x="1810" y="20002"/>
                                <a:pt x="1143" y="20479"/>
                              </a:cubicBezTo>
                              <a:cubicBezTo>
                                <a:pt x="476" y="20955"/>
                                <a:pt x="0" y="21241"/>
                                <a:pt x="0" y="21241"/>
                              </a:cubicBezTo>
                              <a:cubicBezTo>
                                <a:pt x="0" y="21241"/>
                                <a:pt x="286" y="20860"/>
                                <a:pt x="762" y="20098"/>
                              </a:cubicBezTo>
                              <a:cubicBezTo>
                                <a:pt x="1333" y="19431"/>
                                <a:pt x="2286" y="18478"/>
                                <a:pt x="3620" y="17717"/>
                              </a:cubicBezTo>
                              <a:cubicBezTo>
                                <a:pt x="4953" y="16954"/>
                                <a:pt x="6572" y="16288"/>
                                <a:pt x="8192" y="15526"/>
                              </a:cubicBezTo>
                              <a:cubicBezTo>
                                <a:pt x="9049" y="15145"/>
                                <a:pt x="9716" y="14669"/>
                                <a:pt x="10477" y="14288"/>
                              </a:cubicBezTo>
                              <a:cubicBezTo>
                                <a:pt x="11144" y="13906"/>
                                <a:pt x="12097" y="13049"/>
                                <a:pt x="12668" y="12668"/>
                              </a:cubicBezTo>
                              <a:cubicBezTo>
                                <a:pt x="13240" y="12002"/>
                                <a:pt x="13906" y="11335"/>
                                <a:pt x="14478" y="10668"/>
                              </a:cubicBezTo>
                              <a:cubicBezTo>
                                <a:pt x="15145" y="10001"/>
                                <a:pt x="15526" y="9239"/>
                                <a:pt x="16097" y="8477"/>
                              </a:cubicBezTo>
                              <a:cubicBezTo>
                                <a:pt x="16574" y="7715"/>
                                <a:pt x="17145" y="7144"/>
                                <a:pt x="17526" y="6382"/>
                              </a:cubicBezTo>
                              <a:cubicBezTo>
                                <a:pt x="17907" y="5715"/>
                                <a:pt x="18288" y="5048"/>
                                <a:pt x="18669" y="4381"/>
                              </a:cubicBezTo>
                              <a:cubicBezTo>
                                <a:pt x="19431" y="3238"/>
                                <a:pt x="19812" y="1905"/>
                                <a:pt x="20193" y="1143"/>
                              </a:cubicBezTo>
                              <a:cubicBezTo>
                                <a:pt x="20383" y="476"/>
                                <a:pt x="20574" y="0"/>
                                <a:pt x="205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7" name="Freeform: Shape 100">
                          <a:extLst>
                            <a:ext uri="{FF2B5EF4-FFF2-40B4-BE49-F238E27FC236}">
                              <a16:creationId xmlns:a16="http://schemas.microsoft.com/office/drawing/2014/main" id="{3BD8008D-81C4-46C9-9B6E-A275C16C96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3697" y="3530059"/>
                          <a:ext cx="9376" cy="30479"/>
                        </a:xfrm>
                        <a:custGeom>
                          <a:avLst/>
                          <a:gdLst>
                            <a:gd name="connsiteX0" fmla="*/ 42 w 9376"/>
                            <a:gd name="connsiteY0" fmla="*/ 0 h 30479"/>
                            <a:gd name="connsiteX1" fmla="*/ 1566 w 9376"/>
                            <a:gd name="connsiteY1" fmla="*/ 4763 h 30479"/>
                            <a:gd name="connsiteX2" fmla="*/ 2138 w 9376"/>
                            <a:gd name="connsiteY2" fmla="*/ 7144 h 30479"/>
                            <a:gd name="connsiteX3" fmla="*/ 2995 w 9376"/>
                            <a:gd name="connsiteY3" fmla="*/ 9715 h 30479"/>
                            <a:gd name="connsiteX4" fmla="*/ 4805 w 9376"/>
                            <a:gd name="connsiteY4" fmla="*/ 15145 h 30479"/>
                            <a:gd name="connsiteX5" fmla="*/ 8234 w 9376"/>
                            <a:gd name="connsiteY5" fmla="*/ 25527 h 30479"/>
                            <a:gd name="connsiteX6" fmla="*/ 9377 w 9376"/>
                            <a:gd name="connsiteY6" fmla="*/ 30480 h 30479"/>
                            <a:gd name="connsiteX7" fmla="*/ 6710 w 9376"/>
                            <a:gd name="connsiteY7" fmla="*/ 26194 h 30479"/>
                            <a:gd name="connsiteX8" fmla="*/ 2138 w 9376"/>
                            <a:gd name="connsiteY8" fmla="*/ 16192 h 30479"/>
                            <a:gd name="connsiteX9" fmla="*/ 614 w 9376"/>
                            <a:gd name="connsiteY9" fmla="*/ 10382 h 30479"/>
                            <a:gd name="connsiteX10" fmla="*/ 42 w 9376"/>
                            <a:gd name="connsiteY10" fmla="*/ 5239 h 30479"/>
                            <a:gd name="connsiteX11" fmla="*/ 42 w 9376"/>
                            <a:gd name="connsiteY11" fmla="*/ 0 h 304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9376" h="30479">
                              <a:moveTo>
                                <a:pt x="42" y="0"/>
                              </a:moveTo>
                              <a:cubicBezTo>
                                <a:pt x="42" y="0"/>
                                <a:pt x="804" y="1905"/>
                                <a:pt x="1566" y="4763"/>
                              </a:cubicBezTo>
                              <a:cubicBezTo>
                                <a:pt x="1757" y="5429"/>
                                <a:pt x="1947" y="6286"/>
                                <a:pt x="2138" y="7144"/>
                              </a:cubicBezTo>
                              <a:cubicBezTo>
                                <a:pt x="2328" y="8001"/>
                                <a:pt x="2614" y="8858"/>
                                <a:pt x="2995" y="9715"/>
                              </a:cubicBezTo>
                              <a:cubicBezTo>
                                <a:pt x="3662" y="11430"/>
                                <a:pt x="4233" y="13240"/>
                                <a:pt x="4805" y="15145"/>
                              </a:cubicBezTo>
                              <a:cubicBezTo>
                                <a:pt x="6234" y="18859"/>
                                <a:pt x="7472" y="22574"/>
                                <a:pt x="8234" y="25527"/>
                              </a:cubicBezTo>
                              <a:cubicBezTo>
                                <a:pt x="8996" y="28384"/>
                                <a:pt x="9377" y="30480"/>
                                <a:pt x="9377" y="30480"/>
                              </a:cubicBezTo>
                              <a:cubicBezTo>
                                <a:pt x="9377" y="30480"/>
                                <a:pt x="8234" y="28765"/>
                                <a:pt x="6710" y="26194"/>
                              </a:cubicBezTo>
                              <a:cubicBezTo>
                                <a:pt x="5281" y="23622"/>
                                <a:pt x="3567" y="19907"/>
                                <a:pt x="2138" y="16192"/>
                              </a:cubicBezTo>
                              <a:cubicBezTo>
                                <a:pt x="1566" y="14192"/>
                                <a:pt x="995" y="12287"/>
                                <a:pt x="614" y="10382"/>
                              </a:cubicBezTo>
                              <a:cubicBezTo>
                                <a:pt x="42" y="8573"/>
                                <a:pt x="138" y="6763"/>
                                <a:pt x="42" y="5239"/>
                              </a:cubicBezTo>
                              <a:cubicBezTo>
                                <a:pt x="-53" y="2096"/>
                                <a:pt x="42" y="0"/>
                                <a:pt x="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8" name="Freeform: Shape 101">
                          <a:extLst>
                            <a:ext uri="{FF2B5EF4-FFF2-40B4-BE49-F238E27FC236}">
                              <a16:creationId xmlns:a16="http://schemas.microsoft.com/office/drawing/2014/main" id="{5565001C-0727-40F8-95D2-943FE7D627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8878" y="3568350"/>
                          <a:ext cx="32004" cy="30099"/>
                        </a:xfrm>
                        <a:custGeom>
                          <a:avLst/>
                          <a:gdLst>
                            <a:gd name="connsiteX0" fmla="*/ 0 w 32004"/>
                            <a:gd name="connsiteY0" fmla="*/ 0 h 30099"/>
                            <a:gd name="connsiteX1" fmla="*/ 4000 w 32004"/>
                            <a:gd name="connsiteY1" fmla="*/ 6287 h 30099"/>
                            <a:gd name="connsiteX2" fmla="*/ 7715 w 32004"/>
                            <a:gd name="connsiteY2" fmla="*/ 12859 h 30099"/>
                            <a:gd name="connsiteX3" fmla="*/ 9906 w 32004"/>
                            <a:gd name="connsiteY3" fmla="*/ 16478 h 30099"/>
                            <a:gd name="connsiteX4" fmla="*/ 12287 w 32004"/>
                            <a:gd name="connsiteY4" fmla="*/ 20003 h 30099"/>
                            <a:gd name="connsiteX5" fmla="*/ 15050 w 32004"/>
                            <a:gd name="connsiteY5" fmla="*/ 23146 h 30099"/>
                            <a:gd name="connsiteX6" fmla="*/ 16478 w 32004"/>
                            <a:gd name="connsiteY6" fmla="*/ 24479 h 30099"/>
                            <a:gd name="connsiteX7" fmla="*/ 18193 w 32004"/>
                            <a:gd name="connsiteY7" fmla="*/ 25527 h 30099"/>
                            <a:gd name="connsiteX8" fmla="*/ 21622 w 32004"/>
                            <a:gd name="connsiteY8" fmla="*/ 26670 h 30099"/>
                            <a:gd name="connsiteX9" fmla="*/ 25051 w 32004"/>
                            <a:gd name="connsiteY9" fmla="*/ 27432 h 30099"/>
                            <a:gd name="connsiteX10" fmla="*/ 30194 w 32004"/>
                            <a:gd name="connsiteY10" fmla="*/ 29051 h 30099"/>
                            <a:gd name="connsiteX11" fmla="*/ 32004 w 32004"/>
                            <a:gd name="connsiteY11" fmla="*/ 30099 h 30099"/>
                            <a:gd name="connsiteX12" fmla="*/ 30004 w 32004"/>
                            <a:gd name="connsiteY12" fmla="*/ 29623 h 30099"/>
                            <a:gd name="connsiteX13" fmla="*/ 24765 w 32004"/>
                            <a:gd name="connsiteY13" fmla="*/ 29051 h 30099"/>
                            <a:gd name="connsiteX14" fmla="*/ 21146 w 32004"/>
                            <a:gd name="connsiteY14" fmla="*/ 28766 h 30099"/>
                            <a:gd name="connsiteX15" fmla="*/ 16954 w 32004"/>
                            <a:gd name="connsiteY15" fmla="*/ 27623 h 30099"/>
                            <a:gd name="connsiteX16" fmla="*/ 15050 w 32004"/>
                            <a:gd name="connsiteY16" fmla="*/ 26575 h 30099"/>
                            <a:gd name="connsiteX17" fmla="*/ 13240 w 32004"/>
                            <a:gd name="connsiteY17" fmla="*/ 25051 h 30099"/>
                            <a:gd name="connsiteX18" fmla="*/ 10096 w 32004"/>
                            <a:gd name="connsiteY18" fmla="*/ 21622 h 30099"/>
                            <a:gd name="connsiteX19" fmla="*/ 7620 w 32004"/>
                            <a:gd name="connsiteY19" fmla="*/ 17812 h 30099"/>
                            <a:gd name="connsiteX20" fmla="*/ 5620 w 32004"/>
                            <a:gd name="connsiteY20" fmla="*/ 14002 h 30099"/>
                            <a:gd name="connsiteX21" fmla="*/ 2572 w 32004"/>
                            <a:gd name="connsiteY21" fmla="*/ 6953 h 30099"/>
                            <a:gd name="connsiteX22" fmla="*/ 667 w 32004"/>
                            <a:gd name="connsiteY22" fmla="*/ 1905 h 30099"/>
                            <a:gd name="connsiteX23" fmla="*/ 0 w 32004"/>
                            <a:gd name="connsiteY23" fmla="*/ 0 h 30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2004" h="30099">
                              <a:moveTo>
                                <a:pt x="0" y="0"/>
                              </a:moveTo>
                              <a:cubicBezTo>
                                <a:pt x="0" y="0"/>
                                <a:pt x="1810" y="2381"/>
                                <a:pt x="4000" y="6287"/>
                              </a:cubicBezTo>
                              <a:cubicBezTo>
                                <a:pt x="5048" y="8192"/>
                                <a:pt x="6382" y="10478"/>
                                <a:pt x="7715" y="12859"/>
                              </a:cubicBezTo>
                              <a:cubicBezTo>
                                <a:pt x="8382" y="14002"/>
                                <a:pt x="9144" y="15240"/>
                                <a:pt x="9906" y="16478"/>
                              </a:cubicBezTo>
                              <a:cubicBezTo>
                                <a:pt x="10668" y="17621"/>
                                <a:pt x="11430" y="18955"/>
                                <a:pt x="12287" y="20003"/>
                              </a:cubicBezTo>
                              <a:cubicBezTo>
                                <a:pt x="13144" y="21050"/>
                                <a:pt x="14002" y="22289"/>
                                <a:pt x="15050" y="23146"/>
                              </a:cubicBezTo>
                              <a:cubicBezTo>
                                <a:pt x="15526" y="23527"/>
                                <a:pt x="16002" y="24194"/>
                                <a:pt x="16478" y="24479"/>
                              </a:cubicBezTo>
                              <a:cubicBezTo>
                                <a:pt x="17050" y="24860"/>
                                <a:pt x="17717" y="25337"/>
                                <a:pt x="18193" y="25527"/>
                              </a:cubicBezTo>
                              <a:cubicBezTo>
                                <a:pt x="19240" y="26003"/>
                                <a:pt x="20383" y="26384"/>
                                <a:pt x="21622" y="26670"/>
                              </a:cubicBezTo>
                              <a:cubicBezTo>
                                <a:pt x="22860" y="26956"/>
                                <a:pt x="24003" y="27242"/>
                                <a:pt x="25051" y="27432"/>
                              </a:cubicBezTo>
                              <a:cubicBezTo>
                                <a:pt x="27242" y="27908"/>
                                <a:pt x="29051" y="28575"/>
                                <a:pt x="30194" y="29051"/>
                              </a:cubicBezTo>
                              <a:cubicBezTo>
                                <a:pt x="31337" y="29718"/>
                                <a:pt x="32004" y="30099"/>
                                <a:pt x="32004" y="30099"/>
                              </a:cubicBezTo>
                              <a:cubicBezTo>
                                <a:pt x="32004" y="30099"/>
                                <a:pt x="31242" y="29908"/>
                                <a:pt x="30004" y="29623"/>
                              </a:cubicBezTo>
                              <a:cubicBezTo>
                                <a:pt x="28765" y="29337"/>
                                <a:pt x="26956" y="29147"/>
                                <a:pt x="24765" y="29051"/>
                              </a:cubicBezTo>
                              <a:cubicBezTo>
                                <a:pt x="23622" y="28956"/>
                                <a:pt x="22479" y="28861"/>
                                <a:pt x="21146" y="28766"/>
                              </a:cubicBezTo>
                              <a:cubicBezTo>
                                <a:pt x="19812" y="28575"/>
                                <a:pt x="18478" y="28289"/>
                                <a:pt x="16954" y="27623"/>
                              </a:cubicBezTo>
                              <a:cubicBezTo>
                                <a:pt x="16192" y="27337"/>
                                <a:pt x="15716" y="26956"/>
                                <a:pt x="15050" y="26575"/>
                              </a:cubicBezTo>
                              <a:cubicBezTo>
                                <a:pt x="14288" y="26099"/>
                                <a:pt x="13811" y="25622"/>
                                <a:pt x="13240" y="25051"/>
                              </a:cubicBezTo>
                              <a:cubicBezTo>
                                <a:pt x="12002" y="24098"/>
                                <a:pt x="11144" y="22765"/>
                                <a:pt x="10096" y="21622"/>
                              </a:cubicBezTo>
                              <a:cubicBezTo>
                                <a:pt x="9144" y="20383"/>
                                <a:pt x="8477" y="19050"/>
                                <a:pt x="7620" y="17812"/>
                              </a:cubicBezTo>
                              <a:cubicBezTo>
                                <a:pt x="6858" y="16574"/>
                                <a:pt x="6286" y="15240"/>
                                <a:pt x="5620" y="14002"/>
                              </a:cubicBezTo>
                              <a:cubicBezTo>
                                <a:pt x="4381" y="11430"/>
                                <a:pt x="3429" y="9049"/>
                                <a:pt x="2572" y="6953"/>
                              </a:cubicBezTo>
                              <a:cubicBezTo>
                                <a:pt x="1810" y="4858"/>
                                <a:pt x="1143" y="3143"/>
                                <a:pt x="667" y="1905"/>
                              </a:cubicBezTo>
                              <a:cubicBezTo>
                                <a:pt x="286" y="66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89" name="Freeform: Shape 102">
                          <a:extLst>
                            <a:ext uri="{FF2B5EF4-FFF2-40B4-BE49-F238E27FC236}">
                              <a16:creationId xmlns:a16="http://schemas.microsoft.com/office/drawing/2014/main" id="{750BD6F8-6799-4A92-B2BC-2BC3CD0E57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6211" y="3643597"/>
                          <a:ext cx="35052" cy="49339"/>
                        </a:xfrm>
                        <a:custGeom>
                          <a:avLst/>
                          <a:gdLst>
                            <a:gd name="connsiteX0" fmla="*/ 0 w 35052"/>
                            <a:gd name="connsiteY0" fmla="*/ 0 h 49339"/>
                            <a:gd name="connsiteX1" fmla="*/ 1048 w 35052"/>
                            <a:gd name="connsiteY1" fmla="*/ 2477 h 49339"/>
                            <a:gd name="connsiteX2" fmla="*/ 2191 w 35052"/>
                            <a:gd name="connsiteY2" fmla="*/ 5334 h 49339"/>
                            <a:gd name="connsiteX3" fmla="*/ 3715 w 35052"/>
                            <a:gd name="connsiteY3" fmla="*/ 8954 h 49339"/>
                            <a:gd name="connsiteX4" fmla="*/ 5810 w 35052"/>
                            <a:gd name="connsiteY4" fmla="*/ 12954 h 49339"/>
                            <a:gd name="connsiteX5" fmla="*/ 8477 w 35052"/>
                            <a:gd name="connsiteY5" fmla="*/ 17240 h 49339"/>
                            <a:gd name="connsiteX6" fmla="*/ 11620 w 35052"/>
                            <a:gd name="connsiteY6" fmla="*/ 21622 h 49339"/>
                            <a:gd name="connsiteX7" fmla="*/ 15240 w 35052"/>
                            <a:gd name="connsiteY7" fmla="*/ 25908 h 49339"/>
                            <a:gd name="connsiteX8" fmla="*/ 22860 w 35052"/>
                            <a:gd name="connsiteY8" fmla="*/ 34100 h 49339"/>
                            <a:gd name="connsiteX9" fmla="*/ 29337 w 35052"/>
                            <a:gd name="connsiteY9" fmla="*/ 41529 h 49339"/>
                            <a:gd name="connsiteX10" fmla="*/ 33528 w 35052"/>
                            <a:gd name="connsiteY10" fmla="*/ 47149 h 49339"/>
                            <a:gd name="connsiteX11" fmla="*/ 35052 w 35052"/>
                            <a:gd name="connsiteY11" fmla="*/ 49340 h 49339"/>
                            <a:gd name="connsiteX12" fmla="*/ 33147 w 35052"/>
                            <a:gd name="connsiteY12" fmla="*/ 47530 h 49339"/>
                            <a:gd name="connsiteX13" fmla="*/ 28289 w 35052"/>
                            <a:gd name="connsiteY13" fmla="*/ 42672 h 49339"/>
                            <a:gd name="connsiteX14" fmla="*/ 21241 w 35052"/>
                            <a:gd name="connsiteY14" fmla="*/ 35909 h 49339"/>
                            <a:gd name="connsiteX15" fmla="*/ 17335 w 35052"/>
                            <a:gd name="connsiteY15" fmla="*/ 32004 h 49339"/>
                            <a:gd name="connsiteX16" fmla="*/ 13335 w 35052"/>
                            <a:gd name="connsiteY16" fmla="*/ 27813 h 49339"/>
                            <a:gd name="connsiteX17" fmla="*/ 9715 w 35052"/>
                            <a:gd name="connsiteY17" fmla="*/ 23336 h 49339"/>
                            <a:gd name="connsiteX18" fmla="*/ 6572 w 35052"/>
                            <a:gd name="connsiteY18" fmla="*/ 18669 h 49339"/>
                            <a:gd name="connsiteX19" fmla="*/ 4096 w 35052"/>
                            <a:gd name="connsiteY19" fmla="*/ 14002 h 49339"/>
                            <a:gd name="connsiteX20" fmla="*/ 2286 w 35052"/>
                            <a:gd name="connsiteY20" fmla="*/ 9620 h 49339"/>
                            <a:gd name="connsiteX21" fmla="*/ 1238 w 35052"/>
                            <a:gd name="connsiteY21" fmla="*/ 5810 h 49339"/>
                            <a:gd name="connsiteX22" fmla="*/ 571 w 35052"/>
                            <a:gd name="connsiteY22" fmla="*/ 2858 h 49339"/>
                            <a:gd name="connsiteX23" fmla="*/ 0 w 35052"/>
                            <a:gd name="connsiteY23" fmla="*/ 0 h 493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5052" h="49339">
                              <a:moveTo>
                                <a:pt x="0" y="0"/>
                              </a:moveTo>
                              <a:cubicBezTo>
                                <a:pt x="0" y="0"/>
                                <a:pt x="381" y="857"/>
                                <a:pt x="1048" y="2477"/>
                              </a:cubicBezTo>
                              <a:cubicBezTo>
                                <a:pt x="1333" y="3239"/>
                                <a:pt x="1715" y="4191"/>
                                <a:pt x="2191" y="5334"/>
                              </a:cubicBezTo>
                              <a:cubicBezTo>
                                <a:pt x="2667" y="6382"/>
                                <a:pt x="2953" y="7715"/>
                                <a:pt x="3715" y="8954"/>
                              </a:cubicBezTo>
                              <a:cubicBezTo>
                                <a:pt x="4381" y="10192"/>
                                <a:pt x="5048" y="11525"/>
                                <a:pt x="5810" y="12954"/>
                              </a:cubicBezTo>
                              <a:cubicBezTo>
                                <a:pt x="6477" y="14383"/>
                                <a:pt x="7525" y="15716"/>
                                <a:pt x="8477" y="17240"/>
                              </a:cubicBezTo>
                              <a:cubicBezTo>
                                <a:pt x="9525" y="18669"/>
                                <a:pt x="10382" y="20288"/>
                                <a:pt x="11620" y="21622"/>
                              </a:cubicBezTo>
                              <a:cubicBezTo>
                                <a:pt x="12763" y="23050"/>
                                <a:pt x="14002" y="24479"/>
                                <a:pt x="15240" y="25908"/>
                              </a:cubicBezTo>
                              <a:cubicBezTo>
                                <a:pt x="17812" y="28670"/>
                                <a:pt x="20383" y="31528"/>
                                <a:pt x="22860" y="34100"/>
                              </a:cubicBezTo>
                              <a:cubicBezTo>
                                <a:pt x="25336" y="36671"/>
                                <a:pt x="27432" y="39338"/>
                                <a:pt x="29337" y="41529"/>
                              </a:cubicBezTo>
                              <a:cubicBezTo>
                                <a:pt x="31242" y="43720"/>
                                <a:pt x="32480" y="45815"/>
                                <a:pt x="33528" y="47149"/>
                              </a:cubicBezTo>
                              <a:cubicBezTo>
                                <a:pt x="34480" y="48577"/>
                                <a:pt x="35052" y="49340"/>
                                <a:pt x="35052" y="49340"/>
                              </a:cubicBezTo>
                              <a:cubicBezTo>
                                <a:pt x="35052" y="49340"/>
                                <a:pt x="34385" y="48673"/>
                                <a:pt x="33147" y="47530"/>
                              </a:cubicBezTo>
                              <a:cubicBezTo>
                                <a:pt x="31909" y="46387"/>
                                <a:pt x="30290" y="44672"/>
                                <a:pt x="28289" y="42672"/>
                              </a:cubicBezTo>
                              <a:cubicBezTo>
                                <a:pt x="26194" y="40672"/>
                                <a:pt x="23813" y="38386"/>
                                <a:pt x="21241" y="35909"/>
                              </a:cubicBezTo>
                              <a:cubicBezTo>
                                <a:pt x="20002" y="34671"/>
                                <a:pt x="18574" y="33433"/>
                                <a:pt x="17335" y="32004"/>
                              </a:cubicBezTo>
                              <a:cubicBezTo>
                                <a:pt x="16002" y="30671"/>
                                <a:pt x="14669" y="29242"/>
                                <a:pt x="13335" y="27813"/>
                              </a:cubicBezTo>
                              <a:cubicBezTo>
                                <a:pt x="12097" y="26289"/>
                                <a:pt x="10858" y="24765"/>
                                <a:pt x="9715" y="23336"/>
                              </a:cubicBezTo>
                              <a:cubicBezTo>
                                <a:pt x="8477" y="21908"/>
                                <a:pt x="7620" y="20098"/>
                                <a:pt x="6572" y="18669"/>
                              </a:cubicBezTo>
                              <a:cubicBezTo>
                                <a:pt x="5620" y="17145"/>
                                <a:pt x="4667" y="15621"/>
                                <a:pt x="4096" y="14002"/>
                              </a:cubicBezTo>
                              <a:cubicBezTo>
                                <a:pt x="3429" y="12478"/>
                                <a:pt x="2857" y="10954"/>
                                <a:pt x="2286" y="9620"/>
                              </a:cubicBezTo>
                              <a:cubicBezTo>
                                <a:pt x="1619" y="8287"/>
                                <a:pt x="1524" y="6953"/>
                                <a:pt x="1238" y="5810"/>
                              </a:cubicBezTo>
                              <a:cubicBezTo>
                                <a:pt x="952" y="4667"/>
                                <a:pt x="762" y="3620"/>
                                <a:pt x="571" y="2858"/>
                              </a:cubicBezTo>
                              <a:cubicBezTo>
                                <a:pt x="190" y="104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0" name="Freeform: Shape 103">
                          <a:extLst>
                            <a:ext uri="{FF2B5EF4-FFF2-40B4-BE49-F238E27FC236}">
                              <a16:creationId xmlns:a16="http://schemas.microsoft.com/office/drawing/2014/main" id="{13222131-2735-4F73-8B2C-F494800C1C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0401" y="3665600"/>
                          <a:ext cx="22955" cy="8429"/>
                        </a:xfrm>
                        <a:custGeom>
                          <a:avLst/>
                          <a:gdLst>
                            <a:gd name="connsiteX0" fmla="*/ 0 w 22955"/>
                            <a:gd name="connsiteY0" fmla="*/ 0 h 8429"/>
                            <a:gd name="connsiteX1" fmla="*/ 3715 w 22955"/>
                            <a:gd name="connsiteY1" fmla="*/ 1429 h 8429"/>
                            <a:gd name="connsiteX2" fmla="*/ 5429 w 22955"/>
                            <a:gd name="connsiteY2" fmla="*/ 2191 h 8429"/>
                            <a:gd name="connsiteX3" fmla="*/ 7334 w 22955"/>
                            <a:gd name="connsiteY3" fmla="*/ 2953 h 8429"/>
                            <a:gd name="connsiteX4" fmla="*/ 11335 w 22955"/>
                            <a:gd name="connsiteY4" fmla="*/ 4572 h 8429"/>
                            <a:gd name="connsiteX5" fmla="*/ 15526 w 22955"/>
                            <a:gd name="connsiteY5" fmla="*/ 5810 h 8429"/>
                            <a:gd name="connsiteX6" fmla="*/ 17431 w 22955"/>
                            <a:gd name="connsiteY6" fmla="*/ 6382 h 8429"/>
                            <a:gd name="connsiteX7" fmla="*/ 19240 w 22955"/>
                            <a:gd name="connsiteY7" fmla="*/ 6763 h 8429"/>
                            <a:gd name="connsiteX8" fmla="*/ 22955 w 22955"/>
                            <a:gd name="connsiteY8" fmla="*/ 7906 h 8429"/>
                            <a:gd name="connsiteX9" fmla="*/ 19050 w 22955"/>
                            <a:gd name="connsiteY9" fmla="*/ 8382 h 8429"/>
                            <a:gd name="connsiteX10" fmla="*/ 14954 w 22955"/>
                            <a:gd name="connsiteY10" fmla="*/ 8192 h 8429"/>
                            <a:gd name="connsiteX11" fmla="*/ 10382 w 22955"/>
                            <a:gd name="connsiteY11" fmla="*/ 7144 h 8429"/>
                            <a:gd name="connsiteX12" fmla="*/ 6096 w 22955"/>
                            <a:gd name="connsiteY12" fmla="*/ 5048 h 8429"/>
                            <a:gd name="connsiteX13" fmla="*/ 2857 w 22955"/>
                            <a:gd name="connsiteY13" fmla="*/ 2762 h 8429"/>
                            <a:gd name="connsiteX14" fmla="*/ 0 w 22955"/>
                            <a:gd name="connsiteY14" fmla="*/ 0 h 84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22955" h="8429">
                              <a:moveTo>
                                <a:pt x="0" y="0"/>
                              </a:moveTo>
                              <a:cubicBezTo>
                                <a:pt x="0" y="0"/>
                                <a:pt x="1524" y="476"/>
                                <a:pt x="3715" y="1429"/>
                              </a:cubicBezTo>
                              <a:cubicBezTo>
                                <a:pt x="4286" y="1619"/>
                                <a:pt x="4858" y="1905"/>
                                <a:pt x="5429" y="2191"/>
                              </a:cubicBezTo>
                              <a:cubicBezTo>
                                <a:pt x="6001" y="2572"/>
                                <a:pt x="6667" y="2667"/>
                                <a:pt x="7334" y="2953"/>
                              </a:cubicBezTo>
                              <a:cubicBezTo>
                                <a:pt x="8668" y="3429"/>
                                <a:pt x="10001" y="4001"/>
                                <a:pt x="11335" y="4572"/>
                              </a:cubicBezTo>
                              <a:cubicBezTo>
                                <a:pt x="12763" y="4953"/>
                                <a:pt x="14192" y="5334"/>
                                <a:pt x="15526" y="5810"/>
                              </a:cubicBezTo>
                              <a:cubicBezTo>
                                <a:pt x="16192" y="6001"/>
                                <a:pt x="16859" y="6287"/>
                                <a:pt x="17431" y="6382"/>
                              </a:cubicBezTo>
                              <a:cubicBezTo>
                                <a:pt x="18098" y="6477"/>
                                <a:pt x="18669" y="6668"/>
                                <a:pt x="19240" y="6763"/>
                              </a:cubicBezTo>
                              <a:cubicBezTo>
                                <a:pt x="21431" y="7334"/>
                                <a:pt x="22955" y="7906"/>
                                <a:pt x="22955" y="7906"/>
                              </a:cubicBezTo>
                              <a:cubicBezTo>
                                <a:pt x="22955" y="7906"/>
                                <a:pt x="21431" y="8192"/>
                                <a:pt x="19050" y="8382"/>
                              </a:cubicBezTo>
                              <a:cubicBezTo>
                                <a:pt x="17907" y="8382"/>
                                <a:pt x="16478" y="8573"/>
                                <a:pt x="14954" y="8192"/>
                              </a:cubicBezTo>
                              <a:cubicBezTo>
                                <a:pt x="13525" y="7906"/>
                                <a:pt x="11906" y="7525"/>
                                <a:pt x="10382" y="7144"/>
                              </a:cubicBezTo>
                              <a:cubicBezTo>
                                <a:pt x="8953" y="6477"/>
                                <a:pt x="7429" y="5810"/>
                                <a:pt x="6096" y="5048"/>
                              </a:cubicBezTo>
                              <a:cubicBezTo>
                                <a:pt x="4667" y="4382"/>
                                <a:pt x="3715" y="3429"/>
                                <a:pt x="2857" y="2762"/>
                              </a:cubicBezTo>
                              <a:cubicBezTo>
                                <a:pt x="1048" y="123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1" name="Freeform: Shape 104">
                          <a:extLst>
                            <a:ext uri="{FF2B5EF4-FFF2-40B4-BE49-F238E27FC236}">
                              <a16:creationId xmlns:a16="http://schemas.microsoft.com/office/drawing/2014/main" id="{DA7C1C5C-FDA1-403F-846A-0353CC04D2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261" y="3709129"/>
                          <a:ext cx="45434" cy="59245"/>
                        </a:xfrm>
                        <a:custGeom>
                          <a:avLst/>
                          <a:gdLst>
                            <a:gd name="connsiteX0" fmla="*/ 45434 w 45434"/>
                            <a:gd name="connsiteY0" fmla="*/ 59246 h 59245"/>
                            <a:gd name="connsiteX1" fmla="*/ 43529 w 45434"/>
                            <a:gd name="connsiteY1" fmla="*/ 56674 h 59245"/>
                            <a:gd name="connsiteX2" fmla="*/ 38100 w 45434"/>
                            <a:gd name="connsiteY2" fmla="*/ 50197 h 59245"/>
                            <a:gd name="connsiteX3" fmla="*/ 29813 w 45434"/>
                            <a:gd name="connsiteY3" fmla="*/ 41529 h 59245"/>
                            <a:gd name="connsiteX4" fmla="*/ 20098 w 45434"/>
                            <a:gd name="connsiteY4" fmla="*/ 31718 h 59245"/>
                            <a:gd name="connsiteX5" fmla="*/ 10954 w 45434"/>
                            <a:gd name="connsiteY5" fmla="*/ 21241 h 59245"/>
                            <a:gd name="connsiteX6" fmla="*/ 4286 w 45434"/>
                            <a:gd name="connsiteY6" fmla="*/ 11049 h 59245"/>
                            <a:gd name="connsiteX7" fmla="*/ 2191 w 45434"/>
                            <a:gd name="connsiteY7" fmla="*/ 6667 h 59245"/>
                            <a:gd name="connsiteX8" fmla="*/ 857 w 45434"/>
                            <a:gd name="connsiteY8" fmla="*/ 3143 h 59245"/>
                            <a:gd name="connsiteX9" fmla="*/ 0 w 45434"/>
                            <a:gd name="connsiteY9" fmla="*/ 0 h 59245"/>
                            <a:gd name="connsiteX10" fmla="*/ 1429 w 45434"/>
                            <a:gd name="connsiteY10" fmla="*/ 2953 h 59245"/>
                            <a:gd name="connsiteX11" fmla="*/ 3143 w 45434"/>
                            <a:gd name="connsiteY11" fmla="*/ 6191 h 59245"/>
                            <a:gd name="connsiteX12" fmla="*/ 5620 w 45434"/>
                            <a:gd name="connsiteY12" fmla="*/ 10192 h 59245"/>
                            <a:gd name="connsiteX13" fmla="*/ 8858 w 45434"/>
                            <a:gd name="connsiteY13" fmla="*/ 14764 h 59245"/>
                            <a:gd name="connsiteX14" fmla="*/ 12859 w 45434"/>
                            <a:gd name="connsiteY14" fmla="*/ 19621 h 59245"/>
                            <a:gd name="connsiteX15" fmla="*/ 22098 w 45434"/>
                            <a:gd name="connsiteY15" fmla="*/ 29718 h 59245"/>
                            <a:gd name="connsiteX16" fmla="*/ 31528 w 45434"/>
                            <a:gd name="connsiteY16" fmla="*/ 39719 h 59245"/>
                            <a:gd name="connsiteX17" fmla="*/ 39243 w 45434"/>
                            <a:gd name="connsiteY17" fmla="*/ 49054 h 59245"/>
                            <a:gd name="connsiteX18" fmla="*/ 42005 w 45434"/>
                            <a:gd name="connsiteY18" fmla="*/ 53054 h 59245"/>
                            <a:gd name="connsiteX19" fmla="*/ 43910 w 45434"/>
                            <a:gd name="connsiteY19" fmla="*/ 56197 h 59245"/>
                            <a:gd name="connsiteX20" fmla="*/ 45434 w 45434"/>
                            <a:gd name="connsiteY20" fmla="*/ 59246 h 59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5434" h="59245">
                              <a:moveTo>
                                <a:pt x="45434" y="59246"/>
                              </a:moveTo>
                              <a:cubicBezTo>
                                <a:pt x="45434" y="59246"/>
                                <a:pt x="44768" y="58293"/>
                                <a:pt x="43529" y="56674"/>
                              </a:cubicBezTo>
                              <a:cubicBezTo>
                                <a:pt x="42291" y="54959"/>
                                <a:pt x="40481" y="52768"/>
                                <a:pt x="38100" y="50197"/>
                              </a:cubicBezTo>
                              <a:cubicBezTo>
                                <a:pt x="35814" y="47530"/>
                                <a:pt x="32861" y="44672"/>
                                <a:pt x="29813" y="41529"/>
                              </a:cubicBezTo>
                              <a:cubicBezTo>
                                <a:pt x="26765" y="38386"/>
                                <a:pt x="23432" y="35052"/>
                                <a:pt x="20098" y="31718"/>
                              </a:cubicBezTo>
                              <a:cubicBezTo>
                                <a:pt x="16859" y="28289"/>
                                <a:pt x="13716" y="24765"/>
                                <a:pt x="10954" y="21241"/>
                              </a:cubicBezTo>
                              <a:cubicBezTo>
                                <a:pt x="8192" y="17716"/>
                                <a:pt x="5906" y="14192"/>
                                <a:pt x="4286" y="11049"/>
                              </a:cubicBezTo>
                              <a:cubicBezTo>
                                <a:pt x="3429" y="9525"/>
                                <a:pt x="2667" y="8001"/>
                                <a:pt x="2191" y="6667"/>
                              </a:cubicBezTo>
                              <a:cubicBezTo>
                                <a:pt x="1619" y="5334"/>
                                <a:pt x="1143" y="4191"/>
                                <a:pt x="857" y="3143"/>
                              </a:cubicBezTo>
                              <a:cubicBezTo>
                                <a:pt x="286" y="1143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476" y="1048"/>
                                <a:pt x="1429" y="2953"/>
                              </a:cubicBezTo>
                              <a:cubicBezTo>
                                <a:pt x="1810" y="3905"/>
                                <a:pt x="2477" y="4953"/>
                                <a:pt x="3143" y="6191"/>
                              </a:cubicBezTo>
                              <a:cubicBezTo>
                                <a:pt x="3810" y="7429"/>
                                <a:pt x="4667" y="8763"/>
                                <a:pt x="5620" y="10192"/>
                              </a:cubicBezTo>
                              <a:cubicBezTo>
                                <a:pt x="6572" y="11716"/>
                                <a:pt x="7715" y="13144"/>
                                <a:pt x="8858" y="14764"/>
                              </a:cubicBezTo>
                              <a:cubicBezTo>
                                <a:pt x="10097" y="16383"/>
                                <a:pt x="11430" y="17907"/>
                                <a:pt x="12859" y="19621"/>
                              </a:cubicBezTo>
                              <a:cubicBezTo>
                                <a:pt x="15716" y="22955"/>
                                <a:pt x="18860" y="26289"/>
                                <a:pt x="22098" y="29718"/>
                              </a:cubicBezTo>
                              <a:cubicBezTo>
                                <a:pt x="25337" y="33147"/>
                                <a:pt x="28575" y="36481"/>
                                <a:pt x="31528" y="39719"/>
                              </a:cubicBezTo>
                              <a:cubicBezTo>
                                <a:pt x="34481" y="42958"/>
                                <a:pt x="37148" y="46196"/>
                                <a:pt x="39243" y="49054"/>
                              </a:cubicBezTo>
                              <a:cubicBezTo>
                                <a:pt x="40291" y="50483"/>
                                <a:pt x="41243" y="51816"/>
                                <a:pt x="42005" y="53054"/>
                              </a:cubicBezTo>
                              <a:cubicBezTo>
                                <a:pt x="42767" y="54292"/>
                                <a:pt x="43434" y="55340"/>
                                <a:pt x="43910" y="56197"/>
                              </a:cubicBezTo>
                              <a:cubicBezTo>
                                <a:pt x="44863" y="58198"/>
                                <a:pt x="45434" y="59246"/>
                                <a:pt x="45434" y="59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2" name="Freeform: Shape 105">
                          <a:extLst>
                            <a:ext uri="{FF2B5EF4-FFF2-40B4-BE49-F238E27FC236}">
                              <a16:creationId xmlns:a16="http://schemas.microsoft.com/office/drawing/2014/main" id="{7CD28230-85EE-43B3-9843-53CE92D4C1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2023" y="3732084"/>
                          <a:ext cx="18002" cy="6572"/>
                        </a:xfrm>
                        <a:custGeom>
                          <a:avLst/>
                          <a:gdLst>
                            <a:gd name="connsiteX0" fmla="*/ 0 w 18002"/>
                            <a:gd name="connsiteY0" fmla="*/ 0 h 6572"/>
                            <a:gd name="connsiteX1" fmla="*/ 762 w 18002"/>
                            <a:gd name="connsiteY1" fmla="*/ 381 h 6572"/>
                            <a:gd name="connsiteX2" fmla="*/ 2762 w 18002"/>
                            <a:gd name="connsiteY2" fmla="*/ 1429 h 6572"/>
                            <a:gd name="connsiteX3" fmla="*/ 4000 w 18002"/>
                            <a:gd name="connsiteY3" fmla="*/ 2000 h 6572"/>
                            <a:gd name="connsiteX4" fmla="*/ 5429 w 18002"/>
                            <a:gd name="connsiteY4" fmla="*/ 2572 h 6572"/>
                            <a:gd name="connsiteX5" fmla="*/ 8573 w 18002"/>
                            <a:gd name="connsiteY5" fmla="*/ 3524 h 6572"/>
                            <a:gd name="connsiteX6" fmla="*/ 14954 w 18002"/>
                            <a:gd name="connsiteY6" fmla="*/ 4763 h 6572"/>
                            <a:gd name="connsiteX7" fmla="*/ 17145 w 18002"/>
                            <a:gd name="connsiteY7" fmla="*/ 5239 h 6572"/>
                            <a:gd name="connsiteX8" fmla="*/ 18002 w 18002"/>
                            <a:gd name="connsiteY8" fmla="*/ 5525 h 6572"/>
                            <a:gd name="connsiteX9" fmla="*/ 17145 w 18002"/>
                            <a:gd name="connsiteY9" fmla="*/ 5810 h 6572"/>
                            <a:gd name="connsiteX10" fmla="*/ 14859 w 18002"/>
                            <a:gd name="connsiteY10" fmla="*/ 6287 h 6572"/>
                            <a:gd name="connsiteX11" fmla="*/ 11621 w 18002"/>
                            <a:gd name="connsiteY11" fmla="*/ 6572 h 6572"/>
                            <a:gd name="connsiteX12" fmla="*/ 9811 w 18002"/>
                            <a:gd name="connsiteY12" fmla="*/ 6477 h 6572"/>
                            <a:gd name="connsiteX13" fmla="*/ 7906 w 18002"/>
                            <a:gd name="connsiteY13" fmla="*/ 6191 h 6572"/>
                            <a:gd name="connsiteX14" fmla="*/ 6001 w 18002"/>
                            <a:gd name="connsiteY14" fmla="*/ 5620 h 6572"/>
                            <a:gd name="connsiteX15" fmla="*/ 4286 w 18002"/>
                            <a:gd name="connsiteY15" fmla="*/ 4763 h 6572"/>
                            <a:gd name="connsiteX16" fmla="*/ 1619 w 18002"/>
                            <a:gd name="connsiteY16" fmla="*/ 2667 h 6572"/>
                            <a:gd name="connsiteX17" fmla="*/ 286 w 18002"/>
                            <a:gd name="connsiteY17" fmla="*/ 762 h 6572"/>
                            <a:gd name="connsiteX18" fmla="*/ 0 w 18002"/>
                            <a:gd name="connsiteY18" fmla="*/ 0 h 65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8002" h="6572">
                              <a:moveTo>
                                <a:pt x="0" y="0"/>
                              </a:moveTo>
                              <a:cubicBezTo>
                                <a:pt x="0" y="0"/>
                                <a:pt x="286" y="95"/>
                                <a:pt x="762" y="381"/>
                              </a:cubicBezTo>
                              <a:cubicBezTo>
                                <a:pt x="1238" y="667"/>
                                <a:pt x="1905" y="1048"/>
                                <a:pt x="2762" y="1429"/>
                              </a:cubicBezTo>
                              <a:cubicBezTo>
                                <a:pt x="3143" y="1619"/>
                                <a:pt x="3620" y="1810"/>
                                <a:pt x="4000" y="2000"/>
                              </a:cubicBezTo>
                              <a:cubicBezTo>
                                <a:pt x="4381" y="2286"/>
                                <a:pt x="4953" y="2286"/>
                                <a:pt x="5429" y="2572"/>
                              </a:cubicBezTo>
                              <a:cubicBezTo>
                                <a:pt x="6382" y="2953"/>
                                <a:pt x="7525" y="3239"/>
                                <a:pt x="8573" y="3524"/>
                              </a:cubicBezTo>
                              <a:cubicBezTo>
                                <a:pt x="10763" y="4000"/>
                                <a:pt x="13145" y="4381"/>
                                <a:pt x="14954" y="4763"/>
                              </a:cubicBezTo>
                              <a:cubicBezTo>
                                <a:pt x="15907" y="4953"/>
                                <a:pt x="16669" y="5144"/>
                                <a:pt x="17145" y="5239"/>
                              </a:cubicBezTo>
                              <a:cubicBezTo>
                                <a:pt x="17717" y="5429"/>
                                <a:pt x="18002" y="5525"/>
                                <a:pt x="18002" y="5525"/>
                              </a:cubicBezTo>
                              <a:cubicBezTo>
                                <a:pt x="18002" y="5525"/>
                                <a:pt x="17717" y="5620"/>
                                <a:pt x="17145" y="5810"/>
                              </a:cubicBezTo>
                              <a:cubicBezTo>
                                <a:pt x="16573" y="5906"/>
                                <a:pt x="15812" y="6191"/>
                                <a:pt x="14859" y="6287"/>
                              </a:cubicBezTo>
                              <a:cubicBezTo>
                                <a:pt x="13906" y="6477"/>
                                <a:pt x="12859" y="6572"/>
                                <a:pt x="11621" y="6572"/>
                              </a:cubicBezTo>
                              <a:cubicBezTo>
                                <a:pt x="11049" y="6572"/>
                                <a:pt x="10382" y="6572"/>
                                <a:pt x="9811" y="6477"/>
                              </a:cubicBezTo>
                              <a:cubicBezTo>
                                <a:pt x="9144" y="6382"/>
                                <a:pt x="8573" y="6287"/>
                                <a:pt x="7906" y="6191"/>
                              </a:cubicBezTo>
                              <a:cubicBezTo>
                                <a:pt x="7239" y="6001"/>
                                <a:pt x="6668" y="5810"/>
                                <a:pt x="6001" y="5620"/>
                              </a:cubicBezTo>
                              <a:cubicBezTo>
                                <a:pt x="5334" y="5429"/>
                                <a:pt x="4858" y="5048"/>
                                <a:pt x="4286" y="4763"/>
                              </a:cubicBezTo>
                              <a:cubicBezTo>
                                <a:pt x="3143" y="4191"/>
                                <a:pt x="2286" y="3334"/>
                                <a:pt x="1619" y="2667"/>
                              </a:cubicBezTo>
                              <a:cubicBezTo>
                                <a:pt x="857" y="2000"/>
                                <a:pt x="667" y="1238"/>
                                <a:pt x="286" y="762"/>
                              </a:cubicBezTo>
                              <a:cubicBezTo>
                                <a:pt x="191" y="28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3" name="Freeform: Shape 106">
                          <a:extLst>
                            <a:ext uri="{FF2B5EF4-FFF2-40B4-BE49-F238E27FC236}">
                              <a16:creationId xmlns:a16="http://schemas.microsoft.com/office/drawing/2014/main" id="{AC725432-671A-4C98-B871-0162AB0F9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3552" y="3668839"/>
                          <a:ext cx="33432" cy="79724"/>
                        </a:xfrm>
                        <a:custGeom>
                          <a:avLst/>
                          <a:gdLst>
                            <a:gd name="connsiteX0" fmla="*/ 0 w 33432"/>
                            <a:gd name="connsiteY0" fmla="*/ 79724 h 79724"/>
                            <a:gd name="connsiteX1" fmla="*/ 5048 w 33432"/>
                            <a:gd name="connsiteY1" fmla="*/ 67056 h 79724"/>
                            <a:gd name="connsiteX2" fmla="*/ 8287 w 33432"/>
                            <a:gd name="connsiteY2" fmla="*/ 61246 h 79724"/>
                            <a:gd name="connsiteX3" fmla="*/ 12002 w 33432"/>
                            <a:gd name="connsiteY3" fmla="*/ 54769 h 79724"/>
                            <a:gd name="connsiteX4" fmla="*/ 16097 w 33432"/>
                            <a:gd name="connsiteY4" fmla="*/ 48006 h 79724"/>
                            <a:gd name="connsiteX5" fmla="*/ 19812 w 33432"/>
                            <a:gd name="connsiteY5" fmla="*/ 40958 h 79724"/>
                            <a:gd name="connsiteX6" fmla="*/ 23146 w 33432"/>
                            <a:gd name="connsiteY6" fmla="*/ 33623 h 79724"/>
                            <a:gd name="connsiteX7" fmla="*/ 25908 w 33432"/>
                            <a:gd name="connsiteY7" fmla="*/ 26384 h 79724"/>
                            <a:gd name="connsiteX8" fmla="*/ 28194 w 33432"/>
                            <a:gd name="connsiteY8" fmla="*/ 19431 h 79724"/>
                            <a:gd name="connsiteX9" fmla="*/ 30004 w 33432"/>
                            <a:gd name="connsiteY9" fmla="*/ 13144 h 79724"/>
                            <a:gd name="connsiteX10" fmla="*/ 32480 w 33432"/>
                            <a:gd name="connsiteY10" fmla="*/ 3619 h 79724"/>
                            <a:gd name="connsiteX11" fmla="*/ 33433 w 33432"/>
                            <a:gd name="connsiteY11" fmla="*/ 0 h 79724"/>
                            <a:gd name="connsiteX12" fmla="*/ 33052 w 33432"/>
                            <a:gd name="connsiteY12" fmla="*/ 3715 h 79724"/>
                            <a:gd name="connsiteX13" fmla="*/ 31528 w 33432"/>
                            <a:gd name="connsiteY13" fmla="*/ 13525 h 79724"/>
                            <a:gd name="connsiteX14" fmla="*/ 30099 w 33432"/>
                            <a:gd name="connsiteY14" fmla="*/ 20002 h 79724"/>
                            <a:gd name="connsiteX15" fmla="*/ 28099 w 33432"/>
                            <a:gd name="connsiteY15" fmla="*/ 27146 h 79724"/>
                            <a:gd name="connsiteX16" fmla="*/ 25432 w 33432"/>
                            <a:gd name="connsiteY16" fmla="*/ 34671 h 79724"/>
                            <a:gd name="connsiteX17" fmla="*/ 22098 w 33432"/>
                            <a:gd name="connsiteY17" fmla="*/ 42196 h 79724"/>
                            <a:gd name="connsiteX18" fmla="*/ 18098 w 33432"/>
                            <a:gd name="connsiteY18" fmla="*/ 49435 h 79724"/>
                            <a:gd name="connsiteX19" fmla="*/ 13811 w 33432"/>
                            <a:gd name="connsiteY19" fmla="*/ 56102 h 79724"/>
                            <a:gd name="connsiteX20" fmla="*/ 9811 w 33432"/>
                            <a:gd name="connsiteY20" fmla="*/ 62198 h 79724"/>
                            <a:gd name="connsiteX21" fmla="*/ 6287 w 33432"/>
                            <a:gd name="connsiteY21" fmla="*/ 67723 h 79724"/>
                            <a:gd name="connsiteX22" fmla="*/ 0 w 33432"/>
                            <a:gd name="connsiteY22" fmla="*/ 79724 h 797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432" h="79724">
                              <a:moveTo>
                                <a:pt x="0" y="79724"/>
                              </a:moveTo>
                              <a:cubicBezTo>
                                <a:pt x="0" y="79724"/>
                                <a:pt x="1905" y="74581"/>
                                <a:pt x="5048" y="67056"/>
                              </a:cubicBezTo>
                              <a:cubicBezTo>
                                <a:pt x="5906" y="65246"/>
                                <a:pt x="7144" y="63341"/>
                                <a:pt x="8287" y="61246"/>
                              </a:cubicBezTo>
                              <a:cubicBezTo>
                                <a:pt x="9430" y="59150"/>
                                <a:pt x="10668" y="56960"/>
                                <a:pt x="12002" y="54769"/>
                              </a:cubicBezTo>
                              <a:cubicBezTo>
                                <a:pt x="13335" y="52578"/>
                                <a:pt x="14669" y="50292"/>
                                <a:pt x="16097" y="48006"/>
                              </a:cubicBezTo>
                              <a:cubicBezTo>
                                <a:pt x="17431" y="45720"/>
                                <a:pt x="18574" y="43339"/>
                                <a:pt x="19812" y="40958"/>
                              </a:cubicBezTo>
                              <a:cubicBezTo>
                                <a:pt x="20955" y="38481"/>
                                <a:pt x="22098" y="36100"/>
                                <a:pt x="23146" y="33623"/>
                              </a:cubicBezTo>
                              <a:cubicBezTo>
                                <a:pt x="24003" y="31147"/>
                                <a:pt x="25146" y="28765"/>
                                <a:pt x="25908" y="26384"/>
                              </a:cubicBezTo>
                              <a:cubicBezTo>
                                <a:pt x="26670" y="24003"/>
                                <a:pt x="27623" y="21717"/>
                                <a:pt x="28194" y="19431"/>
                              </a:cubicBezTo>
                              <a:cubicBezTo>
                                <a:pt x="28861" y="17145"/>
                                <a:pt x="29527" y="15145"/>
                                <a:pt x="30004" y="13144"/>
                              </a:cubicBezTo>
                              <a:cubicBezTo>
                                <a:pt x="31052" y="9239"/>
                                <a:pt x="32004" y="5906"/>
                                <a:pt x="32480" y="3619"/>
                              </a:cubicBezTo>
                              <a:cubicBezTo>
                                <a:pt x="33052" y="1333"/>
                                <a:pt x="33433" y="0"/>
                                <a:pt x="33433" y="0"/>
                              </a:cubicBezTo>
                              <a:cubicBezTo>
                                <a:pt x="33433" y="0"/>
                                <a:pt x="33242" y="1333"/>
                                <a:pt x="33052" y="3715"/>
                              </a:cubicBezTo>
                              <a:cubicBezTo>
                                <a:pt x="32766" y="6096"/>
                                <a:pt x="32385" y="9430"/>
                                <a:pt x="31528" y="13525"/>
                              </a:cubicBezTo>
                              <a:cubicBezTo>
                                <a:pt x="31147" y="15526"/>
                                <a:pt x="30575" y="17717"/>
                                <a:pt x="30099" y="20002"/>
                              </a:cubicBezTo>
                              <a:cubicBezTo>
                                <a:pt x="29623" y="22288"/>
                                <a:pt x="28861" y="24670"/>
                                <a:pt x="28099" y="27146"/>
                              </a:cubicBezTo>
                              <a:cubicBezTo>
                                <a:pt x="27432" y="29623"/>
                                <a:pt x="26384" y="32099"/>
                                <a:pt x="25432" y="34671"/>
                              </a:cubicBezTo>
                              <a:cubicBezTo>
                                <a:pt x="24479" y="37243"/>
                                <a:pt x="23241" y="39719"/>
                                <a:pt x="22098" y="42196"/>
                              </a:cubicBezTo>
                              <a:cubicBezTo>
                                <a:pt x="20765" y="44672"/>
                                <a:pt x="19526" y="47149"/>
                                <a:pt x="18098" y="49435"/>
                              </a:cubicBezTo>
                              <a:cubicBezTo>
                                <a:pt x="16669" y="51721"/>
                                <a:pt x="15240" y="53911"/>
                                <a:pt x="13811" y="56102"/>
                              </a:cubicBezTo>
                              <a:cubicBezTo>
                                <a:pt x="12478" y="58198"/>
                                <a:pt x="11144" y="60293"/>
                                <a:pt x="9811" y="62198"/>
                              </a:cubicBezTo>
                              <a:cubicBezTo>
                                <a:pt x="8573" y="64198"/>
                                <a:pt x="7239" y="65913"/>
                                <a:pt x="6287" y="67723"/>
                              </a:cubicBezTo>
                              <a:cubicBezTo>
                                <a:pt x="2667" y="74962"/>
                                <a:pt x="0" y="79724"/>
                                <a:pt x="0" y="797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4" name="Freeform: Shape 107">
                          <a:extLst>
                            <a:ext uri="{FF2B5EF4-FFF2-40B4-BE49-F238E27FC236}">
                              <a16:creationId xmlns:a16="http://schemas.microsoft.com/office/drawing/2014/main" id="{08C117A3-0C1E-416C-B424-3247D9446E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9079" y="3690937"/>
                          <a:ext cx="12954" cy="9334"/>
                        </a:xfrm>
                        <a:custGeom>
                          <a:avLst/>
                          <a:gdLst>
                            <a:gd name="connsiteX0" fmla="*/ 0 w 12954"/>
                            <a:gd name="connsiteY0" fmla="*/ 9335 h 9334"/>
                            <a:gd name="connsiteX1" fmla="*/ 2000 w 12954"/>
                            <a:gd name="connsiteY1" fmla="*/ 7620 h 9334"/>
                            <a:gd name="connsiteX2" fmla="*/ 4000 w 12954"/>
                            <a:gd name="connsiteY2" fmla="*/ 6001 h 9334"/>
                            <a:gd name="connsiteX3" fmla="*/ 6191 w 12954"/>
                            <a:gd name="connsiteY3" fmla="*/ 4286 h 9334"/>
                            <a:gd name="connsiteX4" fmla="*/ 8573 w 12954"/>
                            <a:gd name="connsiteY4" fmla="*/ 2667 h 9334"/>
                            <a:gd name="connsiteX5" fmla="*/ 10668 w 12954"/>
                            <a:gd name="connsiteY5" fmla="*/ 1238 h 9334"/>
                            <a:gd name="connsiteX6" fmla="*/ 12954 w 12954"/>
                            <a:gd name="connsiteY6" fmla="*/ 0 h 9334"/>
                            <a:gd name="connsiteX7" fmla="*/ 11716 w 12954"/>
                            <a:gd name="connsiteY7" fmla="*/ 2381 h 9334"/>
                            <a:gd name="connsiteX8" fmla="*/ 10001 w 12954"/>
                            <a:gd name="connsiteY8" fmla="*/ 4477 h 9334"/>
                            <a:gd name="connsiteX9" fmla="*/ 7715 w 12954"/>
                            <a:gd name="connsiteY9" fmla="*/ 6477 h 9334"/>
                            <a:gd name="connsiteX10" fmla="*/ 5048 w 12954"/>
                            <a:gd name="connsiteY10" fmla="*/ 8096 h 9334"/>
                            <a:gd name="connsiteX11" fmla="*/ 2572 w 12954"/>
                            <a:gd name="connsiteY11" fmla="*/ 9049 h 9334"/>
                            <a:gd name="connsiteX12" fmla="*/ 0 w 12954"/>
                            <a:gd name="connsiteY12" fmla="*/ 9335 h 93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2954" h="9334">
                              <a:moveTo>
                                <a:pt x="0" y="9335"/>
                              </a:moveTo>
                              <a:cubicBezTo>
                                <a:pt x="0" y="9335"/>
                                <a:pt x="762" y="8573"/>
                                <a:pt x="2000" y="7620"/>
                              </a:cubicBezTo>
                              <a:cubicBezTo>
                                <a:pt x="2667" y="7144"/>
                                <a:pt x="3239" y="6477"/>
                                <a:pt x="4000" y="6001"/>
                              </a:cubicBezTo>
                              <a:cubicBezTo>
                                <a:pt x="4667" y="5334"/>
                                <a:pt x="5525" y="4953"/>
                                <a:pt x="6191" y="4286"/>
                              </a:cubicBezTo>
                              <a:cubicBezTo>
                                <a:pt x="6953" y="3715"/>
                                <a:pt x="7715" y="3143"/>
                                <a:pt x="8573" y="2667"/>
                              </a:cubicBezTo>
                              <a:cubicBezTo>
                                <a:pt x="9430" y="2191"/>
                                <a:pt x="10001" y="1715"/>
                                <a:pt x="10668" y="1238"/>
                              </a:cubicBezTo>
                              <a:cubicBezTo>
                                <a:pt x="12002" y="476"/>
                                <a:pt x="12954" y="0"/>
                                <a:pt x="12954" y="0"/>
                              </a:cubicBezTo>
                              <a:cubicBezTo>
                                <a:pt x="12954" y="0"/>
                                <a:pt x="12573" y="952"/>
                                <a:pt x="11716" y="2381"/>
                              </a:cubicBezTo>
                              <a:cubicBezTo>
                                <a:pt x="11240" y="3048"/>
                                <a:pt x="10763" y="3905"/>
                                <a:pt x="10001" y="4477"/>
                              </a:cubicBezTo>
                              <a:cubicBezTo>
                                <a:pt x="9335" y="5144"/>
                                <a:pt x="8477" y="5810"/>
                                <a:pt x="7715" y="6477"/>
                              </a:cubicBezTo>
                              <a:cubicBezTo>
                                <a:pt x="6858" y="7144"/>
                                <a:pt x="5906" y="7620"/>
                                <a:pt x="5048" y="8096"/>
                              </a:cubicBezTo>
                              <a:cubicBezTo>
                                <a:pt x="4191" y="8573"/>
                                <a:pt x="3334" y="8954"/>
                                <a:pt x="2572" y="9049"/>
                              </a:cubicBezTo>
                              <a:cubicBezTo>
                                <a:pt x="1143" y="9335"/>
                                <a:pt x="0" y="9335"/>
                                <a:pt x="0" y="93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27E2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95" name="Freeform: Shape 108">
                          <a:extLst>
                            <a:ext uri="{FF2B5EF4-FFF2-40B4-BE49-F238E27FC236}">
                              <a16:creationId xmlns:a16="http://schemas.microsoft.com/office/drawing/2014/main" id="{DD6EF83B-CDAD-4D93-B923-ABDAF3E992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16940" y="3524630"/>
                          <a:ext cx="114707" cy="457771"/>
                        </a:xfrm>
                        <a:custGeom>
                          <a:avLst/>
                          <a:gdLst>
                            <a:gd name="connsiteX0" fmla="*/ 105183 w 114707"/>
                            <a:gd name="connsiteY0" fmla="*/ 0 h 457771"/>
                            <a:gd name="connsiteX1" fmla="*/ 103849 w 114707"/>
                            <a:gd name="connsiteY1" fmla="*/ 5334 h 457771"/>
                            <a:gd name="connsiteX2" fmla="*/ 100420 w 114707"/>
                            <a:gd name="connsiteY2" fmla="*/ 20574 h 457771"/>
                            <a:gd name="connsiteX3" fmla="*/ 96515 w 114707"/>
                            <a:gd name="connsiteY3" fmla="*/ 44482 h 457771"/>
                            <a:gd name="connsiteX4" fmla="*/ 92324 w 114707"/>
                            <a:gd name="connsiteY4" fmla="*/ 75724 h 457771"/>
                            <a:gd name="connsiteX5" fmla="*/ 85752 w 114707"/>
                            <a:gd name="connsiteY5" fmla="*/ 112586 h 457771"/>
                            <a:gd name="connsiteX6" fmla="*/ 83752 w 114707"/>
                            <a:gd name="connsiteY6" fmla="*/ 122396 h 457771"/>
                            <a:gd name="connsiteX7" fmla="*/ 82704 w 114707"/>
                            <a:gd name="connsiteY7" fmla="*/ 132302 h 457771"/>
                            <a:gd name="connsiteX8" fmla="*/ 83561 w 114707"/>
                            <a:gd name="connsiteY8" fmla="*/ 152971 h 457771"/>
                            <a:gd name="connsiteX9" fmla="*/ 88609 w 114707"/>
                            <a:gd name="connsiteY9" fmla="*/ 173736 h 457771"/>
                            <a:gd name="connsiteX10" fmla="*/ 92705 w 114707"/>
                            <a:gd name="connsiteY10" fmla="*/ 183737 h 457771"/>
                            <a:gd name="connsiteX11" fmla="*/ 95277 w 114707"/>
                            <a:gd name="connsiteY11" fmla="*/ 188786 h 457771"/>
                            <a:gd name="connsiteX12" fmla="*/ 98039 w 114707"/>
                            <a:gd name="connsiteY12" fmla="*/ 193548 h 457771"/>
                            <a:gd name="connsiteX13" fmla="*/ 103659 w 114707"/>
                            <a:gd name="connsiteY13" fmla="*/ 203644 h 457771"/>
                            <a:gd name="connsiteX14" fmla="*/ 106326 w 114707"/>
                            <a:gd name="connsiteY14" fmla="*/ 209264 h 457771"/>
                            <a:gd name="connsiteX15" fmla="*/ 108326 w 114707"/>
                            <a:gd name="connsiteY15" fmla="*/ 214694 h 457771"/>
                            <a:gd name="connsiteX16" fmla="*/ 111755 w 114707"/>
                            <a:gd name="connsiteY16" fmla="*/ 226219 h 457771"/>
                            <a:gd name="connsiteX17" fmla="*/ 113946 w 114707"/>
                            <a:gd name="connsiteY17" fmla="*/ 238125 h 457771"/>
                            <a:gd name="connsiteX18" fmla="*/ 114422 w 114707"/>
                            <a:gd name="connsiteY18" fmla="*/ 244126 h 457771"/>
                            <a:gd name="connsiteX19" fmla="*/ 114613 w 114707"/>
                            <a:gd name="connsiteY19" fmla="*/ 247174 h 457771"/>
                            <a:gd name="connsiteX20" fmla="*/ 114708 w 114707"/>
                            <a:gd name="connsiteY20" fmla="*/ 248698 h 457771"/>
                            <a:gd name="connsiteX21" fmla="*/ 114708 w 114707"/>
                            <a:gd name="connsiteY21" fmla="*/ 249079 h 457771"/>
                            <a:gd name="connsiteX22" fmla="*/ 114708 w 114707"/>
                            <a:gd name="connsiteY22" fmla="*/ 249650 h 457771"/>
                            <a:gd name="connsiteX23" fmla="*/ 114708 w 114707"/>
                            <a:gd name="connsiteY23" fmla="*/ 250412 h 457771"/>
                            <a:gd name="connsiteX24" fmla="*/ 114422 w 114707"/>
                            <a:gd name="connsiteY24" fmla="*/ 256127 h 457771"/>
                            <a:gd name="connsiteX25" fmla="*/ 113660 w 114707"/>
                            <a:gd name="connsiteY25" fmla="*/ 262223 h 457771"/>
                            <a:gd name="connsiteX26" fmla="*/ 112708 w 114707"/>
                            <a:gd name="connsiteY26" fmla="*/ 268224 h 457771"/>
                            <a:gd name="connsiteX27" fmla="*/ 111565 w 114707"/>
                            <a:gd name="connsiteY27" fmla="*/ 273939 h 457771"/>
                            <a:gd name="connsiteX28" fmla="*/ 110422 w 114707"/>
                            <a:gd name="connsiteY28" fmla="*/ 279559 h 457771"/>
                            <a:gd name="connsiteX29" fmla="*/ 110326 w 114707"/>
                            <a:gd name="connsiteY29" fmla="*/ 279940 h 457771"/>
                            <a:gd name="connsiteX30" fmla="*/ 110136 w 114707"/>
                            <a:gd name="connsiteY30" fmla="*/ 280607 h 457771"/>
                            <a:gd name="connsiteX31" fmla="*/ 109945 w 114707"/>
                            <a:gd name="connsiteY31" fmla="*/ 281273 h 457771"/>
                            <a:gd name="connsiteX32" fmla="*/ 109564 w 114707"/>
                            <a:gd name="connsiteY32" fmla="*/ 282607 h 457771"/>
                            <a:gd name="connsiteX33" fmla="*/ 108802 w 114707"/>
                            <a:gd name="connsiteY33" fmla="*/ 285369 h 457771"/>
                            <a:gd name="connsiteX34" fmla="*/ 83752 w 114707"/>
                            <a:gd name="connsiteY34" fmla="*/ 324898 h 457771"/>
                            <a:gd name="connsiteX35" fmla="*/ 76417 w 114707"/>
                            <a:gd name="connsiteY35" fmla="*/ 332708 h 457771"/>
                            <a:gd name="connsiteX36" fmla="*/ 69369 w 114707"/>
                            <a:gd name="connsiteY36" fmla="*/ 340519 h 457771"/>
                            <a:gd name="connsiteX37" fmla="*/ 62892 w 114707"/>
                            <a:gd name="connsiteY37" fmla="*/ 348234 h 457771"/>
                            <a:gd name="connsiteX38" fmla="*/ 56891 w 114707"/>
                            <a:gd name="connsiteY38" fmla="*/ 355854 h 457771"/>
                            <a:gd name="connsiteX39" fmla="*/ 46509 w 114707"/>
                            <a:gd name="connsiteY39" fmla="*/ 371285 h 457771"/>
                            <a:gd name="connsiteX40" fmla="*/ 42032 w 114707"/>
                            <a:gd name="connsiteY40" fmla="*/ 378714 h 457771"/>
                            <a:gd name="connsiteX41" fmla="*/ 37936 w 114707"/>
                            <a:gd name="connsiteY41" fmla="*/ 386524 h 457771"/>
                            <a:gd name="connsiteX42" fmla="*/ 31078 w 114707"/>
                            <a:gd name="connsiteY42" fmla="*/ 401003 h 457771"/>
                            <a:gd name="connsiteX43" fmla="*/ 25744 w 114707"/>
                            <a:gd name="connsiteY43" fmla="*/ 414337 h 457771"/>
                            <a:gd name="connsiteX44" fmla="*/ 21934 w 114707"/>
                            <a:gd name="connsiteY44" fmla="*/ 426339 h 457771"/>
                            <a:gd name="connsiteX45" fmla="*/ 21077 w 114707"/>
                            <a:gd name="connsiteY45" fmla="*/ 429006 h 457771"/>
                            <a:gd name="connsiteX46" fmla="*/ 20315 w 114707"/>
                            <a:gd name="connsiteY46" fmla="*/ 431768 h 457771"/>
                            <a:gd name="connsiteX47" fmla="*/ 19267 w 114707"/>
                            <a:gd name="connsiteY47" fmla="*/ 436531 h 457771"/>
                            <a:gd name="connsiteX48" fmla="*/ 18315 w 114707"/>
                            <a:gd name="connsiteY48" fmla="*/ 449294 h 457771"/>
                            <a:gd name="connsiteX49" fmla="*/ 18982 w 114707"/>
                            <a:gd name="connsiteY49" fmla="*/ 453199 h 457771"/>
                            <a:gd name="connsiteX50" fmla="*/ 1170 w 114707"/>
                            <a:gd name="connsiteY50" fmla="*/ 457772 h 457771"/>
                            <a:gd name="connsiteX51" fmla="*/ 789 w 114707"/>
                            <a:gd name="connsiteY51" fmla="*/ 455962 h 457771"/>
                            <a:gd name="connsiteX52" fmla="*/ 122 w 114707"/>
                            <a:gd name="connsiteY52" fmla="*/ 450818 h 457771"/>
                            <a:gd name="connsiteX53" fmla="*/ 2027 w 114707"/>
                            <a:gd name="connsiteY53" fmla="*/ 432626 h 457771"/>
                            <a:gd name="connsiteX54" fmla="*/ 3551 w 114707"/>
                            <a:gd name="connsiteY54" fmla="*/ 427006 h 457771"/>
                            <a:gd name="connsiteX55" fmla="*/ 4409 w 114707"/>
                            <a:gd name="connsiteY55" fmla="*/ 424244 h 457771"/>
                            <a:gd name="connsiteX56" fmla="*/ 5456 w 114707"/>
                            <a:gd name="connsiteY56" fmla="*/ 421291 h 457771"/>
                            <a:gd name="connsiteX57" fmla="*/ 10123 w 114707"/>
                            <a:gd name="connsiteY57" fmla="*/ 408432 h 457771"/>
                            <a:gd name="connsiteX58" fmla="*/ 16410 w 114707"/>
                            <a:gd name="connsiteY58" fmla="*/ 394240 h 457771"/>
                            <a:gd name="connsiteX59" fmla="*/ 24316 w 114707"/>
                            <a:gd name="connsiteY59" fmla="*/ 379095 h 457771"/>
                            <a:gd name="connsiteX60" fmla="*/ 28697 w 114707"/>
                            <a:gd name="connsiteY60" fmla="*/ 371380 h 457771"/>
                            <a:gd name="connsiteX61" fmla="*/ 33936 w 114707"/>
                            <a:gd name="connsiteY61" fmla="*/ 363188 h 457771"/>
                            <a:gd name="connsiteX62" fmla="*/ 45652 w 114707"/>
                            <a:gd name="connsiteY62" fmla="*/ 346996 h 457771"/>
                            <a:gd name="connsiteX63" fmla="*/ 52414 w 114707"/>
                            <a:gd name="connsiteY63" fmla="*/ 339090 h 457771"/>
                            <a:gd name="connsiteX64" fmla="*/ 59558 w 114707"/>
                            <a:gd name="connsiteY64" fmla="*/ 331280 h 457771"/>
                            <a:gd name="connsiteX65" fmla="*/ 66892 w 114707"/>
                            <a:gd name="connsiteY65" fmla="*/ 323755 h 457771"/>
                            <a:gd name="connsiteX66" fmla="*/ 74512 w 114707"/>
                            <a:gd name="connsiteY66" fmla="*/ 316135 h 457771"/>
                            <a:gd name="connsiteX67" fmla="*/ 88419 w 114707"/>
                            <a:gd name="connsiteY67" fmla="*/ 300323 h 457771"/>
                            <a:gd name="connsiteX68" fmla="*/ 91467 w 114707"/>
                            <a:gd name="connsiteY68" fmla="*/ 296037 h 457771"/>
                            <a:gd name="connsiteX69" fmla="*/ 94134 w 114707"/>
                            <a:gd name="connsiteY69" fmla="*/ 291560 h 457771"/>
                            <a:gd name="connsiteX70" fmla="*/ 96325 w 114707"/>
                            <a:gd name="connsiteY70" fmla="*/ 287083 h 457771"/>
                            <a:gd name="connsiteX71" fmla="*/ 98230 w 114707"/>
                            <a:gd name="connsiteY71" fmla="*/ 282226 h 457771"/>
                            <a:gd name="connsiteX72" fmla="*/ 99849 w 114707"/>
                            <a:gd name="connsiteY72" fmla="*/ 277082 h 457771"/>
                            <a:gd name="connsiteX73" fmla="*/ 101182 w 114707"/>
                            <a:gd name="connsiteY73" fmla="*/ 271558 h 457771"/>
                            <a:gd name="connsiteX74" fmla="*/ 102516 w 114707"/>
                            <a:gd name="connsiteY74" fmla="*/ 266033 h 457771"/>
                            <a:gd name="connsiteX75" fmla="*/ 103659 w 114707"/>
                            <a:gd name="connsiteY75" fmla="*/ 260699 h 457771"/>
                            <a:gd name="connsiteX76" fmla="*/ 104516 w 114707"/>
                            <a:gd name="connsiteY76" fmla="*/ 255461 h 457771"/>
                            <a:gd name="connsiteX77" fmla="*/ 104992 w 114707"/>
                            <a:gd name="connsiteY77" fmla="*/ 249745 h 457771"/>
                            <a:gd name="connsiteX78" fmla="*/ 104992 w 114707"/>
                            <a:gd name="connsiteY78" fmla="*/ 244507 h 457771"/>
                            <a:gd name="connsiteX79" fmla="*/ 104802 w 114707"/>
                            <a:gd name="connsiteY79" fmla="*/ 239077 h 457771"/>
                            <a:gd name="connsiteX80" fmla="*/ 103183 w 114707"/>
                            <a:gd name="connsiteY80" fmla="*/ 228219 h 457771"/>
                            <a:gd name="connsiteX81" fmla="*/ 100420 w 114707"/>
                            <a:gd name="connsiteY81" fmla="*/ 217456 h 457771"/>
                            <a:gd name="connsiteX82" fmla="*/ 98611 w 114707"/>
                            <a:gd name="connsiteY82" fmla="*/ 212027 h 457771"/>
                            <a:gd name="connsiteX83" fmla="*/ 96515 w 114707"/>
                            <a:gd name="connsiteY83" fmla="*/ 207264 h 457771"/>
                            <a:gd name="connsiteX84" fmla="*/ 91372 w 114707"/>
                            <a:gd name="connsiteY84" fmla="*/ 197263 h 457771"/>
                            <a:gd name="connsiteX85" fmla="*/ 88609 w 114707"/>
                            <a:gd name="connsiteY85" fmla="*/ 192119 h 457771"/>
                            <a:gd name="connsiteX86" fmla="*/ 86228 w 114707"/>
                            <a:gd name="connsiteY86" fmla="*/ 186976 h 457771"/>
                            <a:gd name="connsiteX87" fmla="*/ 82228 w 114707"/>
                            <a:gd name="connsiteY87" fmla="*/ 176022 h 457771"/>
                            <a:gd name="connsiteX88" fmla="*/ 77751 w 114707"/>
                            <a:gd name="connsiteY88" fmla="*/ 153924 h 457771"/>
                            <a:gd name="connsiteX89" fmla="*/ 77656 w 114707"/>
                            <a:gd name="connsiteY89" fmla="*/ 132207 h 457771"/>
                            <a:gd name="connsiteX90" fmla="*/ 79180 w 114707"/>
                            <a:gd name="connsiteY90" fmla="*/ 121634 h 457771"/>
                            <a:gd name="connsiteX91" fmla="*/ 81561 w 114707"/>
                            <a:gd name="connsiteY91" fmla="*/ 111823 h 457771"/>
                            <a:gd name="connsiteX92" fmla="*/ 89371 w 114707"/>
                            <a:gd name="connsiteY92" fmla="*/ 75533 h 457771"/>
                            <a:gd name="connsiteX93" fmla="*/ 94705 w 114707"/>
                            <a:gd name="connsiteY93" fmla="*/ 44482 h 457771"/>
                            <a:gd name="connsiteX94" fmla="*/ 99563 w 114707"/>
                            <a:gd name="connsiteY94" fmla="*/ 20669 h 457771"/>
                            <a:gd name="connsiteX95" fmla="*/ 103564 w 114707"/>
                            <a:gd name="connsiteY95" fmla="*/ 5525 h 457771"/>
                            <a:gd name="connsiteX96" fmla="*/ 105183 w 114707"/>
                            <a:gd name="connsiteY96" fmla="*/ 0 h 4577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</a:cxnLst>
                          <a:rect l="l" t="t" r="r" b="b"/>
                          <a:pathLst>
                            <a:path w="114707" h="457771">
                              <a:moveTo>
                                <a:pt x="105183" y="0"/>
                              </a:moveTo>
                              <a:cubicBezTo>
                                <a:pt x="105183" y="0"/>
                                <a:pt x="104707" y="1905"/>
                                <a:pt x="103849" y="5334"/>
                              </a:cubicBezTo>
                              <a:cubicBezTo>
                                <a:pt x="102992" y="8858"/>
                                <a:pt x="101563" y="14002"/>
                                <a:pt x="100420" y="20574"/>
                              </a:cubicBezTo>
                              <a:cubicBezTo>
                                <a:pt x="99087" y="27146"/>
                                <a:pt x="97849" y="35242"/>
                                <a:pt x="96515" y="44482"/>
                              </a:cubicBezTo>
                              <a:cubicBezTo>
                                <a:pt x="95277" y="53816"/>
                                <a:pt x="93848" y="64294"/>
                                <a:pt x="92324" y="75724"/>
                              </a:cubicBezTo>
                              <a:cubicBezTo>
                                <a:pt x="90800" y="87249"/>
                                <a:pt x="88705" y="99631"/>
                                <a:pt x="85752" y="112586"/>
                              </a:cubicBezTo>
                              <a:cubicBezTo>
                                <a:pt x="85085" y="115824"/>
                                <a:pt x="84418" y="119063"/>
                                <a:pt x="83752" y="122396"/>
                              </a:cubicBezTo>
                              <a:cubicBezTo>
                                <a:pt x="83466" y="125635"/>
                                <a:pt x="82894" y="128969"/>
                                <a:pt x="82704" y="132302"/>
                              </a:cubicBezTo>
                              <a:cubicBezTo>
                                <a:pt x="82418" y="139065"/>
                                <a:pt x="82418" y="146018"/>
                                <a:pt x="83561" y="152971"/>
                              </a:cubicBezTo>
                              <a:cubicBezTo>
                                <a:pt x="84418" y="159925"/>
                                <a:pt x="86323" y="166878"/>
                                <a:pt x="88609" y="173736"/>
                              </a:cubicBezTo>
                              <a:cubicBezTo>
                                <a:pt x="89943" y="177070"/>
                                <a:pt x="91181" y="180594"/>
                                <a:pt x="92705" y="183737"/>
                              </a:cubicBezTo>
                              <a:lnTo>
                                <a:pt x="95277" y="188786"/>
                              </a:lnTo>
                              <a:lnTo>
                                <a:pt x="98039" y="193548"/>
                              </a:lnTo>
                              <a:cubicBezTo>
                                <a:pt x="99849" y="196691"/>
                                <a:pt x="101944" y="200120"/>
                                <a:pt x="103659" y="203644"/>
                              </a:cubicBezTo>
                              <a:cubicBezTo>
                                <a:pt x="104516" y="205550"/>
                                <a:pt x="105373" y="207073"/>
                                <a:pt x="106326" y="209264"/>
                              </a:cubicBezTo>
                              <a:lnTo>
                                <a:pt x="108326" y="214694"/>
                              </a:lnTo>
                              <a:cubicBezTo>
                                <a:pt x="109755" y="218123"/>
                                <a:pt x="110707" y="222218"/>
                                <a:pt x="111755" y="226219"/>
                              </a:cubicBezTo>
                              <a:cubicBezTo>
                                <a:pt x="112898" y="230124"/>
                                <a:pt x="113184" y="234124"/>
                                <a:pt x="113946" y="238125"/>
                              </a:cubicBezTo>
                              <a:cubicBezTo>
                                <a:pt x="114232" y="240125"/>
                                <a:pt x="114232" y="242126"/>
                                <a:pt x="114422" y="244126"/>
                              </a:cubicBezTo>
                              <a:lnTo>
                                <a:pt x="114613" y="247174"/>
                              </a:lnTo>
                              <a:lnTo>
                                <a:pt x="114708" y="248698"/>
                              </a:lnTo>
                              <a:lnTo>
                                <a:pt x="114708" y="249079"/>
                              </a:lnTo>
                              <a:lnTo>
                                <a:pt x="114708" y="249650"/>
                              </a:lnTo>
                              <a:lnTo>
                                <a:pt x="114708" y="250412"/>
                              </a:lnTo>
                              <a:lnTo>
                                <a:pt x="114422" y="256127"/>
                              </a:lnTo>
                              <a:cubicBezTo>
                                <a:pt x="114327" y="258032"/>
                                <a:pt x="113946" y="260223"/>
                                <a:pt x="113660" y="262223"/>
                              </a:cubicBezTo>
                              <a:cubicBezTo>
                                <a:pt x="113374" y="264319"/>
                                <a:pt x="113089" y="266319"/>
                                <a:pt x="112708" y="268224"/>
                              </a:cubicBezTo>
                              <a:lnTo>
                                <a:pt x="111565" y="273939"/>
                              </a:lnTo>
                              <a:lnTo>
                                <a:pt x="110422" y="279559"/>
                              </a:lnTo>
                              <a:lnTo>
                                <a:pt x="110326" y="279940"/>
                              </a:lnTo>
                              <a:lnTo>
                                <a:pt x="110136" y="280607"/>
                              </a:lnTo>
                              <a:lnTo>
                                <a:pt x="109945" y="281273"/>
                              </a:lnTo>
                              <a:lnTo>
                                <a:pt x="109564" y="282607"/>
                              </a:lnTo>
                              <a:lnTo>
                                <a:pt x="108802" y="285369"/>
                              </a:lnTo>
                              <a:cubicBezTo>
                                <a:pt x="103945" y="301657"/>
                                <a:pt x="93562" y="314039"/>
                                <a:pt x="83752" y="324898"/>
                              </a:cubicBezTo>
                              <a:cubicBezTo>
                                <a:pt x="81275" y="327565"/>
                                <a:pt x="78894" y="330136"/>
                                <a:pt x="76417" y="332708"/>
                              </a:cubicBezTo>
                              <a:cubicBezTo>
                                <a:pt x="74036" y="335280"/>
                                <a:pt x="71655" y="337947"/>
                                <a:pt x="69369" y="340519"/>
                              </a:cubicBezTo>
                              <a:cubicBezTo>
                                <a:pt x="66892" y="343090"/>
                                <a:pt x="64987" y="345662"/>
                                <a:pt x="62892" y="348234"/>
                              </a:cubicBezTo>
                              <a:cubicBezTo>
                                <a:pt x="60892" y="350806"/>
                                <a:pt x="58701" y="353187"/>
                                <a:pt x="56891" y="355854"/>
                              </a:cubicBezTo>
                              <a:cubicBezTo>
                                <a:pt x="53176" y="361093"/>
                                <a:pt x="49462" y="366046"/>
                                <a:pt x="46509" y="371285"/>
                              </a:cubicBezTo>
                              <a:cubicBezTo>
                                <a:pt x="44985" y="373761"/>
                                <a:pt x="43366" y="376523"/>
                                <a:pt x="42032" y="378714"/>
                              </a:cubicBezTo>
                              <a:cubicBezTo>
                                <a:pt x="40603" y="381381"/>
                                <a:pt x="39270" y="384048"/>
                                <a:pt x="37936" y="386524"/>
                              </a:cubicBezTo>
                              <a:cubicBezTo>
                                <a:pt x="35079" y="391668"/>
                                <a:pt x="33269" y="396431"/>
                                <a:pt x="31078" y="401003"/>
                              </a:cubicBezTo>
                              <a:cubicBezTo>
                                <a:pt x="28983" y="405574"/>
                                <a:pt x="27459" y="410147"/>
                                <a:pt x="25744" y="414337"/>
                              </a:cubicBezTo>
                              <a:cubicBezTo>
                                <a:pt x="24220" y="418624"/>
                                <a:pt x="23077" y="422624"/>
                                <a:pt x="21934" y="426339"/>
                              </a:cubicBezTo>
                              <a:cubicBezTo>
                                <a:pt x="21649" y="427291"/>
                                <a:pt x="21363" y="428149"/>
                                <a:pt x="21077" y="429006"/>
                              </a:cubicBezTo>
                              <a:cubicBezTo>
                                <a:pt x="20791" y="429958"/>
                                <a:pt x="20601" y="430911"/>
                                <a:pt x="20315" y="431768"/>
                              </a:cubicBezTo>
                              <a:cubicBezTo>
                                <a:pt x="19934" y="433483"/>
                                <a:pt x="19553" y="435007"/>
                                <a:pt x="19267" y="436531"/>
                              </a:cubicBezTo>
                              <a:cubicBezTo>
                                <a:pt x="18029" y="442436"/>
                                <a:pt x="18029" y="446627"/>
                                <a:pt x="18315" y="449294"/>
                              </a:cubicBezTo>
                              <a:cubicBezTo>
                                <a:pt x="18601" y="451961"/>
                                <a:pt x="19077" y="453199"/>
                                <a:pt x="18982" y="453199"/>
                              </a:cubicBezTo>
                              <a:lnTo>
                                <a:pt x="1170" y="457772"/>
                              </a:lnTo>
                              <a:cubicBezTo>
                                <a:pt x="1170" y="457772"/>
                                <a:pt x="1075" y="457200"/>
                                <a:pt x="789" y="455962"/>
                              </a:cubicBezTo>
                              <a:cubicBezTo>
                                <a:pt x="598" y="454819"/>
                                <a:pt x="217" y="453009"/>
                                <a:pt x="122" y="450818"/>
                              </a:cubicBezTo>
                              <a:cubicBezTo>
                                <a:pt x="-259" y="446246"/>
                                <a:pt x="217" y="439769"/>
                                <a:pt x="2027" y="432626"/>
                              </a:cubicBezTo>
                              <a:cubicBezTo>
                                <a:pt x="2408" y="430816"/>
                                <a:pt x="2980" y="428911"/>
                                <a:pt x="3551" y="427006"/>
                              </a:cubicBezTo>
                              <a:cubicBezTo>
                                <a:pt x="3837" y="426148"/>
                                <a:pt x="4123" y="425196"/>
                                <a:pt x="4409" y="424244"/>
                              </a:cubicBezTo>
                              <a:cubicBezTo>
                                <a:pt x="4694" y="423196"/>
                                <a:pt x="5075" y="422243"/>
                                <a:pt x="5456" y="421291"/>
                              </a:cubicBezTo>
                              <a:cubicBezTo>
                                <a:pt x="6885" y="417290"/>
                                <a:pt x="8314" y="412909"/>
                                <a:pt x="10123" y="408432"/>
                              </a:cubicBezTo>
                              <a:cubicBezTo>
                                <a:pt x="12124" y="403955"/>
                                <a:pt x="13934" y="399193"/>
                                <a:pt x="16410" y="394240"/>
                              </a:cubicBezTo>
                              <a:cubicBezTo>
                                <a:pt x="18886" y="389382"/>
                                <a:pt x="21363" y="383953"/>
                                <a:pt x="24316" y="379095"/>
                              </a:cubicBezTo>
                              <a:cubicBezTo>
                                <a:pt x="25744" y="376619"/>
                                <a:pt x="27173" y="374047"/>
                                <a:pt x="28697" y="371380"/>
                              </a:cubicBezTo>
                              <a:cubicBezTo>
                                <a:pt x="30507" y="368427"/>
                                <a:pt x="32126" y="366046"/>
                                <a:pt x="33936" y="363188"/>
                              </a:cubicBezTo>
                              <a:cubicBezTo>
                                <a:pt x="37270" y="357664"/>
                                <a:pt x="41556" y="352520"/>
                                <a:pt x="45652" y="346996"/>
                              </a:cubicBezTo>
                              <a:cubicBezTo>
                                <a:pt x="47652" y="344233"/>
                                <a:pt x="50128" y="341757"/>
                                <a:pt x="52414" y="339090"/>
                              </a:cubicBezTo>
                              <a:cubicBezTo>
                                <a:pt x="54796" y="336518"/>
                                <a:pt x="57082" y="333661"/>
                                <a:pt x="59558" y="331280"/>
                              </a:cubicBezTo>
                              <a:cubicBezTo>
                                <a:pt x="62035" y="328803"/>
                                <a:pt x="64416" y="326327"/>
                                <a:pt x="66892" y="323755"/>
                              </a:cubicBezTo>
                              <a:cubicBezTo>
                                <a:pt x="69369" y="321278"/>
                                <a:pt x="71941" y="318707"/>
                                <a:pt x="74512" y="316135"/>
                              </a:cubicBezTo>
                              <a:cubicBezTo>
                                <a:pt x="79561" y="311182"/>
                                <a:pt x="84228" y="305848"/>
                                <a:pt x="88419" y="300323"/>
                              </a:cubicBezTo>
                              <a:lnTo>
                                <a:pt x="91467" y="296037"/>
                              </a:lnTo>
                              <a:lnTo>
                                <a:pt x="94134" y="291560"/>
                              </a:lnTo>
                              <a:cubicBezTo>
                                <a:pt x="95086" y="290036"/>
                                <a:pt x="95658" y="288607"/>
                                <a:pt x="96325" y="287083"/>
                              </a:cubicBezTo>
                              <a:cubicBezTo>
                                <a:pt x="96991" y="285655"/>
                                <a:pt x="97753" y="284131"/>
                                <a:pt x="98230" y="282226"/>
                              </a:cubicBezTo>
                              <a:lnTo>
                                <a:pt x="99849" y="277082"/>
                              </a:lnTo>
                              <a:lnTo>
                                <a:pt x="101182" y="271558"/>
                              </a:lnTo>
                              <a:lnTo>
                                <a:pt x="102516" y="266033"/>
                              </a:lnTo>
                              <a:cubicBezTo>
                                <a:pt x="102992" y="264223"/>
                                <a:pt x="103373" y="262414"/>
                                <a:pt x="103659" y="260699"/>
                              </a:cubicBezTo>
                              <a:cubicBezTo>
                                <a:pt x="103945" y="258890"/>
                                <a:pt x="104326" y="257270"/>
                                <a:pt x="104516" y="255461"/>
                              </a:cubicBezTo>
                              <a:lnTo>
                                <a:pt x="104992" y="249745"/>
                              </a:lnTo>
                              <a:cubicBezTo>
                                <a:pt x="105183" y="248317"/>
                                <a:pt x="104992" y="246221"/>
                                <a:pt x="104992" y="244507"/>
                              </a:cubicBezTo>
                              <a:cubicBezTo>
                                <a:pt x="104897" y="242697"/>
                                <a:pt x="104992" y="240887"/>
                                <a:pt x="104802" y="239077"/>
                              </a:cubicBezTo>
                              <a:cubicBezTo>
                                <a:pt x="104230" y="235458"/>
                                <a:pt x="104040" y="231648"/>
                                <a:pt x="103183" y="228219"/>
                              </a:cubicBezTo>
                              <a:cubicBezTo>
                                <a:pt x="102325" y="224695"/>
                                <a:pt x="101849" y="221170"/>
                                <a:pt x="100420" y="217456"/>
                              </a:cubicBezTo>
                              <a:lnTo>
                                <a:pt x="98611" y="212027"/>
                              </a:lnTo>
                              <a:lnTo>
                                <a:pt x="96515" y="207264"/>
                              </a:lnTo>
                              <a:cubicBezTo>
                                <a:pt x="94991" y="203930"/>
                                <a:pt x="93182" y="200692"/>
                                <a:pt x="91372" y="197263"/>
                              </a:cubicBezTo>
                              <a:lnTo>
                                <a:pt x="88609" y="192119"/>
                              </a:lnTo>
                              <a:lnTo>
                                <a:pt x="86228" y="186976"/>
                              </a:lnTo>
                              <a:cubicBezTo>
                                <a:pt x="84609" y="183261"/>
                                <a:pt x="83466" y="179737"/>
                                <a:pt x="82228" y="176022"/>
                              </a:cubicBezTo>
                              <a:cubicBezTo>
                                <a:pt x="80132" y="168688"/>
                                <a:pt x="78322" y="161354"/>
                                <a:pt x="77751" y="153924"/>
                              </a:cubicBezTo>
                              <a:cubicBezTo>
                                <a:pt x="76798" y="146590"/>
                                <a:pt x="77084" y="139256"/>
                                <a:pt x="77656" y="132207"/>
                              </a:cubicBezTo>
                              <a:cubicBezTo>
                                <a:pt x="78037" y="128683"/>
                                <a:pt x="78703" y="125158"/>
                                <a:pt x="79180" y="121634"/>
                              </a:cubicBezTo>
                              <a:cubicBezTo>
                                <a:pt x="80037" y="118300"/>
                                <a:pt x="80799" y="115062"/>
                                <a:pt x="81561" y="111823"/>
                              </a:cubicBezTo>
                              <a:cubicBezTo>
                                <a:pt x="84895" y="99155"/>
                                <a:pt x="87466" y="86963"/>
                                <a:pt x="89371" y="75533"/>
                              </a:cubicBezTo>
                              <a:cubicBezTo>
                                <a:pt x="91372" y="64198"/>
                                <a:pt x="93182" y="53721"/>
                                <a:pt x="94705" y="44482"/>
                              </a:cubicBezTo>
                              <a:cubicBezTo>
                                <a:pt x="96420" y="35242"/>
                                <a:pt x="97944" y="27242"/>
                                <a:pt x="99563" y="20669"/>
                              </a:cubicBezTo>
                              <a:cubicBezTo>
                                <a:pt x="100992" y="14097"/>
                                <a:pt x="102516" y="8954"/>
                                <a:pt x="103564" y="5525"/>
                              </a:cubicBezTo>
                              <a:cubicBezTo>
                                <a:pt x="104707" y="1810"/>
                                <a:pt x="105183" y="0"/>
                                <a:pt x="10518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A23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2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68637" y="3740212"/>
                        <a:ext cx="40571" cy="269907"/>
                        <a:chOff x="6268637" y="3740212"/>
                        <a:chExt cx="40571" cy="269907"/>
                      </a:xfrm>
                    </p:grpSpPr>
                    <p:sp>
                      <p:nvSpPr>
                        <p:cNvPr id="273" name="Freeform: Shape 110">
                          <a:extLst>
                            <a:ext uri="{FF2B5EF4-FFF2-40B4-BE49-F238E27FC236}">
                              <a16:creationId xmlns:a16="http://schemas.microsoft.com/office/drawing/2014/main" id="{19D23A37-609D-4D18-865D-D831A0DD2F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1573" y="3740212"/>
                          <a:ext cx="37635" cy="155416"/>
                        </a:xfrm>
                        <a:custGeom>
                          <a:avLst/>
                          <a:gdLst>
                            <a:gd name="connsiteX0" fmla="*/ 24356 w 37635"/>
                            <a:gd name="connsiteY0" fmla="*/ 155417 h 155416"/>
                            <a:gd name="connsiteX1" fmla="*/ 18165 w 37635"/>
                            <a:gd name="connsiteY1" fmla="*/ 130557 h 155416"/>
                            <a:gd name="connsiteX2" fmla="*/ 11402 w 37635"/>
                            <a:gd name="connsiteY2" fmla="*/ 96362 h 155416"/>
                            <a:gd name="connsiteX3" fmla="*/ 639 w 37635"/>
                            <a:gd name="connsiteY3" fmla="*/ 63405 h 155416"/>
                            <a:gd name="connsiteX4" fmla="*/ 3306 w 37635"/>
                            <a:gd name="connsiteY4" fmla="*/ 23115 h 155416"/>
                            <a:gd name="connsiteX5" fmla="*/ 15117 w 37635"/>
                            <a:gd name="connsiteY5" fmla="*/ 14542 h 155416"/>
                            <a:gd name="connsiteX6" fmla="*/ 22832 w 37635"/>
                            <a:gd name="connsiteY6" fmla="*/ 5684 h 155416"/>
                            <a:gd name="connsiteX7" fmla="*/ 31500 w 37635"/>
                            <a:gd name="connsiteY7" fmla="*/ 1398 h 155416"/>
                            <a:gd name="connsiteX8" fmla="*/ 37215 w 37635"/>
                            <a:gd name="connsiteY8" fmla="*/ 17019 h 155416"/>
                            <a:gd name="connsiteX9" fmla="*/ 31691 w 37635"/>
                            <a:gd name="connsiteY9" fmla="*/ 64548 h 155416"/>
                            <a:gd name="connsiteX10" fmla="*/ 33881 w 37635"/>
                            <a:gd name="connsiteY10" fmla="*/ 103315 h 155416"/>
                            <a:gd name="connsiteX11" fmla="*/ 25499 w 37635"/>
                            <a:gd name="connsiteY11" fmla="*/ 152559 h 155416"/>
                            <a:gd name="connsiteX12" fmla="*/ 24356 w 37635"/>
                            <a:gd name="connsiteY12" fmla="*/ 155417 h 1554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7635" h="155416">
                              <a:moveTo>
                                <a:pt x="24356" y="155417"/>
                              </a:moveTo>
                              <a:cubicBezTo>
                                <a:pt x="25499" y="145416"/>
                                <a:pt x="23499" y="138272"/>
                                <a:pt x="18165" y="130557"/>
                              </a:cubicBezTo>
                              <a:cubicBezTo>
                                <a:pt x="8450" y="116174"/>
                                <a:pt x="12164" y="112078"/>
                                <a:pt x="11402" y="96362"/>
                              </a:cubicBezTo>
                              <a:cubicBezTo>
                                <a:pt x="10450" y="84741"/>
                                <a:pt x="1211" y="76169"/>
                                <a:pt x="639" y="63405"/>
                              </a:cubicBezTo>
                              <a:cubicBezTo>
                                <a:pt x="-218" y="53214"/>
                                <a:pt x="-885" y="31973"/>
                                <a:pt x="3306" y="23115"/>
                              </a:cubicBezTo>
                              <a:cubicBezTo>
                                <a:pt x="6830" y="16066"/>
                                <a:pt x="9021" y="17685"/>
                                <a:pt x="15117" y="14542"/>
                              </a:cubicBezTo>
                              <a:cubicBezTo>
                                <a:pt x="20451" y="11780"/>
                                <a:pt x="19308" y="9208"/>
                                <a:pt x="22832" y="5684"/>
                              </a:cubicBezTo>
                              <a:cubicBezTo>
                                <a:pt x="26357" y="2160"/>
                                <a:pt x="23880" y="-2317"/>
                                <a:pt x="31500" y="1398"/>
                              </a:cubicBezTo>
                              <a:cubicBezTo>
                                <a:pt x="35501" y="3684"/>
                                <a:pt x="36644" y="13209"/>
                                <a:pt x="37215" y="17019"/>
                              </a:cubicBezTo>
                              <a:cubicBezTo>
                                <a:pt x="39406" y="32640"/>
                                <a:pt x="32357" y="48737"/>
                                <a:pt x="31691" y="64548"/>
                              </a:cubicBezTo>
                              <a:cubicBezTo>
                                <a:pt x="30738" y="77502"/>
                                <a:pt x="34739" y="90266"/>
                                <a:pt x="33881" y="103315"/>
                              </a:cubicBezTo>
                              <a:cubicBezTo>
                                <a:pt x="32834" y="118269"/>
                                <a:pt x="29881" y="138177"/>
                                <a:pt x="25499" y="152559"/>
                              </a:cubicBezTo>
                              <a:lnTo>
                                <a:pt x="24356" y="1554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8852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4" name="Freeform: Shape 111">
                          <a:extLst>
                            <a:ext uri="{FF2B5EF4-FFF2-40B4-BE49-F238E27FC236}">
                              <a16:creationId xmlns:a16="http://schemas.microsoft.com/office/drawing/2014/main" id="{BDFC60B4-0315-429F-916D-E9C8879A48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1061" y="3815047"/>
                          <a:ext cx="16106" cy="40481"/>
                        </a:xfrm>
                        <a:custGeom>
                          <a:avLst/>
                          <a:gdLst>
                            <a:gd name="connsiteX0" fmla="*/ 16106 w 16106"/>
                            <a:gd name="connsiteY0" fmla="*/ 40481 h 40481"/>
                            <a:gd name="connsiteX1" fmla="*/ 14678 w 16106"/>
                            <a:gd name="connsiteY1" fmla="*/ 39243 h 40481"/>
                            <a:gd name="connsiteX2" fmla="*/ 13058 w 16106"/>
                            <a:gd name="connsiteY2" fmla="*/ 37719 h 40481"/>
                            <a:gd name="connsiteX3" fmla="*/ 11153 w 16106"/>
                            <a:gd name="connsiteY3" fmla="*/ 35528 h 40481"/>
                            <a:gd name="connsiteX4" fmla="*/ 7058 w 16106"/>
                            <a:gd name="connsiteY4" fmla="*/ 29528 h 40481"/>
                            <a:gd name="connsiteX5" fmla="*/ 5153 w 16106"/>
                            <a:gd name="connsiteY5" fmla="*/ 25908 h 40481"/>
                            <a:gd name="connsiteX6" fmla="*/ 3438 w 16106"/>
                            <a:gd name="connsiteY6" fmla="*/ 22098 h 40481"/>
                            <a:gd name="connsiteX7" fmla="*/ 2105 w 16106"/>
                            <a:gd name="connsiteY7" fmla="*/ 18097 h 40481"/>
                            <a:gd name="connsiteX8" fmla="*/ 1057 w 16106"/>
                            <a:gd name="connsiteY8" fmla="*/ 14192 h 40481"/>
                            <a:gd name="connsiteX9" fmla="*/ 104 w 16106"/>
                            <a:gd name="connsiteY9" fmla="*/ 7049 h 40481"/>
                            <a:gd name="connsiteX10" fmla="*/ 295 w 16106"/>
                            <a:gd name="connsiteY10" fmla="*/ 1905 h 40481"/>
                            <a:gd name="connsiteX11" fmla="*/ 581 w 16106"/>
                            <a:gd name="connsiteY11" fmla="*/ 0 h 40481"/>
                            <a:gd name="connsiteX12" fmla="*/ 1057 w 16106"/>
                            <a:gd name="connsiteY12" fmla="*/ 1905 h 40481"/>
                            <a:gd name="connsiteX13" fmla="*/ 2200 w 16106"/>
                            <a:gd name="connsiteY13" fmla="*/ 6763 h 40481"/>
                            <a:gd name="connsiteX14" fmla="*/ 3057 w 16106"/>
                            <a:gd name="connsiteY14" fmla="*/ 9906 h 40481"/>
                            <a:gd name="connsiteX15" fmla="*/ 4200 w 16106"/>
                            <a:gd name="connsiteY15" fmla="*/ 13335 h 40481"/>
                            <a:gd name="connsiteX16" fmla="*/ 6867 w 16106"/>
                            <a:gd name="connsiteY16" fmla="*/ 20765 h 40481"/>
                            <a:gd name="connsiteX17" fmla="*/ 8391 w 16106"/>
                            <a:gd name="connsiteY17" fmla="*/ 24479 h 40481"/>
                            <a:gd name="connsiteX18" fmla="*/ 9915 w 16106"/>
                            <a:gd name="connsiteY18" fmla="*/ 28099 h 40481"/>
                            <a:gd name="connsiteX19" fmla="*/ 11439 w 16106"/>
                            <a:gd name="connsiteY19" fmla="*/ 31433 h 40481"/>
                            <a:gd name="connsiteX20" fmla="*/ 12868 w 16106"/>
                            <a:gd name="connsiteY20" fmla="*/ 34385 h 40481"/>
                            <a:gd name="connsiteX21" fmla="*/ 14106 w 16106"/>
                            <a:gd name="connsiteY21" fmla="*/ 36862 h 40481"/>
                            <a:gd name="connsiteX22" fmla="*/ 15154 w 16106"/>
                            <a:gd name="connsiteY22" fmla="*/ 38767 h 40481"/>
                            <a:gd name="connsiteX23" fmla="*/ 16106 w 16106"/>
                            <a:gd name="connsiteY23" fmla="*/ 40481 h 40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6106" h="40481">
                              <a:moveTo>
                                <a:pt x="16106" y="40481"/>
                              </a:moveTo>
                              <a:cubicBezTo>
                                <a:pt x="16106" y="40481"/>
                                <a:pt x="15535" y="40005"/>
                                <a:pt x="14678" y="39243"/>
                              </a:cubicBezTo>
                              <a:cubicBezTo>
                                <a:pt x="14201" y="38862"/>
                                <a:pt x="13725" y="38291"/>
                                <a:pt x="13058" y="37719"/>
                              </a:cubicBezTo>
                              <a:cubicBezTo>
                                <a:pt x="12392" y="37147"/>
                                <a:pt x="11820" y="36386"/>
                                <a:pt x="11153" y="35528"/>
                              </a:cubicBezTo>
                              <a:cubicBezTo>
                                <a:pt x="9725" y="33909"/>
                                <a:pt x="8391" y="31813"/>
                                <a:pt x="7058" y="29528"/>
                              </a:cubicBezTo>
                              <a:cubicBezTo>
                                <a:pt x="6391" y="28384"/>
                                <a:pt x="5724" y="27146"/>
                                <a:pt x="5153" y="25908"/>
                              </a:cubicBezTo>
                              <a:cubicBezTo>
                                <a:pt x="4581" y="24670"/>
                                <a:pt x="3914" y="23432"/>
                                <a:pt x="3438" y="22098"/>
                              </a:cubicBezTo>
                              <a:cubicBezTo>
                                <a:pt x="2962" y="20765"/>
                                <a:pt x="2486" y="19431"/>
                                <a:pt x="2105" y="18097"/>
                              </a:cubicBezTo>
                              <a:cubicBezTo>
                                <a:pt x="1628" y="16859"/>
                                <a:pt x="1438" y="15430"/>
                                <a:pt x="1057" y="14192"/>
                              </a:cubicBezTo>
                              <a:cubicBezTo>
                                <a:pt x="390" y="11621"/>
                                <a:pt x="200" y="9144"/>
                                <a:pt x="104" y="7049"/>
                              </a:cubicBezTo>
                              <a:cubicBezTo>
                                <a:pt x="-181" y="4953"/>
                                <a:pt x="200" y="3143"/>
                                <a:pt x="295" y="1905"/>
                              </a:cubicBezTo>
                              <a:cubicBezTo>
                                <a:pt x="485" y="667"/>
                                <a:pt x="581" y="0"/>
                                <a:pt x="581" y="0"/>
                              </a:cubicBezTo>
                              <a:cubicBezTo>
                                <a:pt x="581" y="0"/>
                                <a:pt x="771" y="667"/>
                                <a:pt x="1057" y="1905"/>
                              </a:cubicBezTo>
                              <a:cubicBezTo>
                                <a:pt x="1343" y="3048"/>
                                <a:pt x="1533" y="4763"/>
                                <a:pt x="2200" y="6763"/>
                              </a:cubicBezTo>
                              <a:cubicBezTo>
                                <a:pt x="2486" y="7715"/>
                                <a:pt x="2771" y="8858"/>
                                <a:pt x="3057" y="9906"/>
                              </a:cubicBezTo>
                              <a:cubicBezTo>
                                <a:pt x="3343" y="11049"/>
                                <a:pt x="3819" y="12192"/>
                                <a:pt x="4200" y="13335"/>
                              </a:cubicBezTo>
                              <a:cubicBezTo>
                                <a:pt x="4867" y="15716"/>
                                <a:pt x="5915" y="18288"/>
                                <a:pt x="6867" y="20765"/>
                              </a:cubicBezTo>
                              <a:cubicBezTo>
                                <a:pt x="7343" y="22003"/>
                                <a:pt x="7915" y="23241"/>
                                <a:pt x="8391" y="24479"/>
                              </a:cubicBezTo>
                              <a:cubicBezTo>
                                <a:pt x="8867" y="25717"/>
                                <a:pt x="9344" y="26956"/>
                                <a:pt x="9915" y="28099"/>
                              </a:cubicBezTo>
                              <a:cubicBezTo>
                                <a:pt x="10487" y="29242"/>
                                <a:pt x="10963" y="30385"/>
                                <a:pt x="11439" y="31433"/>
                              </a:cubicBezTo>
                              <a:cubicBezTo>
                                <a:pt x="11915" y="32480"/>
                                <a:pt x="12487" y="33433"/>
                                <a:pt x="12868" y="34385"/>
                              </a:cubicBezTo>
                              <a:cubicBezTo>
                                <a:pt x="13344" y="35242"/>
                                <a:pt x="13630" y="36195"/>
                                <a:pt x="14106" y="36862"/>
                              </a:cubicBezTo>
                              <a:cubicBezTo>
                                <a:pt x="14582" y="37624"/>
                                <a:pt x="14868" y="38195"/>
                                <a:pt x="15154" y="38767"/>
                              </a:cubicBezTo>
                              <a:cubicBezTo>
                                <a:pt x="15821" y="39815"/>
                                <a:pt x="16106" y="40481"/>
                                <a:pt x="16106" y="404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5" name="Freeform: Shape 112">
                          <a:extLst>
                            <a:ext uri="{FF2B5EF4-FFF2-40B4-BE49-F238E27FC236}">
                              <a16:creationId xmlns:a16="http://schemas.microsoft.com/office/drawing/2014/main" id="{A9FC6CDF-72AC-4408-8D45-E1FFE8FD3E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8213" y="3791902"/>
                          <a:ext cx="11239" cy="12191"/>
                        </a:xfrm>
                        <a:custGeom>
                          <a:avLst/>
                          <a:gdLst>
                            <a:gd name="connsiteX0" fmla="*/ 0 w 11239"/>
                            <a:gd name="connsiteY0" fmla="*/ 0 h 12191"/>
                            <a:gd name="connsiteX1" fmla="*/ 2477 w 11239"/>
                            <a:gd name="connsiteY1" fmla="*/ 1143 h 12191"/>
                            <a:gd name="connsiteX2" fmla="*/ 6953 w 11239"/>
                            <a:gd name="connsiteY2" fmla="*/ 4763 h 12191"/>
                            <a:gd name="connsiteX3" fmla="*/ 10287 w 11239"/>
                            <a:gd name="connsiteY3" fmla="*/ 9525 h 12191"/>
                            <a:gd name="connsiteX4" fmla="*/ 11240 w 11239"/>
                            <a:gd name="connsiteY4" fmla="*/ 12192 h 12191"/>
                            <a:gd name="connsiteX5" fmla="*/ 8763 w 11239"/>
                            <a:gd name="connsiteY5" fmla="*/ 11049 h 12191"/>
                            <a:gd name="connsiteX6" fmla="*/ 4286 w 11239"/>
                            <a:gd name="connsiteY6" fmla="*/ 7429 h 12191"/>
                            <a:gd name="connsiteX7" fmla="*/ 953 w 11239"/>
                            <a:gd name="connsiteY7" fmla="*/ 2667 h 12191"/>
                            <a:gd name="connsiteX8" fmla="*/ 0 w 11239"/>
                            <a:gd name="connsiteY8" fmla="*/ 0 h 121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239" h="12191">
                              <a:moveTo>
                                <a:pt x="0" y="0"/>
                              </a:moveTo>
                              <a:cubicBezTo>
                                <a:pt x="0" y="0"/>
                                <a:pt x="1143" y="286"/>
                                <a:pt x="2477" y="1143"/>
                              </a:cubicBezTo>
                              <a:cubicBezTo>
                                <a:pt x="3905" y="2000"/>
                                <a:pt x="5525" y="3238"/>
                                <a:pt x="6953" y="4763"/>
                              </a:cubicBezTo>
                              <a:cubicBezTo>
                                <a:pt x="8382" y="6286"/>
                                <a:pt x="9525" y="8001"/>
                                <a:pt x="10287" y="9525"/>
                              </a:cubicBezTo>
                              <a:cubicBezTo>
                                <a:pt x="11049" y="10954"/>
                                <a:pt x="11240" y="12192"/>
                                <a:pt x="11240" y="12192"/>
                              </a:cubicBezTo>
                              <a:cubicBezTo>
                                <a:pt x="11240" y="12192"/>
                                <a:pt x="10097" y="11906"/>
                                <a:pt x="8763" y="11049"/>
                              </a:cubicBezTo>
                              <a:cubicBezTo>
                                <a:pt x="7334" y="10192"/>
                                <a:pt x="5715" y="8953"/>
                                <a:pt x="4286" y="7429"/>
                              </a:cubicBezTo>
                              <a:cubicBezTo>
                                <a:pt x="2858" y="5905"/>
                                <a:pt x="1715" y="4191"/>
                                <a:pt x="953" y="2667"/>
                              </a:cubicBezTo>
                              <a:cubicBezTo>
                                <a:pt x="286" y="1238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6" name="Freeform: Shape 113">
                          <a:extLst>
                            <a:ext uri="{FF2B5EF4-FFF2-40B4-BE49-F238E27FC236}">
                              <a16:creationId xmlns:a16="http://schemas.microsoft.com/office/drawing/2014/main" id="{498D6065-EAFD-4E0C-821A-910DE88B57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7643" y="3761231"/>
                          <a:ext cx="9283" cy="35147"/>
                        </a:xfrm>
                        <a:custGeom>
                          <a:avLst/>
                          <a:gdLst>
                            <a:gd name="connsiteX0" fmla="*/ 0 w 9283"/>
                            <a:gd name="connsiteY0" fmla="*/ 35147 h 35147"/>
                            <a:gd name="connsiteX1" fmla="*/ 1429 w 9283"/>
                            <a:gd name="connsiteY1" fmla="*/ 29527 h 35147"/>
                            <a:gd name="connsiteX2" fmla="*/ 2286 w 9283"/>
                            <a:gd name="connsiteY2" fmla="*/ 26860 h 35147"/>
                            <a:gd name="connsiteX3" fmla="*/ 2953 w 9283"/>
                            <a:gd name="connsiteY3" fmla="*/ 23908 h 35147"/>
                            <a:gd name="connsiteX4" fmla="*/ 3715 w 9283"/>
                            <a:gd name="connsiteY4" fmla="*/ 20764 h 35147"/>
                            <a:gd name="connsiteX5" fmla="*/ 4572 w 9283"/>
                            <a:gd name="connsiteY5" fmla="*/ 17621 h 35147"/>
                            <a:gd name="connsiteX6" fmla="*/ 5905 w 9283"/>
                            <a:gd name="connsiteY6" fmla="*/ 11239 h 35147"/>
                            <a:gd name="connsiteX7" fmla="*/ 6572 w 9283"/>
                            <a:gd name="connsiteY7" fmla="*/ 8287 h 35147"/>
                            <a:gd name="connsiteX8" fmla="*/ 6953 w 9283"/>
                            <a:gd name="connsiteY8" fmla="*/ 5620 h 35147"/>
                            <a:gd name="connsiteX9" fmla="*/ 8192 w 9283"/>
                            <a:gd name="connsiteY9" fmla="*/ 0 h 35147"/>
                            <a:gd name="connsiteX10" fmla="*/ 9049 w 9283"/>
                            <a:gd name="connsiteY10" fmla="*/ 5810 h 35147"/>
                            <a:gd name="connsiteX11" fmla="*/ 9049 w 9283"/>
                            <a:gd name="connsiteY11" fmla="*/ 11811 h 35147"/>
                            <a:gd name="connsiteX12" fmla="*/ 8001 w 9283"/>
                            <a:gd name="connsiteY12" fmla="*/ 18669 h 35147"/>
                            <a:gd name="connsiteX13" fmla="*/ 6953 w 9283"/>
                            <a:gd name="connsiteY13" fmla="*/ 22003 h 35147"/>
                            <a:gd name="connsiteX14" fmla="*/ 5715 w 9283"/>
                            <a:gd name="connsiteY14" fmla="*/ 25241 h 35147"/>
                            <a:gd name="connsiteX15" fmla="*/ 4477 w 9283"/>
                            <a:gd name="connsiteY15" fmla="*/ 28194 h 35147"/>
                            <a:gd name="connsiteX16" fmla="*/ 3048 w 9283"/>
                            <a:gd name="connsiteY16" fmla="*/ 30575 h 35147"/>
                            <a:gd name="connsiteX17" fmla="*/ 0 w 9283"/>
                            <a:gd name="connsiteY17" fmla="*/ 35147 h 351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9283" h="35147">
                              <a:moveTo>
                                <a:pt x="0" y="35147"/>
                              </a:moveTo>
                              <a:cubicBezTo>
                                <a:pt x="0" y="35147"/>
                                <a:pt x="381" y="32861"/>
                                <a:pt x="1429" y="29527"/>
                              </a:cubicBezTo>
                              <a:cubicBezTo>
                                <a:pt x="1715" y="28670"/>
                                <a:pt x="2000" y="27813"/>
                                <a:pt x="2286" y="26860"/>
                              </a:cubicBezTo>
                              <a:cubicBezTo>
                                <a:pt x="2476" y="25908"/>
                                <a:pt x="2762" y="24955"/>
                                <a:pt x="2953" y="23908"/>
                              </a:cubicBezTo>
                              <a:cubicBezTo>
                                <a:pt x="3238" y="22860"/>
                                <a:pt x="3429" y="21812"/>
                                <a:pt x="3715" y="20764"/>
                              </a:cubicBezTo>
                              <a:cubicBezTo>
                                <a:pt x="4000" y="19717"/>
                                <a:pt x="4381" y="18669"/>
                                <a:pt x="4572" y="17621"/>
                              </a:cubicBezTo>
                              <a:cubicBezTo>
                                <a:pt x="4953" y="15430"/>
                                <a:pt x="5429" y="13240"/>
                                <a:pt x="5905" y="11239"/>
                              </a:cubicBezTo>
                              <a:cubicBezTo>
                                <a:pt x="6096" y="10192"/>
                                <a:pt x="6477" y="9239"/>
                                <a:pt x="6572" y="8287"/>
                              </a:cubicBezTo>
                              <a:cubicBezTo>
                                <a:pt x="6667" y="7334"/>
                                <a:pt x="6858" y="6477"/>
                                <a:pt x="6953" y="5620"/>
                              </a:cubicBezTo>
                              <a:cubicBezTo>
                                <a:pt x="7525" y="2286"/>
                                <a:pt x="8192" y="0"/>
                                <a:pt x="8192" y="0"/>
                              </a:cubicBezTo>
                              <a:cubicBezTo>
                                <a:pt x="8192" y="0"/>
                                <a:pt x="8763" y="2286"/>
                                <a:pt x="9049" y="5810"/>
                              </a:cubicBezTo>
                              <a:cubicBezTo>
                                <a:pt x="9144" y="7525"/>
                                <a:pt x="9525" y="9620"/>
                                <a:pt x="9049" y="11811"/>
                              </a:cubicBezTo>
                              <a:cubicBezTo>
                                <a:pt x="8858" y="14002"/>
                                <a:pt x="8382" y="16288"/>
                                <a:pt x="8001" y="18669"/>
                              </a:cubicBezTo>
                              <a:cubicBezTo>
                                <a:pt x="7810" y="19812"/>
                                <a:pt x="7334" y="20955"/>
                                <a:pt x="6953" y="22003"/>
                              </a:cubicBezTo>
                              <a:cubicBezTo>
                                <a:pt x="6572" y="23146"/>
                                <a:pt x="6096" y="24193"/>
                                <a:pt x="5715" y="25241"/>
                              </a:cubicBezTo>
                              <a:cubicBezTo>
                                <a:pt x="5334" y="26289"/>
                                <a:pt x="4953" y="27242"/>
                                <a:pt x="4477" y="28194"/>
                              </a:cubicBezTo>
                              <a:cubicBezTo>
                                <a:pt x="4000" y="29051"/>
                                <a:pt x="3524" y="29813"/>
                                <a:pt x="3048" y="30575"/>
                              </a:cubicBezTo>
                              <a:cubicBezTo>
                                <a:pt x="1524" y="33338"/>
                                <a:pt x="0" y="35147"/>
                                <a:pt x="0" y="3514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7" name="Freeform: Shape 114">
                          <a:extLst>
                            <a:ext uri="{FF2B5EF4-FFF2-40B4-BE49-F238E27FC236}">
                              <a16:creationId xmlns:a16="http://schemas.microsoft.com/office/drawing/2014/main" id="{331E08DD-BD1E-4B46-816B-B31844C590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5167" y="3764279"/>
                          <a:ext cx="5333" cy="9239"/>
                        </a:xfrm>
                        <a:custGeom>
                          <a:avLst/>
                          <a:gdLst>
                            <a:gd name="connsiteX0" fmla="*/ 190 w 5333"/>
                            <a:gd name="connsiteY0" fmla="*/ 9239 h 9239"/>
                            <a:gd name="connsiteX1" fmla="*/ 0 w 5333"/>
                            <a:gd name="connsiteY1" fmla="*/ 7334 h 9239"/>
                            <a:gd name="connsiteX2" fmla="*/ 1048 w 5333"/>
                            <a:gd name="connsiteY2" fmla="*/ 3810 h 9239"/>
                            <a:gd name="connsiteX3" fmla="*/ 3429 w 5333"/>
                            <a:gd name="connsiteY3" fmla="*/ 953 h 9239"/>
                            <a:gd name="connsiteX4" fmla="*/ 5143 w 5333"/>
                            <a:gd name="connsiteY4" fmla="*/ 0 h 9239"/>
                            <a:gd name="connsiteX5" fmla="*/ 5334 w 5333"/>
                            <a:gd name="connsiteY5" fmla="*/ 1905 h 9239"/>
                            <a:gd name="connsiteX6" fmla="*/ 4286 w 5333"/>
                            <a:gd name="connsiteY6" fmla="*/ 5429 h 9239"/>
                            <a:gd name="connsiteX7" fmla="*/ 1810 w 5333"/>
                            <a:gd name="connsiteY7" fmla="*/ 8287 h 9239"/>
                            <a:gd name="connsiteX8" fmla="*/ 190 w 5333"/>
                            <a:gd name="connsiteY8" fmla="*/ 9239 h 92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333" h="9239">
                              <a:moveTo>
                                <a:pt x="190" y="9239"/>
                              </a:moveTo>
                              <a:cubicBezTo>
                                <a:pt x="190" y="9239"/>
                                <a:pt x="0" y="8382"/>
                                <a:pt x="0" y="7334"/>
                              </a:cubicBezTo>
                              <a:cubicBezTo>
                                <a:pt x="95" y="6287"/>
                                <a:pt x="381" y="4953"/>
                                <a:pt x="1048" y="3810"/>
                              </a:cubicBezTo>
                              <a:cubicBezTo>
                                <a:pt x="1714" y="2667"/>
                                <a:pt x="2572" y="1619"/>
                                <a:pt x="3429" y="953"/>
                              </a:cubicBezTo>
                              <a:cubicBezTo>
                                <a:pt x="4286" y="286"/>
                                <a:pt x="5143" y="0"/>
                                <a:pt x="5143" y="0"/>
                              </a:cubicBezTo>
                              <a:cubicBezTo>
                                <a:pt x="5143" y="0"/>
                                <a:pt x="5334" y="857"/>
                                <a:pt x="5334" y="1905"/>
                              </a:cubicBezTo>
                              <a:cubicBezTo>
                                <a:pt x="5239" y="2953"/>
                                <a:pt x="4953" y="4286"/>
                                <a:pt x="4286" y="5429"/>
                              </a:cubicBezTo>
                              <a:cubicBezTo>
                                <a:pt x="3619" y="6572"/>
                                <a:pt x="2762" y="7620"/>
                                <a:pt x="1810" y="8287"/>
                              </a:cubicBezTo>
                              <a:cubicBezTo>
                                <a:pt x="1048" y="8954"/>
                                <a:pt x="190" y="9239"/>
                                <a:pt x="190" y="923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8" name="Freeform: Shape 115">
                          <a:extLst>
                            <a:ext uri="{FF2B5EF4-FFF2-40B4-BE49-F238E27FC236}">
                              <a16:creationId xmlns:a16="http://schemas.microsoft.com/office/drawing/2014/main" id="{124572EA-A593-4419-9751-B11576BA82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262" y="3802950"/>
                          <a:ext cx="5825" cy="29051"/>
                        </a:xfrm>
                        <a:custGeom>
                          <a:avLst/>
                          <a:gdLst>
                            <a:gd name="connsiteX0" fmla="*/ 1333 w 5825"/>
                            <a:gd name="connsiteY0" fmla="*/ 29051 h 29051"/>
                            <a:gd name="connsiteX1" fmla="*/ 286 w 5825"/>
                            <a:gd name="connsiteY1" fmla="*/ 24479 h 29051"/>
                            <a:gd name="connsiteX2" fmla="*/ 0 w 5825"/>
                            <a:gd name="connsiteY2" fmla="*/ 22193 h 29051"/>
                            <a:gd name="connsiteX3" fmla="*/ 0 w 5825"/>
                            <a:gd name="connsiteY3" fmla="*/ 19622 h 29051"/>
                            <a:gd name="connsiteX4" fmla="*/ 476 w 5825"/>
                            <a:gd name="connsiteY4" fmla="*/ 14002 h 29051"/>
                            <a:gd name="connsiteX5" fmla="*/ 1810 w 5825"/>
                            <a:gd name="connsiteY5" fmla="*/ 8668 h 29051"/>
                            <a:gd name="connsiteX6" fmla="*/ 3524 w 5825"/>
                            <a:gd name="connsiteY6" fmla="*/ 4191 h 29051"/>
                            <a:gd name="connsiteX7" fmla="*/ 5810 w 5825"/>
                            <a:gd name="connsiteY7" fmla="*/ 0 h 29051"/>
                            <a:gd name="connsiteX8" fmla="*/ 5620 w 5825"/>
                            <a:gd name="connsiteY8" fmla="*/ 4763 h 29051"/>
                            <a:gd name="connsiteX9" fmla="*/ 5048 w 5825"/>
                            <a:gd name="connsiteY9" fmla="*/ 9430 h 29051"/>
                            <a:gd name="connsiteX10" fmla="*/ 4191 w 5825"/>
                            <a:gd name="connsiteY10" fmla="*/ 14669 h 29051"/>
                            <a:gd name="connsiteX11" fmla="*/ 3239 w 5825"/>
                            <a:gd name="connsiteY11" fmla="*/ 19812 h 29051"/>
                            <a:gd name="connsiteX12" fmla="*/ 2667 w 5825"/>
                            <a:gd name="connsiteY12" fmla="*/ 22193 h 29051"/>
                            <a:gd name="connsiteX13" fmla="*/ 2286 w 5825"/>
                            <a:gd name="connsiteY13" fmla="*/ 24384 h 29051"/>
                            <a:gd name="connsiteX14" fmla="*/ 1333 w 5825"/>
                            <a:gd name="connsiteY14" fmla="*/ 29051 h 290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5825" h="29051">
                              <a:moveTo>
                                <a:pt x="1333" y="29051"/>
                              </a:moveTo>
                              <a:cubicBezTo>
                                <a:pt x="1333" y="29051"/>
                                <a:pt x="762" y="27242"/>
                                <a:pt x="286" y="24479"/>
                              </a:cubicBezTo>
                              <a:cubicBezTo>
                                <a:pt x="191" y="23813"/>
                                <a:pt x="0" y="23050"/>
                                <a:pt x="0" y="22193"/>
                              </a:cubicBezTo>
                              <a:cubicBezTo>
                                <a:pt x="0" y="21336"/>
                                <a:pt x="0" y="20479"/>
                                <a:pt x="0" y="19622"/>
                              </a:cubicBezTo>
                              <a:cubicBezTo>
                                <a:pt x="95" y="17812"/>
                                <a:pt x="191" y="15907"/>
                                <a:pt x="476" y="14002"/>
                              </a:cubicBezTo>
                              <a:cubicBezTo>
                                <a:pt x="857" y="12192"/>
                                <a:pt x="1238" y="10287"/>
                                <a:pt x="1810" y="8668"/>
                              </a:cubicBezTo>
                              <a:cubicBezTo>
                                <a:pt x="2191" y="6953"/>
                                <a:pt x="2953" y="5429"/>
                                <a:pt x="3524" y="4191"/>
                              </a:cubicBezTo>
                              <a:cubicBezTo>
                                <a:pt x="4667" y="1619"/>
                                <a:pt x="5810" y="0"/>
                                <a:pt x="5810" y="0"/>
                              </a:cubicBezTo>
                              <a:cubicBezTo>
                                <a:pt x="5810" y="0"/>
                                <a:pt x="5906" y="2000"/>
                                <a:pt x="5620" y="4763"/>
                              </a:cubicBezTo>
                              <a:cubicBezTo>
                                <a:pt x="5525" y="6096"/>
                                <a:pt x="5144" y="7715"/>
                                <a:pt x="5048" y="9430"/>
                              </a:cubicBezTo>
                              <a:cubicBezTo>
                                <a:pt x="4858" y="11144"/>
                                <a:pt x="4572" y="12954"/>
                                <a:pt x="4191" y="14669"/>
                              </a:cubicBezTo>
                              <a:cubicBezTo>
                                <a:pt x="3810" y="16478"/>
                                <a:pt x="3715" y="18193"/>
                                <a:pt x="3239" y="19812"/>
                              </a:cubicBezTo>
                              <a:cubicBezTo>
                                <a:pt x="3143" y="20574"/>
                                <a:pt x="2858" y="21431"/>
                                <a:pt x="2667" y="22193"/>
                              </a:cubicBezTo>
                              <a:cubicBezTo>
                                <a:pt x="2477" y="22955"/>
                                <a:pt x="2381" y="23717"/>
                                <a:pt x="2286" y="24384"/>
                              </a:cubicBezTo>
                              <a:cubicBezTo>
                                <a:pt x="1905" y="27242"/>
                                <a:pt x="1333" y="29051"/>
                                <a:pt x="1333" y="29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9" name="Freeform: Shape 116">
                          <a:extLst>
                            <a:ext uri="{FF2B5EF4-FFF2-40B4-BE49-F238E27FC236}">
                              <a16:creationId xmlns:a16="http://schemas.microsoft.com/office/drawing/2014/main" id="{F24B38F3-01A9-4BBD-9C6D-E930D4B022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8637" y="3769899"/>
                          <a:ext cx="33959" cy="240220"/>
                        </a:xfrm>
                        <a:custGeom>
                          <a:avLst/>
                          <a:gdLst>
                            <a:gd name="connsiteX0" fmla="*/ 21101 w 33959"/>
                            <a:gd name="connsiteY0" fmla="*/ 240221 h 240220"/>
                            <a:gd name="connsiteX1" fmla="*/ 20434 w 33959"/>
                            <a:gd name="connsiteY1" fmla="*/ 240030 h 240220"/>
                            <a:gd name="connsiteX2" fmla="*/ 19577 w 33959"/>
                            <a:gd name="connsiteY2" fmla="*/ 239840 h 240220"/>
                            <a:gd name="connsiteX3" fmla="*/ 16529 w 33959"/>
                            <a:gd name="connsiteY3" fmla="*/ 238792 h 240220"/>
                            <a:gd name="connsiteX4" fmla="*/ 7099 w 33959"/>
                            <a:gd name="connsiteY4" fmla="*/ 229362 h 240220"/>
                            <a:gd name="connsiteX5" fmla="*/ 2527 w 33959"/>
                            <a:gd name="connsiteY5" fmla="*/ 215932 h 240220"/>
                            <a:gd name="connsiteX6" fmla="*/ 1765 w 33959"/>
                            <a:gd name="connsiteY6" fmla="*/ 212217 h 240220"/>
                            <a:gd name="connsiteX7" fmla="*/ 1479 w 33959"/>
                            <a:gd name="connsiteY7" fmla="*/ 210312 h 240220"/>
                            <a:gd name="connsiteX8" fmla="*/ 1289 w 33959"/>
                            <a:gd name="connsiteY8" fmla="*/ 209360 h 240220"/>
                            <a:gd name="connsiteX9" fmla="*/ 1193 w 33959"/>
                            <a:gd name="connsiteY9" fmla="*/ 208788 h 240220"/>
                            <a:gd name="connsiteX10" fmla="*/ 1193 w 33959"/>
                            <a:gd name="connsiteY10" fmla="*/ 208502 h 240220"/>
                            <a:gd name="connsiteX11" fmla="*/ 1098 w 33959"/>
                            <a:gd name="connsiteY11" fmla="*/ 208026 h 240220"/>
                            <a:gd name="connsiteX12" fmla="*/ 622 w 33959"/>
                            <a:gd name="connsiteY12" fmla="*/ 204121 h 240220"/>
                            <a:gd name="connsiteX13" fmla="*/ 241 w 33959"/>
                            <a:gd name="connsiteY13" fmla="*/ 199739 h 240220"/>
                            <a:gd name="connsiteX14" fmla="*/ 146 w 33959"/>
                            <a:gd name="connsiteY14" fmla="*/ 189833 h 240220"/>
                            <a:gd name="connsiteX15" fmla="*/ 1098 w 33959"/>
                            <a:gd name="connsiteY15" fmla="*/ 179737 h 240220"/>
                            <a:gd name="connsiteX16" fmla="*/ 6051 w 33959"/>
                            <a:gd name="connsiteY16" fmla="*/ 158877 h 240220"/>
                            <a:gd name="connsiteX17" fmla="*/ 7861 w 33959"/>
                            <a:gd name="connsiteY17" fmla="*/ 153638 h 240220"/>
                            <a:gd name="connsiteX18" fmla="*/ 9861 w 33959"/>
                            <a:gd name="connsiteY18" fmla="*/ 148209 h 240220"/>
                            <a:gd name="connsiteX19" fmla="*/ 12052 w 33959"/>
                            <a:gd name="connsiteY19" fmla="*/ 143161 h 240220"/>
                            <a:gd name="connsiteX20" fmla="*/ 14528 w 33959"/>
                            <a:gd name="connsiteY20" fmla="*/ 137922 h 240220"/>
                            <a:gd name="connsiteX21" fmla="*/ 23291 w 33959"/>
                            <a:gd name="connsiteY21" fmla="*/ 118015 h 240220"/>
                            <a:gd name="connsiteX22" fmla="*/ 24625 w 33959"/>
                            <a:gd name="connsiteY22" fmla="*/ 112967 h 240220"/>
                            <a:gd name="connsiteX23" fmla="*/ 25482 w 33959"/>
                            <a:gd name="connsiteY23" fmla="*/ 107823 h 240220"/>
                            <a:gd name="connsiteX24" fmla="*/ 25768 w 33959"/>
                            <a:gd name="connsiteY24" fmla="*/ 105251 h 240220"/>
                            <a:gd name="connsiteX25" fmla="*/ 25863 w 33959"/>
                            <a:gd name="connsiteY25" fmla="*/ 102680 h 240220"/>
                            <a:gd name="connsiteX26" fmla="*/ 25863 w 33959"/>
                            <a:gd name="connsiteY26" fmla="*/ 97155 h 240220"/>
                            <a:gd name="connsiteX27" fmla="*/ 25863 w 33959"/>
                            <a:gd name="connsiteY27" fmla="*/ 91631 h 240220"/>
                            <a:gd name="connsiteX28" fmla="*/ 25482 w 33959"/>
                            <a:gd name="connsiteY28" fmla="*/ 86297 h 240220"/>
                            <a:gd name="connsiteX29" fmla="*/ 24530 w 33959"/>
                            <a:gd name="connsiteY29" fmla="*/ 75819 h 240220"/>
                            <a:gd name="connsiteX30" fmla="*/ 21672 w 33959"/>
                            <a:gd name="connsiteY30" fmla="*/ 55721 h 240220"/>
                            <a:gd name="connsiteX31" fmla="*/ 19291 w 33959"/>
                            <a:gd name="connsiteY31" fmla="*/ 37624 h 240220"/>
                            <a:gd name="connsiteX32" fmla="*/ 18339 w 33959"/>
                            <a:gd name="connsiteY32" fmla="*/ 22193 h 240220"/>
                            <a:gd name="connsiteX33" fmla="*/ 18624 w 33959"/>
                            <a:gd name="connsiteY33" fmla="*/ 10287 h 240220"/>
                            <a:gd name="connsiteX34" fmla="*/ 19672 w 33959"/>
                            <a:gd name="connsiteY34" fmla="*/ 0 h 240220"/>
                            <a:gd name="connsiteX35" fmla="*/ 19386 w 33959"/>
                            <a:gd name="connsiteY35" fmla="*/ 10287 h 240220"/>
                            <a:gd name="connsiteX36" fmla="*/ 20053 w 33959"/>
                            <a:gd name="connsiteY36" fmla="*/ 22098 h 240220"/>
                            <a:gd name="connsiteX37" fmla="*/ 22148 w 33959"/>
                            <a:gd name="connsiteY37" fmla="*/ 37243 h 240220"/>
                            <a:gd name="connsiteX38" fmla="*/ 25863 w 33959"/>
                            <a:gd name="connsiteY38" fmla="*/ 55055 h 240220"/>
                            <a:gd name="connsiteX39" fmla="*/ 30245 w 33959"/>
                            <a:gd name="connsiteY39" fmla="*/ 74962 h 240220"/>
                            <a:gd name="connsiteX40" fmla="*/ 32150 w 33959"/>
                            <a:gd name="connsiteY40" fmla="*/ 85820 h 240220"/>
                            <a:gd name="connsiteX41" fmla="*/ 33007 w 33959"/>
                            <a:gd name="connsiteY41" fmla="*/ 91440 h 240220"/>
                            <a:gd name="connsiteX42" fmla="*/ 33388 w 33959"/>
                            <a:gd name="connsiteY42" fmla="*/ 96965 h 240220"/>
                            <a:gd name="connsiteX43" fmla="*/ 33769 w 33959"/>
                            <a:gd name="connsiteY43" fmla="*/ 102489 h 240220"/>
                            <a:gd name="connsiteX44" fmla="*/ 33959 w 33959"/>
                            <a:gd name="connsiteY44" fmla="*/ 105537 h 240220"/>
                            <a:gd name="connsiteX45" fmla="*/ 33864 w 33959"/>
                            <a:gd name="connsiteY45" fmla="*/ 108585 h 240220"/>
                            <a:gd name="connsiteX46" fmla="*/ 33388 w 33959"/>
                            <a:gd name="connsiteY46" fmla="*/ 114681 h 240220"/>
                            <a:gd name="connsiteX47" fmla="*/ 33102 w 33959"/>
                            <a:gd name="connsiteY47" fmla="*/ 120968 h 240220"/>
                            <a:gd name="connsiteX48" fmla="*/ 26244 w 33959"/>
                            <a:gd name="connsiteY48" fmla="*/ 143161 h 240220"/>
                            <a:gd name="connsiteX49" fmla="*/ 24339 w 33959"/>
                            <a:gd name="connsiteY49" fmla="*/ 148114 h 240220"/>
                            <a:gd name="connsiteX50" fmla="*/ 21768 w 33959"/>
                            <a:gd name="connsiteY50" fmla="*/ 152972 h 240220"/>
                            <a:gd name="connsiteX51" fmla="*/ 19958 w 33959"/>
                            <a:gd name="connsiteY51" fmla="*/ 157639 h 240220"/>
                            <a:gd name="connsiteX52" fmla="*/ 18434 w 33959"/>
                            <a:gd name="connsiteY52" fmla="*/ 162497 h 240220"/>
                            <a:gd name="connsiteX53" fmla="*/ 15291 w 33959"/>
                            <a:gd name="connsiteY53" fmla="*/ 181451 h 240220"/>
                            <a:gd name="connsiteX54" fmla="*/ 15767 w 33959"/>
                            <a:gd name="connsiteY54" fmla="*/ 197834 h 240220"/>
                            <a:gd name="connsiteX55" fmla="*/ 16338 w 33959"/>
                            <a:gd name="connsiteY55" fmla="*/ 201644 h 240220"/>
                            <a:gd name="connsiteX56" fmla="*/ 17100 w 33959"/>
                            <a:gd name="connsiteY56" fmla="*/ 205550 h 240220"/>
                            <a:gd name="connsiteX57" fmla="*/ 17862 w 33959"/>
                            <a:gd name="connsiteY57" fmla="*/ 208788 h 240220"/>
                            <a:gd name="connsiteX58" fmla="*/ 18719 w 33959"/>
                            <a:gd name="connsiteY58" fmla="*/ 211931 h 240220"/>
                            <a:gd name="connsiteX59" fmla="*/ 22339 w 33959"/>
                            <a:gd name="connsiteY59" fmla="*/ 220694 h 240220"/>
                            <a:gd name="connsiteX60" fmla="*/ 23387 w 33959"/>
                            <a:gd name="connsiteY60" fmla="*/ 222028 h 240220"/>
                            <a:gd name="connsiteX61" fmla="*/ 22529 w 33959"/>
                            <a:gd name="connsiteY61" fmla="*/ 221837 h 240220"/>
                            <a:gd name="connsiteX62" fmla="*/ 23387 w 33959"/>
                            <a:gd name="connsiteY62" fmla="*/ 221933 h 240220"/>
                            <a:gd name="connsiteX63" fmla="*/ 24053 w 33959"/>
                            <a:gd name="connsiteY63" fmla="*/ 222028 h 240220"/>
                            <a:gd name="connsiteX64" fmla="*/ 21101 w 33959"/>
                            <a:gd name="connsiteY64" fmla="*/ 240221 h 2402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</a:cxnLst>
                          <a:rect l="l" t="t" r="r" b="b"/>
                          <a:pathLst>
                            <a:path w="33959" h="240220">
                              <a:moveTo>
                                <a:pt x="21101" y="240221"/>
                              </a:moveTo>
                              <a:cubicBezTo>
                                <a:pt x="21101" y="240221"/>
                                <a:pt x="20910" y="240125"/>
                                <a:pt x="20434" y="240030"/>
                              </a:cubicBezTo>
                              <a:cubicBezTo>
                                <a:pt x="20243" y="240030"/>
                                <a:pt x="19958" y="239935"/>
                                <a:pt x="19577" y="239840"/>
                              </a:cubicBezTo>
                              <a:cubicBezTo>
                                <a:pt x="19005" y="239744"/>
                                <a:pt x="17672" y="239268"/>
                                <a:pt x="16529" y="238792"/>
                              </a:cubicBezTo>
                              <a:cubicBezTo>
                                <a:pt x="12338" y="236887"/>
                                <a:pt x="9290" y="233458"/>
                                <a:pt x="7099" y="229362"/>
                              </a:cubicBezTo>
                              <a:cubicBezTo>
                                <a:pt x="5003" y="225362"/>
                                <a:pt x="3575" y="220885"/>
                                <a:pt x="2527" y="215932"/>
                              </a:cubicBezTo>
                              <a:cubicBezTo>
                                <a:pt x="2336" y="214694"/>
                                <a:pt x="2051" y="213455"/>
                                <a:pt x="1765" y="212217"/>
                              </a:cubicBezTo>
                              <a:cubicBezTo>
                                <a:pt x="1670" y="211646"/>
                                <a:pt x="1574" y="210979"/>
                                <a:pt x="1479" y="210312"/>
                              </a:cubicBezTo>
                              <a:lnTo>
                                <a:pt x="1289" y="209360"/>
                              </a:lnTo>
                              <a:lnTo>
                                <a:pt x="1193" y="208788"/>
                              </a:lnTo>
                              <a:lnTo>
                                <a:pt x="1193" y="208502"/>
                              </a:lnTo>
                              <a:lnTo>
                                <a:pt x="1098" y="208026"/>
                              </a:lnTo>
                              <a:cubicBezTo>
                                <a:pt x="908" y="206788"/>
                                <a:pt x="812" y="205454"/>
                                <a:pt x="622" y="204121"/>
                              </a:cubicBezTo>
                              <a:cubicBezTo>
                                <a:pt x="431" y="202787"/>
                                <a:pt x="241" y="201454"/>
                                <a:pt x="241" y="199739"/>
                              </a:cubicBezTo>
                              <a:cubicBezTo>
                                <a:pt x="50" y="196501"/>
                                <a:pt x="-140" y="193072"/>
                                <a:pt x="146" y="189833"/>
                              </a:cubicBezTo>
                              <a:cubicBezTo>
                                <a:pt x="241" y="186500"/>
                                <a:pt x="622" y="183166"/>
                                <a:pt x="1098" y="179737"/>
                              </a:cubicBezTo>
                              <a:cubicBezTo>
                                <a:pt x="2146" y="172879"/>
                                <a:pt x="3670" y="165830"/>
                                <a:pt x="6051" y="158877"/>
                              </a:cubicBezTo>
                              <a:cubicBezTo>
                                <a:pt x="6527" y="157067"/>
                                <a:pt x="7194" y="155353"/>
                                <a:pt x="7861" y="153638"/>
                              </a:cubicBezTo>
                              <a:cubicBezTo>
                                <a:pt x="8528" y="151829"/>
                                <a:pt x="9004" y="150305"/>
                                <a:pt x="9861" y="148209"/>
                              </a:cubicBezTo>
                              <a:cubicBezTo>
                                <a:pt x="10623" y="146590"/>
                                <a:pt x="11290" y="144875"/>
                                <a:pt x="12052" y="143161"/>
                              </a:cubicBezTo>
                              <a:cubicBezTo>
                                <a:pt x="12909" y="141446"/>
                                <a:pt x="13671" y="139637"/>
                                <a:pt x="14528" y="137922"/>
                              </a:cubicBezTo>
                              <a:cubicBezTo>
                                <a:pt x="17862" y="131159"/>
                                <a:pt x="21196" y="124778"/>
                                <a:pt x="23291" y="118015"/>
                              </a:cubicBezTo>
                              <a:cubicBezTo>
                                <a:pt x="23958" y="116396"/>
                                <a:pt x="24244" y="114681"/>
                                <a:pt x="24625" y="112967"/>
                              </a:cubicBezTo>
                              <a:cubicBezTo>
                                <a:pt x="25101" y="111252"/>
                                <a:pt x="25292" y="109538"/>
                                <a:pt x="25482" y="107823"/>
                              </a:cubicBezTo>
                              <a:lnTo>
                                <a:pt x="25768" y="105251"/>
                              </a:lnTo>
                              <a:cubicBezTo>
                                <a:pt x="25863" y="104680"/>
                                <a:pt x="25768" y="103537"/>
                                <a:pt x="25863" y="102680"/>
                              </a:cubicBezTo>
                              <a:cubicBezTo>
                                <a:pt x="25863" y="100775"/>
                                <a:pt x="25863" y="98965"/>
                                <a:pt x="25863" y="97155"/>
                              </a:cubicBezTo>
                              <a:cubicBezTo>
                                <a:pt x="25863" y="95345"/>
                                <a:pt x="25863" y="93440"/>
                                <a:pt x="25863" y="91631"/>
                              </a:cubicBezTo>
                              <a:cubicBezTo>
                                <a:pt x="25768" y="89916"/>
                                <a:pt x="25577" y="88106"/>
                                <a:pt x="25482" y="86297"/>
                              </a:cubicBezTo>
                              <a:cubicBezTo>
                                <a:pt x="25196" y="82772"/>
                                <a:pt x="25006" y="79343"/>
                                <a:pt x="24530" y="75819"/>
                              </a:cubicBezTo>
                              <a:cubicBezTo>
                                <a:pt x="23672" y="68866"/>
                                <a:pt x="22720" y="62198"/>
                                <a:pt x="21672" y="55721"/>
                              </a:cubicBezTo>
                              <a:cubicBezTo>
                                <a:pt x="20815" y="49340"/>
                                <a:pt x="19862" y="43244"/>
                                <a:pt x="19291" y="37624"/>
                              </a:cubicBezTo>
                              <a:cubicBezTo>
                                <a:pt x="18815" y="31909"/>
                                <a:pt x="18148" y="26765"/>
                                <a:pt x="18339" y="22193"/>
                              </a:cubicBezTo>
                              <a:cubicBezTo>
                                <a:pt x="18339" y="17526"/>
                                <a:pt x="18053" y="13526"/>
                                <a:pt x="18624" y="10287"/>
                              </a:cubicBezTo>
                              <a:cubicBezTo>
                                <a:pt x="19291" y="3715"/>
                                <a:pt x="19672" y="0"/>
                                <a:pt x="19672" y="0"/>
                              </a:cubicBezTo>
                              <a:cubicBezTo>
                                <a:pt x="19672" y="0"/>
                                <a:pt x="19577" y="3715"/>
                                <a:pt x="19386" y="10287"/>
                              </a:cubicBezTo>
                              <a:cubicBezTo>
                                <a:pt x="19100" y="13526"/>
                                <a:pt x="19672" y="17526"/>
                                <a:pt x="20053" y="22098"/>
                              </a:cubicBezTo>
                              <a:cubicBezTo>
                                <a:pt x="20243" y="26670"/>
                                <a:pt x="21291" y="31718"/>
                                <a:pt x="22148" y="37243"/>
                              </a:cubicBezTo>
                              <a:cubicBezTo>
                                <a:pt x="23101" y="42767"/>
                                <a:pt x="24530" y="48673"/>
                                <a:pt x="25863" y="55055"/>
                              </a:cubicBezTo>
                              <a:cubicBezTo>
                                <a:pt x="27292" y="61341"/>
                                <a:pt x="28816" y="68008"/>
                                <a:pt x="30245" y="74962"/>
                              </a:cubicBezTo>
                              <a:cubicBezTo>
                                <a:pt x="31102" y="78391"/>
                                <a:pt x="31483" y="82106"/>
                                <a:pt x="32150" y="85820"/>
                              </a:cubicBezTo>
                              <a:cubicBezTo>
                                <a:pt x="32435" y="87725"/>
                                <a:pt x="32721" y="89535"/>
                                <a:pt x="33007" y="91440"/>
                              </a:cubicBezTo>
                              <a:cubicBezTo>
                                <a:pt x="33102" y="93250"/>
                                <a:pt x="33293" y="95155"/>
                                <a:pt x="33388" y="96965"/>
                              </a:cubicBezTo>
                              <a:lnTo>
                                <a:pt x="33769" y="102489"/>
                              </a:lnTo>
                              <a:cubicBezTo>
                                <a:pt x="33769" y="103537"/>
                                <a:pt x="33959" y="104204"/>
                                <a:pt x="33959" y="105537"/>
                              </a:cubicBezTo>
                              <a:lnTo>
                                <a:pt x="33864" y="108585"/>
                              </a:lnTo>
                              <a:cubicBezTo>
                                <a:pt x="33769" y="110585"/>
                                <a:pt x="33769" y="112681"/>
                                <a:pt x="33388" y="114681"/>
                              </a:cubicBezTo>
                              <a:cubicBezTo>
                                <a:pt x="33007" y="116681"/>
                                <a:pt x="33674" y="119063"/>
                                <a:pt x="33102" y="120968"/>
                              </a:cubicBezTo>
                              <a:cubicBezTo>
                                <a:pt x="31293" y="128873"/>
                                <a:pt x="28816" y="136398"/>
                                <a:pt x="26244" y="143161"/>
                              </a:cubicBezTo>
                              <a:cubicBezTo>
                                <a:pt x="25577" y="144780"/>
                                <a:pt x="25006" y="146495"/>
                                <a:pt x="24339" y="148114"/>
                              </a:cubicBezTo>
                              <a:cubicBezTo>
                                <a:pt x="23672" y="149828"/>
                                <a:pt x="22339" y="151257"/>
                                <a:pt x="21768" y="152972"/>
                              </a:cubicBezTo>
                              <a:cubicBezTo>
                                <a:pt x="21291" y="154305"/>
                                <a:pt x="20434" y="156115"/>
                                <a:pt x="19958" y="157639"/>
                              </a:cubicBezTo>
                              <a:cubicBezTo>
                                <a:pt x="19481" y="159258"/>
                                <a:pt x="18815" y="160877"/>
                                <a:pt x="18434" y="162497"/>
                              </a:cubicBezTo>
                              <a:cubicBezTo>
                                <a:pt x="16814" y="169069"/>
                                <a:pt x="15767" y="175451"/>
                                <a:pt x="15291" y="181451"/>
                              </a:cubicBezTo>
                              <a:cubicBezTo>
                                <a:pt x="14909" y="187452"/>
                                <a:pt x="15100" y="193167"/>
                                <a:pt x="15767" y="197834"/>
                              </a:cubicBezTo>
                              <a:cubicBezTo>
                                <a:pt x="15862" y="198977"/>
                                <a:pt x="16148" y="200311"/>
                                <a:pt x="16338" y="201644"/>
                              </a:cubicBezTo>
                              <a:cubicBezTo>
                                <a:pt x="16624" y="202978"/>
                                <a:pt x="16910" y="204216"/>
                                <a:pt x="17100" y="205550"/>
                              </a:cubicBezTo>
                              <a:cubicBezTo>
                                <a:pt x="17386" y="206693"/>
                                <a:pt x="17672" y="207740"/>
                                <a:pt x="17862" y="208788"/>
                              </a:cubicBezTo>
                              <a:cubicBezTo>
                                <a:pt x="18148" y="209836"/>
                                <a:pt x="18434" y="210884"/>
                                <a:pt x="18719" y="211931"/>
                              </a:cubicBezTo>
                              <a:cubicBezTo>
                                <a:pt x="19862" y="215932"/>
                                <a:pt x="21196" y="218980"/>
                                <a:pt x="22339" y="220694"/>
                              </a:cubicBezTo>
                              <a:cubicBezTo>
                                <a:pt x="23387" y="222409"/>
                                <a:pt x="24434" y="222504"/>
                                <a:pt x="23387" y="222028"/>
                              </a:cubicBezTo>
                              <a:cubicBezTo>
                                <a:pt x="23101" y="221837"/>
                                <a:pt x="22529" y="221837"/>
                                <a:pt x="22529" y="221837"/>
                              </a:cubicBezTo>
                              <a:cubicBezTo>
                                <a:pt x="22910" y="221837"/>
                                <a:pt x="23101" y="221933"/>
                                <a:pt x="23387" y="221933"/>
                              </a:cubicBezTo>
                              <a:cubicBezTo>
                                <a:pt x="23863" y="222028"/>
                                <a:pt x="24053" y="222028"/>
                                <a:pt x="24053" y="222028"/>
                              </a:cubicBezTo>
                              <a:lnTo>
                                <a:pt x="21101" y="2402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3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22254" y="3642268"/>
                        <a:ext cx="144571" cy="324702"/>
                        <a:chOff x="6222254" y="3642268"/>
                        <a:chExt cx="144571" cy="324702"/>
                      </a:xfrm>
                    </p:grpSpPr>
                    <p:sp>
                      <p:nvSpPr>
                        <p:cNvPr id="258" name="Freeform: Shape 118">
                          <a:extLst>
                            <a:ext uri="{FF2B5EF4-FFF2-40B4-BE49-F238E27FC236}">
                              <a16:creationId xmlns:a16="http://schemas.microsoft.com/office/drawing/2014/main" id="{B961CA7F-58E0-4E47-8E9C-8D0286A786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5352" y="3642268"/>
                          <a:ext cx="81473" cy="207545"/>
                        </a:xfrm>
                        <a:custGeom>
                          <a:avLst/>
                          <a:gdLst>
                            <a:gd name="connsiteX0" fmla="*/ 3624 w 81473"/>
                            <a:gd name="connsiteY0" fmla="*/ 207545 h 207545"/>
                            <a:gd name="connsiteX1" fmla="*/ 862 w 81473"/>
                            <a:gd name="connsiteY1" fmla="*/ 168683 h 207545"/>
                            <a:gd name="connsiteX2" fmla="*/ 22389 w 81473"/>
                            <a:gd name="connsiteY2" fmla="*/ 81720 h 207545"/>
                            <a:gd name="connsiteX3" fmla="*/ 37343 w 81473"/>
                            <a:gd name="connsiteY3" fmla="*/ 22665 h 207545"/>
                            <a:gd name="connsiteX4" fmla="*/ 66299 w 81473"/>
                            <a:gd name="connsiteY4" fmla="*/ 376 h 207545"/>
                            <a:gd name="connsiteX5" fmla="*/ 78015 w 81473"/>
                            <a:gd name="connsiteY5" fmla="*/ 18569 h 207545"/>
                            <a:gd name="connsiteX6" fmla="*/ 81444 w 81473"/>
                            <a:gd name="connsiteY6" fmla="*/ 47335 h 207545"/>
                            <a:gd name="connsiteX7" fmla="*/ 62584 w 81473"/>
                            <a:gd name="connsiteY7" fmla="*/ 145537 h 207545"/>
                            <a:gd name="connsiteX8" fmla="*/ 24579 w 81473"/>
                            <a:gd name="connsiteY8" fmla="*/ 180780 h 207545"/>
                            <a:gd name="connsiteX9" fmla="*/ 3624 w 81473"/>
                            <a:gd name="connsiteY9" fmla="*/ 207545 h 207545"/>
                            <a:gd name="connsiteX10" fmla="*/ 3624 w 81473"/>
                            <a:gd name="connsiteY10" fmla="*/ 207545 h 2075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81473" h="207545">
                              <a:moveTo>
                                <a:pt x="3624" y="207545"/>
                              </a:moveTo>
                              <a:cubicBezTo>
                                <a:pt x="10578" y="199925"/>
                                <a:pt x="2005" y="178970"/>
                                <a:pt x="862" y="168683"/>
                              </a:cubicBezTo>
                              <a:cubicBezTo>
                                <a:pt x="-4091" y="136870"/>
                                <a:pt x="13530" y="110676"/>
                                <a:pt x="22389" y="81720"/>
                              </a:cubicBezTo>
                              <a:cubicBezTo>
                                <a:pt x="28294" y="61908"/>
                                <a:pt x="27056" y="42001"/>
                                <a:pt x="37343" y="22665"/>
                              </a:cubicBezTo>
                              <a:cubicBezTo>
                                <a:pt x="42201" y="13521"/>
                                <a:pt x="53916" y="-2672"/>
                                <a:pt x="66299" y="376"/>
                              </a:cubicBezTo>
                              <a:cubicBezTo>
                                <a:pt x="77062" y="2758"/>
                                <a:pt x="76776" y="10282"/>
                                <a:pt x="78015" y="18569"/>
                              </a:cubicBezTo>
                              <a:cubicBezTo>
                                <a:pt x="79729" y="28951"/>
                                <a:pt x="81348" y="36286"/>
                                <a:pt x="81444" y="47335"/>
                              </a:cubicBezTo>
                              <a:cubicBezTo>
                                <a:pt x="82015" y="78767"/>
                                <a:pt x="74300" y="117629"/>
                                <a:pt x="62584" y="145537"/>
                              </a:cubicBezTo>
                              <a:cubicBezTo>
                                <a:pt x="56583" y="160682"/>
                                <a:pt x="32866" y="166492"/>
                                <a:pt x="24579" y="180780"/>
                              </a:cubicBezTo>
                              <a:cubicBezTo>
                                <a:pt x="19245" y="190972"/>
                                <a:pt x="11530" y="198973"/>
                                <a:pt x="3624" y="207545"/>
                              </a:cubicBezTo>
                              <a:lnTo>
                                <a:pt x="3624" y="2075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1A73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9" name="Freeform: Shape 119">
                          <a:extLst>
                            <a:ext uri="{FF2B5EF4-FFF2-40B4-BE49-F238E27FC236}">
                              <a16:creationId xmlns:a16="http://schemas.microsoft.com/office/drawing/2014/main" id="{70BD2528-01AA-4F7A-847B-C1E8821083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9168" y="3764088"/>
                          <a:ext cx="5481" cy="61245"/>
                        </a:xfrm>
                        <a:custGeom>
                          <a:avLst/>
                          <a:gdLst>
                            <a:gd name="connsiteX0" fmla="*/ 3429 w 5481"/>
                            <a:gd name="connsiteY0" fmla="*/ 61246 h 61245"/>
                            <a:gd name="connsiteX1" fmla="*/ 2762 w 5481"/>
                            <a:gd name="connsiteY1" fmla="*/ 58674 h 61245"/>
                            <a:gd name="connsiteX2" fmla="*/ 2286 w 5481"/>
                            <a:gd name="connsiteY2" fmla="*/ 55626 h 61245"/>
                            <a:gd name="connsiteX3" fmla="*/ 2000 w 5481"/>
                            <a:gd name="connsiteY3" fmla="*/ 51626 h 61245"/>
                            <a:gd name="connsiteX4" fmla="*/ 2286 w 5481"/>
                            <a:gd name="connsiteY4" fmla="*/ 41720 h 61245"/>
                            <a:gd name="connsiteX5" fmla="*/ 2572 w 5481"/>
                            <a:gd name="connsiteY5" fmla="*/ 30575 h 61245"/>
                            <a:gd name="connsiteX6" fmla="*/ 2572 w 5481"/>
                            <a:gd name="connsiteY6" fmla="*/ 29147 h 61245"/>
                            <a:gd name="connsiteX7" fmla="*/ 2381 w 5481"/>
                            <a:gd name="connsiteY7" fmla="*/ 27813 h 61245"/>
                            <a:gd name="connsiteX8" fmla="*/ 2000 w 5481"/>
                            <a:gd name="connsiteY8" fmla="*/ 24956 h 61245"/>
                            <a:gd name="connsiteX9" fmla="*/ 1048 w 5481"/>
                            <a:gd name="connsiteY9" fmla="*/ 19526 h 61245"/>
                            <a:gd name="connsiteX10" fmla="*/ 0 w 5481"/>
                            <a:gd name="connsiteY10" fmla="*/ 9620 h 61245"/>
                            <a:gd name="connsiteX11" fmla="*/ 0 w 5481"/>
                            <a:gd name="connsiteY11" fmla="*/ 7525 h 61245"/>
                            <a:gd name="connsiteX12" fmla="*/ 286 w 5481"/>
                            <a:gd name="connsiteY12" fmla="*/ 5620 h 61245"/>
                            <a:gd name="connsiteX13" fmla="*/ 952 w 5481"/>
                            <a:gd name="connsiteY13" fmla="*/ 2572 h 61245"/>
                            <a:gd name="connsiteX14" fmla="*/ 1715 w 5481"/>
                            <a:gd name="connsiteY14" fmla="*/ 0 h 61245"/>
                            <a:gd name="connsiteX15" fmla="*/ 1429 w 5481"/>
                            <a:gd name="connsiteY15" fmla="*/ 2667 h 61245"/>
                            <a:gd name="connsiteX16" fmla="*/ 1333 w 5481"/>
                            <a:gd name="connsiteY16" fmla="*/ 5620 h 61245"/>
                            <a:gd name="connsiteX17" fmla="*/ 1524 w 5481"/>
                            <a:gd name="connsiteY17" fmla="*/ 9525 h 61245"/>
                            <a:gd name="connsiteX18" fmla="*/ 3429 w 5481"/>
                            <a:gd name="connsiteY18" fmla="*/ 19050 h 61245"/>
                            <a:gd name="connsiteX19" fmla="*/ 4667 w 5481"/>
                            <a:gd name="connsiteY19" fmla="*/ 24575 h 61245"/>
                            <a:gd name="connsiteX20" fmla="*/ 5144 w 5481"/>
                            <a:gd name="connsiteY20" fmla="*/ 27432 h 61245"/>
                            <a:gd name="connsiteX21" fmla="*/ 5334 w 5481"/>
                            <a:gd name="connsiteY21" fmla="*/ 28956 h 61245"/>
                            <a:gd name="connsiteX22" fmla="*/ 5429 w 5481"/>
                            <a:gd name="connsiteY22" fmla="*/ 30480 h 61245"/>
                            <a:gd name="connsiteX23" fmla="*/ 3619 w 5481"/>
                            <a:gd name="connsiteY23" fmla="*/ 51721 h 61245"/>
                            <a:gd name="connsiteX24" fmla="*/ 3429 w 5481"/>
                            <a:gd name="connsiteY24" fmla="*/ 55626 h 61245"/>
                            <a:gd name="connsiteX25" fmla="*/ 3429 w 5481"/>
                            <a:gd name="connsiteY25" fmla="*/ 58674 h 61245"/>
                            <a:gd name="connsiteX26" fmla="*/ 3429 w 5481"/>
                            <a:gd name="connsiteY26" fmla="*/ 61246 h 61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5481" h="61245">
                              <a:moveTo>
                                <a:pt x="3429" y="61246"/>
                              </a:moveTo>
                              <a:cubicBezTo>
                                <a:pt x="3429" y="61246"/>
                                <a:pt x="3238" y="60293"/>
                                <a:pt x="2762" y="58674"/>
                              </a:cubicBezTo>
                              <a:cubicBezTo>
                                <a:pt x="2572" y="57817"/>
                                <a:pt x="2381" y="56864"/>
                                <a:pt x="2286" y="55626"/>
                              </a:cubicBezTo>
                              <a:cubicBezTo>
                                <a:pt x="2096" y="54483"/>
                                <a:pt x="1905" y="53054"/>
                                <a:pt x="2000" y="51626"/>
                              </a:cubicBezTo>
                              <a:cubicBezTo>
                                <a:pt x="1905" y="48673"/>
                                <a:pt x="2096" y="45244"/>
                                <a:pt x="2286" y="41720"/>
                              </a:cubicBezTo>
                              <a:cubicBezTo>
                                <a:pt x="2476" y="38195"/>
                                <a:pt x="2857" y="34385"/>
                                <a:pt x="2572" y="30575"/>
                              </a:cubicBezTo>
                              <a:lnTo>
                                <a:pt x="2572" y="29147"/>
                              </a:lnTo>
                              <a:cubicBezTo>
                                <a:pt x="2572" y="28861"/>
                                <a:pt x="2476" y="28289"/>
                                <a:pt x="2381" y="27813"/>
                              </a:cubicBezTo>
                              <a:lnTo>
                                <a:pt x="2000" y="24956"/>
                              </a:lnTo>
                              <a:cubicBezTo>
                                <a:pt x="1715" y="23146"/>
                                <a:pt x="1333" y="21336"/>
                                <a:pt x="1048" y="19526"/>
                              </a:cubicBezTo>
                              <a:cubicBezTo>
                                <a:pt x="381" y="16002"/>
                                <a:pt x="0" y="12573"/>
                                <a:pt x="0" y="9620"/>
                              </a:cubicBezTo>
                              <a:cubicBezTo>
                                <a:pt x="0" y="8858"/>
                                <a:pt x="0" y="8192"/>
                                <a:pt x="0" y="7525"/>
                              </a:cubicBezTo>
                              <a:cubicBezTo>
                                <a:pt x="95" y="6858"/>
                                <a:pt x="190" y="6191"/>
                                <a:pt x="286" y="5620"/>
                              </a:cubicBezTo>
                              <a:cubicBezTo>
                                <a:pt x="381" y="4477"/>
                                <a:pt x="667" y="3429"/>
                                <a:pt x="952" y="2572"/>
                              </a:cubicBezTo>
                              <a:cubicBezTo>
                                <a:pt x="1429" y="953"/>
                                <a:pt x="1715" y="0"/>
                                <a:pt x="1715" y="0"/>
                              </a:cubicBezTo>
                              <a:cubicBezTo>
                                <a:pt x="1715" y="0"/>
                                <a:pt x="1619" y="953"/>
                                <a:pt x="1429" y="2667"/>
                              </a:cubicBezTo>
                              <a:cubicBezTo>
                                <a:pt x="1238" y="3524"/>
                                <a:pt x="1238" y="4477"/>
                                <a:pt x="1333" y="5620"/>
                              </a:cubicBezTo>
                              <a:cubicBezTo>
                                <a:pt x="1333" y="6763"/>
                                <a:pt x="1429" y="8096"/>
                                <a:pt x="1524" y="9525"/>
                              </a:cubicBezTo>
                              <a:cubicBezTo>
                                <a:pt x="1715" y="12287"/>
                                <a:pt x="2572" y="15526"/>
                                <a:pt x="3429" y="19050"/>
                              </a:cubicBezTo>
                              <a:cubicBezTo>
                                <a:pt x="3810" y="20765"/>
                                <a:pt x="4286" y="22670"/>
                                <a:pt x="4667" y="24575"/>
                              </a:cubicBezTo>
                              <a:lnTo>
                                <a:pt x="5144" y="27432"/>
                              </a:lnTo>
                              <a:cubicBezTo>
                                <a:pt x="5239" y="27908"/>
                                <a:pt x="5334" y="28289"/>
                                <a:pt x="5334" y="28956"/>
                              </a:cubicBezTo>
                              <a:lnTo>
                                <a:pt x="5429" y="30480"/>
                              </a:lnTo>
                              <a:cubicBezTo>
                                <a:pt x="5810" y="38481"/>
                                <a:pt x="4000" y="46006"/>
                                <a:pt x="3619" y="51721"/>
                              </a:cubicBezTo>
                              <a:cubicBezTo>
                                <a:pt x="3429" y="53150"/>
                                <a:pt x="3429" y="54388"/>
                                <a:pt x="3429" y="55626"/>
                              </a:cubicBezTo>
                              <a:cubicBezTo>
                                <a:pt x="3334" y="56769"/>
                                <a:pt x="3334" y="57817"/>
                                <a:pt x="3429" y="58674"/>
                              </a:cubicBezTo>
                              <a:cubicBezTo>
                                <a:pt x="3334" y="60198"/>
                                <a:pt x="3429" y="61246"/>
                                <a:pt x="3429" y="61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0" name="Freeform: Shape 120">
                          <a:extLst>
                            <a:ext uri="{FF2B5EF4-FFF2-40B4-BE49-F238E27FC236}">
                              <a16:creationId xmlns:a16="http://schemas.microsoft.com/office/drawing/2014/main" id="{ADE3C4C2-FC87-4FA4-8039-752B30AE00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5072" y="3781995"/>
                          <a:ext cx="6381" cy="5265"/>
                        </a:xfrm>
                        <a:custGeom>
                          <a:avLst/>
                          <a:gdLst>
                            <a:gd name="connsiteX0" fmla="*/ 0 w 6381"/>
                            <a:gd name="connsiteY0" fmla="*/ 0 h 5265"/>
                            <a:gd name="connsiteX1" fmla="*/ 1429 w 6381"/>
                            <a:gd name="connsiteY1" fmla="*/ 476 h 5265"/>
                            <a:gd name="connsiteX2" fmla="*/ 3810 w 6381"/>
                            <a:gd name="connsiteY2" fmla="*/ 2000 h 5265"/>
                            <a:gd name="connsiteX3" fmla="*/ 5620 w 6381"/>
                            <a:gd name="connsiteY3" fmla="*/ 3905 h 5265"/>
                            <a:gd name="connsiteX4" fmla="*/ 6382 w 6381"/>
                            <a:gd name="connsiteY4" fmla="*/ 5144 h 5265"/>
                            <a:gd name="connsiteX5" fmla="*/ 4858 w 6381"/>
                            <a:gd name="connsiteY5" fmla="*/ 5239 h 5265"/>
                            <a:gd name="connsiteX6" fmla="*/ 3429 w 6381"/>
                            <a:gd name="connsiteY6" fmla="*/ 4858 h 5265"/>
                            <a:gd name="connsiteX7" fmla="*/ 2000 w 6381"/>
                            <a:gd name="connsiteY7" fmla="*/ 4000 h 5265"/>
                            <a:gd name="connsiteX8" fmla="*/ 286 w 6381"/>
                            <a:gd name="connsiteY8" fmla="*/ 1524 h 5265"/>
                            <a:gd name="connsiteX9" fmla="*/ 0 w 6381"/>
                            <a:gd name="connsiteY9" fmla="*/ 0 h 52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381" h="5265">
                              <a:moveTo>
                                <a:pt x="0" y="0"/>
                              </a:moveTo>
                              <a:cubicBezTo>
                                <a:pt x="0" y="0"/>
                                <a:pt x="667" y="95"/>
                                <a:pt x="1429" y="476"/>
                              </a:cubicBezTo>
                              <a:cubicBezTo>
                                <a:pt x="2191" y="857"/>
                                <a:pt x="3048" y="1333"/>
                                <a:pt x="3810" y="2000"/>
                              </a:cubicBezTo>
                              <a:cubicBezTo>
                                <a:pt x="4572" y="2572"/>
                                <a:pt x="5144" y="3334"/>
                                <a:pt x="5620" y="3905"/>
                              </a:cubicBezTo>
                              <a:cubicBezTo>
                                <a:pt x="6096" y="4572"/>
                                <a:pt x="6382" y="5144"/>
                                <a:pt x="6382" y="5144"/>
                              </a:cubicBezTo>
                              <a:cubicBezTo>
                                <a:pt x="6382" y="5144"/>
                                <a:pt x="5810" y="5334"/>
                                <a:pt x="4858" y="5239"/>
                              </a:cubicBezTo>
                              <a:cubicBezTo>
                                <a:pt x="4381" y="5239"/>
                                <a:pt x="3905" y="5144"/>
                                <a:pt x="3429" y="4858"/>
                              </a:cubicBezTo>
                              <a:cubicBezTo>
                                <a:pt x="2953" y="4667"/>
                                <a:pt x="2477" y="4286"/>
                                <a:pt x="2000" y="4000"/>
                              </a:cubicBezTo>
                              <a:cubicBezTo>
                                <a:pt x="1238" y="3238"/>
                                <a:pt x="476" y="2286"/>
                                <a:pt x="286" y="1524"/>
                              </a:cubicBezTo>
                              <a:cubicBezTo>
                                <a:pt x="0" y="66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1" name="Freeform: Shape 121">
                          <a:extLst>
                            <a:ext uri="{FF2B5EF4-FFF2-40B4-BE49-F238E27FC236}">
                              <a16:creationId xmlns:a16="http://schemas.microsoft.com/office/drawing/2014/main" id="{C9D04B77-8B05-4BFD-AD84-819CE55003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1644" y="3741514"/>
                          <a:ext cx="8392" cy="38576"/>
                        </a:xfrm>
                        <a:custGeom>
                          <a:avLst/>
                          <a:gdLst>
                            <a:gd name="connsiteX0" fmla="*/ 0 w 8392"/>
                            <a:gd name="connsiteY0" fmla="*/ 38576 h 38576"/>
                            <a:gd name="connsiteX1" fmla="*/ 1334 w 8392"/>
                            <a:gd name="connsiteY1" fmla="*/ 32480 h 38576"/>
                            <a:gd name="connsiteX2" fmla="*/ 2096 w 8392"/>
                            <a:gd name="connsiteY2" fmla="*/ 29528 h 38576"/>
                            <a:gd name="connsiteX3" fmla="*/ 2858 w 8392"/>
                            <a:gd name="connsiteY3" fmla="*/ 26289 h 38576"/>
                            <a:gd name="connsiteX4" fmla="*/ 4477 w 8392"/>
                            <a:gd name="connsiteY4" fmla="*/ 19336 h 38576"/>
                            <a:gd name="connsiteX5" fmla="*/ 5810 w 8392"/>
                            <a:gd name="connsiteY5" fmla="*/ 12287 h 38576"/>
                            <a:gd name="connsiteX6" fmla="*/ 6382 w 8392"/>
                            <a:gd name="connsiteY6" fmla="*/ 9049 h 38576"/>
                            <a:gd name="connsiteX7" fmla="*/ 6858 w 8392"/>
                            <a:gd name="connsiteY7" fmla="*/ 6096 h 38576"/>
                            <a:gd name="connsiteX8" fmla="*/ 8096 w 8392"/>
                            <a:gd name="connsiteY8" fmla="*/ 0 h 38576"/>
                            <a:gd name="connsiteX9" fmla="*/ 8382 w 8392"/>
                            <a:gd name="connsiteY9" fmla="*/ 6191 h 38576"/>
                            <a:gd name="connsiteX10" fmla="*/ 8096 w 8392"/>
                            <a:gd name="connsiteY10" fmla="*/ 12573 h 38576"/>
                            <a:gd name="connsiteX11" fmla="*/ 7049 w 8392"/>
                            <a:gd name="connsiteY11" fmla="*/ 19812 h 38576"/>
                            <a:gd name="connsiteX12" fmla="*/ 5048 w 8392"/>
                            <a:gd name="connsiteY12" fmla="*/ 26861 h 38576"/>
                            <a:gd name="connsiteX13" fmla="*/ 3905 w 8392"/>
                            <a:gd name="connsiteY13" fmla="*/ 30004 h 38576"/>
                            <a:gd name="connsiteX14" fmla="*/ 2667 w 8392"/>
                            <a:gd name="connsiteY14" fmla="*/ 32766 h 38576"/>
                            <a:gd name="connsiteX15" fmla="*/ 0 w 8392"/>
                            <a:gd name="connsiteY15" fmla="*/ 38576 h 385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8392" h="38576">
                              <a:moveTo>
                                <a:pt x="0" y="38576"/>
                              </a:moveTo>
                              <a:cubicBezTo>
                                <a:pt x="0" y="38576"/>
                                <a:pt x="476" y="36100"/>
                                <a:pt x="1334" y="32480"/>
                              </a:cubicBezTo>
                              <a:cubicBezTo>
                                <a:pt x="1619" y="31528"/>
                                <a:pt x="1810" y="30575"/>
                                <a:pt x="2096" y="29528"/>
                              </a:cubicBezTo>
                              <a:cubicBezTo>
                                <a:pt x="2477" y="28480"/>
                                <a:pt x="2572" y="27432"/>
                                <a:pt x="2858" y="26289"/>
                              </a:cubicBezTo>
                              <a:cubicBezTo>
                                <a:pt x="3334" y="24098"/>
                                <a:pt x="3905" y="21717"/>
                                <a:pt x="4477" y="19336"/>
                              </a:cubicBezTo>
                              <a:cubicBezTo>
                                <a:pt x="4858" y="16954"/>
                                <a:pt x="5334" y="14573"/>
                                <a:pt x="5810" y="12287"/>
                              </a:cubicBezTo>
                              <a:cubicBezTo>
                                <a:pt x="6001" y="11144"/>
                                <a:pt x="6287" y="10096"/>
                                <a:pt x="6382" y="9049"/>
                              </a:cubicBezTo>
                              <a:cubicBezTo>
                                <a:pt x="6572" y="8001"/>
                                <a:pt x="6668" y="7049"/>
                                <a:pt x="6858" y="6096"/>
                              </a:cubicBezTo>
                              <a:cubicBezTo>
                                <a:pt x="7525" y="2477"/>
                                <a:pt x="8096" y="0"/>
                                <a:pt x="8096" y="0"/>
                              </a:cubicBezTo>
                              <a:cubicBezTo>
                                <a:pt x="8096" y="0"/>
                                <a:pt x="8287" y="2477"/>
                                <a:pt x="8382" y="6191"/>
                              </a:cubicBezTo>
                              <a:cubicBezTo>
                                <a:pt x="8382" y="8096"/>
                                <a:pt x="8477" y="10287"/>
                                <a:pt x="8096" y="12573"/>
                              </a:cubicBezTo>
                              <a:cubicBezTo>
                                <a:pt x="7811" y="14859"/>
                                <a:pt x="7430" y="17336"/>
                                <a:pt x="7049" y="19812"/>
                              </a:cubicBezTo>
                              <a:cubicBezTo>
                                <a:pt x="6477" y="22288"/>
                                <a:pt x="5715" y="24670"/>
                                <a:pt x="5048" y="26861"/>
                              </a:cubicBezTo>
                              <a:cubicBezTo>
                                <a:pt x="4667" y="28004"/>
                                <a:pt x="4382" y="29051"/>
                                <a:pt x="3905" y="30004"/>
                              </a:cubicBezTo>
                              <a:cubicBezTo>
                                <a:pt x="3429" y="30956"/>
                                <a:pt x="3048" y="31909"/>
                                <a:pt x="2667" y="32766"/>
                              </a:cubicBezTo>
                              <a:cubicBezTo>
                                <a:pt x="1238" y="36386"/>
                                <a:pt x="0" y="38576"/>
                                <a:pt x="0" y="38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2" name="Freeform: Shape 122">
                          <a:extLst>
                            <a:ext uri="{FF2B5EF4-FFF2-40B4-BE49-F238E27FC236}">
                              <a16:creationId xmlns:a16="http://schemas.microsoft.com/office/drawing/2014/main" id="{FBBD161D-EE79-45FB-AF99-8CF6C62ED7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8754" y="3723798"/>
                          <a:ext cx="6608" cy="57245"/>
                        </a:xfrm>
                        <a:custGeom>
                          <a:avLst/>
                          <a:gdLst>
                            <a:gd name="connsiteX0" fmla="*/ 6608 w 6608"/>
                            <a:gd name="connsiteY0" fmla="*/ 57245 h 57245"/>
                            <a:gd name="connsiteX1" fmla="*/ 6036 w 6608"/>
                            <a:gd name="connsiteY1" fmla="*/ 54769 h 57245"/>
                            <a:gd name="connsiteX2" fmla="*/ 4703 w 6608"/>
                            <a:gd name="connsiteY2" fmla="*/ 48387 h 57245"/>
                            <a:gd name="connsiteX3" fmla="*/ 2703 w 6608"/>
                            <a:gd name="connsiteY3" fmla="*/ 39338 h 57245"/>
                            <a:gd name="connsiteX4" fmla="*/ 702 w 6608"/>
                            <a:gd name="connsiteY4" fmla="*/ 28861 h 57245"/>
                            <a:gd name="connsiteX5" fmla="*/ 131 w 6608"/>
                            <a:gd name="connsiteY5" fmla="*/ 23432 h 57245"/>
                            <a:gd name="connsiteX6" fmla="*/ 36 w 6608"/>
                            <a:gd name="connsiteY6" fmla="*/ 18098 h 57245"/>
                            <a:gd name="connsiteX7" fmla="*/ 321 w 6608"/>
                            <a:gd name="connsiteY7" fmla="*/ 13145 h 57245"/>
                            <a:gd name="connsiteX8" fmla="*/ 893 w 6608"/>
                            <a:gd name="connsiteY8" fmla="*/ 8763 h 57245"/>
                            <a:gd name="connsiteX9" fmla="*/ 1750 w 6608"/>
                            <a:gd name="connsiteY9" fmla="*/ 5144 h 57245"/>
                            <a:gd name="connsiteX10" fmla="*/ 2608 w 6608"/>
                            <a:gd name="connsiteY10" fmla="*/ 2381 h 57245"/>
                            <a:gd name="connsiteX11" fmla="*/ 3369 w 6608"/>
                            <a:gd name="connsiteY11" fmla="*/ 0 h 57245"/>
                            <a:gd name="connsiteX12" fmla="*/ 3084 w 6608"/>
                            <a:gd name="connsiteY12" fmla="*/ 2477 h 57245"/>
                            <a:gd name="connsiteX13" fmla="*/ 2703 w 6608"/>
                            <a:gd name="connsiteY13" fmla="*/ 5334 h 57245"/>
                            <a:gd name="connsiteX14" fmla="*/ 2322 w 6608"/>
                            <a:gd name="connsiteY14" fmla="*/ 8954 h 57245"/>
                            <a:gd name="connsiteX15" fmla="*/ 2227 w 6608"/>
                            <a:gd name="connsiteY15" fmla="*/ 13240 h 57245"/>
                            <a:gd name="connsiteX16" fmla="*/ 2322 w 6608"/>
                            <a:gd name="connsiteY16" fmla="*/ 18002 h 57245"/>
                            <a:gd name="connsiteX17" fmla="*/ 2703 w 6608"/>
                            <a:gd name="connsiteY17" fmla="*/ 23146 h 57245"/>
                            <a:gd name="connsiteX18" fmla="*/ 3369 w 6608"/>
                            <a:gd name="connsiteY18" fmla="*/ 28384 h 57245"/>
                            <a:gd name="connsiteX19" fmla="*/ 4227 w 6608"/>
                            <a:gd name="connsiteY19" fmla="*/ 33623 h 57245"/>
                            <a:gd name="connsiteX20" fmla="*/ 5084 w 6608"/>
                            <a:gd name="connsiteY20" fmla="*/ 38767 h 57245"/>
                            <a:gd name="connsiteX21" fmla="*/ 6322 w 6608"/>
                            <a:gd name="connsiteY21" fmla="*/ 48006 h 57245"/>
                            <a:gd name="connsiteX22" fmla="*/ 6608 w 6608"/>
                            <a:gd name="connsiteY22" fmla="*/ 54578 h 57245"/>
                            <a:gd name="connsiteX23" fmla="*/ 6608 w 6608"/>
                            <a:gd name="connsiteY23" fmla="*/ 57245 h 57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6608" h="57245">
                              <a:moveTo>
                                <a:pt x="6608" y="57245"/>
                              </a:moveTo>
                              <a:cubicBezTo>
                                <a:pt x="6608" y="57245"/>
                                <a:pt x="6417" y="56388"/>
                                <a:pt x="6036" y="54769"/>
                              </a:cubicBezTo>
                              <a:cubicBezTo>
                                <a:pt x="5751" y="53245"/>
                                <a:pt x="5370" y="50959"/>
                                <a:pt x="4703" y="48387"/>
                              </a:cubicBezTo>
                              <a:cubicBezTo>
                                <a:pt x="4131" y="45720"/>
                                <a:pt x="3369" y="42672"/>
                                <a:pt x="2703" y="39338"/>
                              </a:cubicBezTo>
                              <a:cubicBezTo>
                                <a:pt x="1941" y="36004"/>
                                <a:pt x="1274" y="32480"/>
                                <a:pt x="702" y="28861"/>
                              </a:cubicBezTo>
                              <a:cubicBezTo>
                                <a:pt x="512" y="27051"/>
                                <a:pt x="321" y="25241"/>
                                <a:pt x="131" y="23432"/>
                              </a:cubicBezTo>
                              <a:cubicBezTo>
                                <a:pt x="-60" y="21622"/>
                                <a:pt x="36" y="19812"/>
                                <a:pt x="36" y="18098"/>
                              </a:cubicBezTo>
                              <a:cubicBezTo>
                                <a:pt x="-60" y="16383"/>
                                <a:pt x="36" y="14669"/>
                                <a:pt x="321" y="13145"/>
                              </a:cubicBezTo>
                              <a:cubicBezTo>
                                <a:pt x="512" y="11621"/>
                                <a:pt x="702" y="10097"/>
                                <a:pt x="893" y="8763"/>
                              </a:cubicBezTo>
                              <a:cubicBezTo>
                                <a:pt x="988" y="7430"/>
                                <a:pt x="1560" y="6191"/>
                                <a:pt x="1750" y="5144"/>
                              </a:cubicBezTo>
                              <a:cubicBezTo>
                                <a:pt x="2036" y="4096"/>
                                <a:pt x="2322" y="3143"/>
                                <a:pt x="2608" y="2381"/>
                              </a:cubicBezTo>
                              <a:cubicBezTo>
                                <a:pt x="3084" y="857"/>
                                <a:pt x="3369" y="0"/>
                                <a:pt x="3369" y="0"/>
                              </a:cubicBezTo>
                              <a:cubicBezTo>
                                <a:pt x="3369" y="0"/>
                                <a:pt x="3274" y="953"/>
                                <a:pt x="3084" y="2477"/>
                              </a:cubicBezTo>
                              <a:cubicBezTo>
                                <a:pt x="2988" y="3239"/>
                                <a:pt x="2893" y="4191"/>
                                <a:pt x="2703" y="5334"/>
                              </a:cubicBezTo>
                              <a:cubicBezTo>
                                <a:pt x="2608" y="6477"/>
                                <a:pt x="2322" y="7620"/>
                                <a:pt x="2322" y="8954"/>
                              </a:cubicBezTo>
                              <a:cubicBezTo>
                                <a:pt x="2322" y="10287"/>
                                <a:pt x="2227" y="11716"/>
                                <a:pt x="2227" y="13240"/>
                              </a:cubicBezTo>
                              <a:cubicBezTo>
                                <a:pt x="2131" y="14764"/>
                                <a:pt x="2227" y="16383"/>
                                <a:pt x="2322" y="18002"/>
                              </a:cubicBezTo>
                              <a:cubicBezTo>
                                <a:pt x="2417" y="19717"/>
                                <a:pt x="2512" y="21431"/>
                                <a:pt x="2703" y="23146"/>
                              </a:cubicBezTo>
                              <a:cubicBezTo>
                                <a:pt x="2893" y="24860"/>
                                <a:pt x="3179" y="26670"/>
                                <a:pt x="3369" y="28384"/>
                              </a:cubicBezTo>
                              <a:cubicBezTo>
                                <a:pt x="3560" y="30194"/>
                                <a:pt x="3941" y="31909"/>
                                <a:pt x="4227" y="33623"/>
                              </a:cubicBezTo>
                              <a:cubicBezTo>
                                <a:pt x="4512" y="35338"/>
                                <a:pt x="4798" y="37052"/>
                                <a:pt x="5084" y="38767"/>
                              </a:cubicBezTo>
                              <a:cubicBezTo>
                                <a:pt x="5656" y="42100"/>
                                <a:pt x="5941" y="45339"/>
                                <a:pt x="6322" y="48006"/>
                              </a:cubicBezTo>
                              <a:cubicBezTo>
                                <a:pt x="6703" y="50673"/>
                                <a:pt x="6513" y="52959"/>
                                <a:pt x="6608" y="54578"/>
                              </a:cubicBezTo>
                              <a:cubicBezTo>
                                <a:pt x="6608" y="56293"/>
                                <a:pt x="6608" y="57245"/>
                                <a:pt x="6608" y="572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3" name="Freeform: Shape 123">
                          <a:extLst>
                            <a:ext uri="{FF2B5EF4-FFF2-40B4-BE49-F238E27FC236}">
                              <a16:creationId xmlns:a16="http://schemas.microsoft.com/office/drawing/2014/main" id="{249039FA-9189-4C8B-B264-BFFF31745E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4884" y="3754754"/>
                          <a:ext cx="6286" cy="7048"/>
                        </a:xfrm>
                        <a:custGeom>
                          <a:avLst/>
                          <a:gdLst>
                            <a:gd name="connsiteX0" fmla="*/ 0 w 6286"/>
                            <a:gd name="connsiteY0" fmla="*/ 0 h 7048"/>
                            <a:gd name="connsiteX1" fmla="*/ 1524 w 6286"/>
                            <a:gd name="connsiteY1" fmla="*/ 667 h 7048"/>
                            <a:gd name="connsiteX2" fmla="*/ 4000 w 6286"/>
                            <a:gd name="connsiteY2" fmla="*/ 2858 h 7048"/>
                            <a:gd name="connsiteX3" fmla="*/ 5810 w 6286"/>
                            <a:gd name="connsiteY3" fmla="*/ 5429 h 7048"/>
                            <a:gd name="connsiteX4" fmla="*/ 6286 w 6286"/>
                            <a:gd name="connsiteY4" fmla="*/ 7049 h 7048"/>
                            <a:gd name="connsiteX5" fmla="*/ 4667 w 6286"/>
                            <a:gd name="connsiteY5" fmla="*/ 6572 h 7048"/>
                            <a:gd name="connsiteX6" fmla="*/ 1810 w 6286"/>
                            <a:gd name="connsiteY6" fmla="*/ 4572 h 7048"/>
                            <a:gd name="connsiteX7" fmla="*/ 286 w 6286"/>
                            <a:gd name="connsiteY7" fmla="*/ 1619 h 7048"/>
                            <a:gd name="connsiteX8" fmla="*/ 0 w 6286"/>
                            <a:gd name="connsiteY8" fmla="*/ 0 h 70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286" h="7048">
                              <a:moveTo>
                                <a:pt x="0" y="0"/>
                              </a:moveTo>
                              <a:cubicBezTo>
                                <a:pt x="0" y="0"/>
                                <a:pt x="667" y="191"/>
                                <a:pt x="1524" y="667"/>
                              </a:cubicBezTo>
                              <a:cubicBezTo>
                                <a:pt x="2381" y="1143"/>
                                <a:pt x="3238" y="2000"/>
                                <a:pt x="4000" y="2858"/>
                              </a:cubicBezTo>
                              <a:cubicBezTo>
                                <a:pt x="4763" y="3620"/>
                                <a:pt x="5429" y="4572"/>
                                <a:pt x="5810" y="5429"/>
                              </a:cubicBezTo>
                              <a:cubicBezTo>
                                <a:pt x="6191" y="6287"/>
                                <a:pt x="6286" y="7049"/>
                                <a:pt x="6286" y="7049"/>
                              </a:cubicBezTo>
                              <a:cubicBezTo>
                                <a:pt x="6286" y="7049"/>
                                <a:pt x="5620" y="6953"/>
                                <a:pt x="4667" y="6572"/>
                              </a:cubicBezTo>
                              <a:cubicBezTo>
                                <a:pt x="3810" y="6191"/>
                                <a:pt x="2667" y="5429"/>
                                <a:pt x="1810" y="4572"/>
                              </a:cubicBezTo>
                              <a:cubicBezTo>
                                <a:pt x="1048" y="3620"/>
                                <a:pt x="571" y="2572"/>
                                <a:pt x="286" y="1619"/>
                              </a:cubicBezTo>
                              <a:cubicBezTo>
                                <a:pt x="95" y="762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4" name="Freeform: Shape 124">
                          <a:extLst>
                            <a:ext uri="{FF2B5EF4-FFF2-40B4-BE49-F238E27FC236}">
                              <a16:creationId xmlns:a16="http://schemas.microsoft.com/office/drawing/2014/main" id="{65552E55-E09A-4655-9921-140B54E5D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6789" y="3757802"/>
                          <a:ext cx="30194" cy="43243"/>
                        </a:xfrm>
                        <a:custGeom>
                          <a:avLst/>
                          <a:gdLst>
                            <a:gd name="connsiteX0" fmla="*/ 0 w 30194"/>
                            <a:gd name="connsiteY0" fmla="*/ 43243 h 43243"/>
                            <a:gd name="connsiteX1" fmla="*/ 1143 w 30194"/>
                            <a:gd name="connsiteY1" fmla="*/ 41243 h 43243"/>
                            <a:gd name="connsiteX2" fmla="*/ 2477 w 30194"/>
                            <a:gd name="connsiteY2" fmla="*/ 38957 h 43243"/>
                            <a:gd name="connsiteX3" fmla="*/ 4572 w 30194"/>
                            <a:gd name="connsiteY3" fmla="*/ 36195 h 43243"/>
                            <a:gd name="connsiteX4" fmla="*/ 10573 w 30194"/>
                            <a:gd name="connsiteY4" fmla="*/ 29908 h 43243"/>
                            <a:gd name="connsiteX5" fmla="*/ 14002 w 30194"/>
                            <a:gd name="connsiteY5" fmla="*/ 26575 h 43243"/>
                            <a:gd name="connsiteX6" fmla="*/ 15716 w 30194"/>
                            <a:gd name="connsiteY6" fmla="*/ 24860 h 43243"/>
                            <a:gd name="connsiteX7" fmla="*/ 17335 w 30194"/>
                            <a:gd name="connsiteY7" fmla="*/ 22955 h 43243"/>
                            <a:gd name="connsiteX8" fmla="*/ 20288 w 30194"/>
                            <a:gd name="connsiteY8" fmla="*/ 19145 h 43243"/>
                            <a:gd name="connsiteX9" fmla="*/ 22765 w 30194"/>
                            <a:gd name="connsiteY9" fmla="*/ 15145 h 43243"/>
                            <a:gd name="connsiteX10" fmla="*/ 26479 w 30194"/>
                            <a:gd name="connsiteY10" fmla="*/ 7525 h 43243"/>
                            <a:gd name="connsiteX11" fmla="*/ 30194 w 30194"/>
                            <a:gd name="connsiteY11" fmla="*/ 0 h 43243"/>
                            <a:gd name="connsiteX12" fmla="*/ 28004 w 30194"/>
                            <a:gd name="connsiteY12" fmla="*/ 8096 h 43243"/>
                            <a:gd name="connsiteX13" fmla="*/ 24956 w 30194"/>
                            <a:gd name="connsiteY13" fmla="*/ 16192 h 43243"/>
                            <a:gd name="connsiteX14" fmla="*/ 22574 w 30194"/>
                            <a:gd name="connsiteY14" fmla="*/ 20574 h 43243"/>
                            <a:gd name="connsiteX15" fmla="*/ 19431 w 30194"/>
                            <a:gd name="connsiteY15" fmla="*/ 24765 h 43243"/>
                            <a:gd name="connsiteX16" fmla="*/ 17717 w 30194"/>
                            <a:gd name="connsiteY16" fmla="*/ 26670 h 43243"/>
                            <a:gd name="connsiteX17" fmla="*/ 15811 w 30194"/>
                            <a:gd name="connsiteY17" fmla="*/ 28480 h 43243"/>
                            <a:gd name="connsiteX18" fmla="*/ 12192 w 30194"/>
                            <a:gd name="connsiteY18" fmla="*/ 31718 h 43243"/>
                            <a:gd name="connsiteX19" fmla="*/ 8763 w 30194"/>
                            <a:gd name="connsiteY19" fmla="*/ 34576 h 43243"/>
                            <a:gd name="connsiteX20" fmla="*/ 5810 w 30194"/>
                            <a:gd name="connsiteY20" fmla="*/ 37243 h 43243"/>
                            <a:gd name="connsiteX21" fmla="*/ 3334 w 30194"/>
                            <a:gd name="connsiteY21" fmla="*/ 39624 h 43243"/>
                            <a:gd name="connsiteX22" fmla="*/ 1619 w 30194"/>
                            <a:gd name="connsiteY22" fmla="*/ 41624 h 43243"/>
                            <a:gd name="connsiteX23" fmla="*/ 0 w 30194"/>
                            <a:gd name="connsiteY23" fmla="*/ 43243 h 432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30194" h="43243">
                              <a:moveTo>
                                <a:pt x="0" y="43243"/>
                              </a:moveTo>
                              <a:cubicBezTo>
                                <a:pt x="0" y="43243"/>
                                <a:pt x="381" y="42481"/>
                                <a:pt x="1143" y="41243"/>
                              </a:cubicBezTo>
                              <a:cubicBezTo>
                                <a:pt x="1524" y="40576"/>
                                <a:pt x="2000" y="39814"/>
                                <a:pt x="2477" y="38957"/>
                              </a:cubicBezTo>
                              <a:cubicBezTo>
                                <a:pt x="2953" y="38005"/>
                                <a:pt x="3715" y="37147"/>
                                <a:pt x="4572" y="36195"/>
                              </a:cubicBezTo>
                              <a:cubicBezTo>
                                <a:pt x="6191" y="34195"/>
                                <a:pt x="8287" y="32004"/>
                                <a:pt x="10573" y="29908"/>
                              </a:cubicBezTo>
                              <a:cubicBezTo>
                                <a:pt x="11716" y="28861"/>
                                <a:pt x="12859" y="27718"/>
                                <a:pt x="14002" y="26575"/>
                              </a:cubicBezTo>
                              <a:lnTo>
                                <a:pt x="15716" y="24860"/>
                              </a:lnTo>
                              <a:lnTo>
                                <a:pt x="17335" y="22955"/>
                              </a:lnTo>
                              <a:cubicBezTo>
                                <a:pt x="18574" y="21717"/>
                                <a:pt x="19336" y="20383"/>
                                <a:pt x="20288" y="19145"/>
                              </a:cubicBezTo>
                              <a:cubicBezTo>
                                <a:pt x="21050" y="17812"/>
                                <a:pt x="22098" y="16478"/>
                                <a:pt x="22765" y="15145"/>
                              </a:cubicBezTo>
                              <a:cubicBezTo>
                                <a:pt x="24289" y="12478"/>
                                <a:pt x="25432" y="9811"/>
                                <a:pt x="26479" y="7525"/>
                              </a:cubicBezTo>
                              <a:cubicBezTo>
                                <a:pt x="28575" y="2953"/>
                                <a:pt x="30194" y="0"/>
                                <a:pt x="30194" y="0"/>
                              </a:cubicBezTo>
                              <a:cubicBezTo>
                                <a:pt x="30194" y="0"/>
                                <a:pt x="29337" y="3238"/>
                                <a:pt x="28004" y="8096"/>
                              </a:cubicBezTo>
                              <a:cubicBezTo>
                                <a:pt x="27242" y="10477"/>
                                <a:pt x="26384" y="13335"/>
                                <a:pt x="24956" y="16192"/>
                              </a:cubicBezTo>
                              <a:cubicBezTo>
                                <a:pt x="24289" y="17717"/>
                                <a:pt x="23431" y="19145"/>
                                <a:pt x="22574" y="20574"/>
                              </a:cubicBezTo>
                              <a:cubicBezTo>
                                <a:pt x="21527" y="21908"/>
                                <a:pt x="20574" y="23527"/>
                                <a:pt x="19431" y="24765"/>
                              </a:cubicBezTo>
                              <a:lnTo>
                                <a:pt x="17717" y="26670"/>
                              </a:lnTo>
                              <a:lnTo>
                                <a:pt x="15811" y="28480"/>
                              </a:lnTo>
                              <a:cubicBezTo>
                                <a:pt x="14573" y="29623"/>
                                <a:pt x="13335" y="30766"/>
                                <a:pt x="12192" y="31718"/>
                              </a:cubicBezTo>
                              <a:cubicBezTo>
                                <a:pt x="10954" y="32766"/>
                                <a:pt x="9811" y="33718"/>
                                <a:pt x="8763" y="34576"/>
                              </a:cubicBezTo>
                              <a:cubicBezTo>
                                <a:pt x="7715" y="35528"/>
                                <a:pt x="6763" y="36385"/>
                                <a:pt x="5810" y="37243"/>
                              </a:cubicBezTo>
                              <a:cubicBezTo>
                                <a:pt x="4953" y="38100"/>
                                <a:pt x="4000" y="38767"/>
                                <a:pt x="3334" y="39624"/>
                              </a:cubicBezTo>
                              <a:cubicBezTo>
                                <a:pt x="2667" y="40386"/>
                                <a:pt x="2096" y="41053"/>
                                <a:pt x="1619" y="41624"/>
                              </a:cubicBezTo>
                              <a:cubicBezTo>
                                <a:pt x="571" y="42577"/>
                                <a:pt x="0" y="43243"/>
                                <a:pt x="0" y="432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5" name="Freeform: Shape 125">
                          <a:extLst>
                            <a:ext uri="{FF2B5EF4-FFF2-40B4-BE49-F238E27FC236}">
                              <a16:creationId xmlns:a16="http://schemas.microsoft.com/office/drawing/2014/main" id="{F89E75C5-9684-4BC1-94C0-15C01EB23A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0602" y="3758945"/>
                          <a:ext cx="12763" cy="13186"/>
                        </a:xfrm>
                        <a:custGeom>
                          <a:avLst/>
                          <a:gdLst>
                            <a:gd name="connsiteX0" fmla="*/ 0 w 12763"/>
                            <a:gd name="connsiteY0" fmla="*/ 13145 h 13186"/>
                            <a:gd name="connsiteX1" fmla="*/ 667 w 12763"/>
                            <a:gd name="connsiteY1" fmla="*/ 12573 h 13186"/>
                            <a:gd name="connsiteX2" fmla="*/ 1429 w 12763"/>
                            <a:gd name="connsiteY2" fmla="*/ 12001 h 13186"/>
                            <a:gd name="connsiteX3" fmla="*/ 2286 w 12763"/>
                            <a:gd name="connsiteY3" fmla="*/ 11240 h 13186"/>
                            <a:gd name="connsiteX4" fmla="*/ 3238 w 12763"/>
                            <a:gd name="connsiteY4" fmla="*/ 10382 h 13186"/>
                            <a:gd name="connsiteX5" fmla="*/ 4286 w 12763"/>
                            <a:gd name="connsiteY5" fmla="*/ 9334 h 13186"/>
                            <a:gd name="connsiteX6" fmla="*/ 6572 w 12763"/>
                            <a:gd name="connsiteY6" fmla="*/ 6953 h 13186"/>
                            <a:gd name="connsiteX7" fmla="*/ 10763 w 12763"/>
                            <a:gd name="connsiteY7" fmla="*/ 2286 h 13186"/>
                            <a:gd name="connsiteX8" fmla="*/ 12192 w 12763"/>
                            <a:gd name="connsiteY8" fmla="*/ 667 h 13186"/>
                            <a:gd name="connsiteX9" fmla="*/ 12763 w 12763"/>
                            <a:gd name="connsiteY9" fmla="*/ 0 h 13186"/>
                            <a:gd name="connsiteX10" fmla="*/ 12668 w 12763"/>
                            <a:gd name="connsiteY10" fmla="*/ 857 h 13186"/>
                            <a:gd name="connsiteX11" fmla="*/ 12097 w 12763"/>
                            <a:gd name="connsiteY11" fmla="*/ 3048 h 13186"/>
                            <a:gd name="connsiteX12" fmla="*/ 10668 w 12763"/>
                            <a:gd name="connsiteY12" fmla="*/ 5905 h 13186"/>
                            <a:gd name="connsiteX13" fmla="*/ 8477 w 12763"/>
                            <a:gd name="connsiteY13" fmla="*/ 8763 h 13186"/>
                            <a:gd name="connsiteX14" fmla="*/ 5715 w 12763"/>
                            <a:gd name="connsiteY14" fmla="*/ 11144 h 13186"/>
                            <a:gd name="connsiteX15" fmla="*/ 2762 w 12763"/>
                            <a:gd name="connsiteY15" fmla="*/ 12668 h 13186"/>
                            <a:gd name="connsiteX16" fmla="*/ 571 w 12763"/>
                            <a:gd name="connsiteY16" fmla="*/ 13145 h 13186"/>
                            <a:gd name="connsiteX17" fmla="*/ 0 w 12763"/>
                            <a:gd name="connsiteY17" fmla="*/ 13145 h 131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2763" h="13186">
                              <a:moveTo>
                                <a:pt x="0" y="13145"/>
                              </a:moveTo>
                              <a:cubicBezTo>
                                <a:pt x="0" y="13145"/>
                                <a:pt x="190" y="12954"/>
                                <a:pt x="667" y="12573"/>
                              </a:cubicBezTo>
                              <a:cubicBezTo>
                                <a:pt x="857" y="12383"/>
                                <a:pt x="1143" y="12192"/>
                                <a:pt x="1429" y="12001"/>
                              </a:cubicBezTo>
                              <a:cubicBezTo>
                                <a:pt x="1715" y="11811"/>
                                <a:pt x="2000" y="11430"/>
                                <a:pt x="2286" y="11240"/>
                              </a:cubicBezTo>
                              <a:cubicBezTo>
                                <a:pt x="2572" y="10954"/>
                                <a:pt x="2953" y="10668"/>
                                <a:pt x="3238" y="10382"/>
                              </a:cubicBezTo>
                              <a:cubicBezTo>
                                <a:pt x="3619" y="10001"/>
                                <a:pt x="3905" y="9620"/>
                                <a:pt x="4286" y="9334"/>
                              </a:cubicBezTo>
                              <a:cubicBezTo>
                                <a:pt x="5048" y="8668"/>
                                <a:pt x="5810" y="7811"/>
                                <a:pt x="6572" y="6953"/>
                              </a:cubicBezTo>
                              <a:cubicBezTo>
                                <a:pt x="8096" y="5334"/>
                                <a:pt x="9620" y="3620"/>
                                <a:pt x="10763" y="2286"/>
                              </a:cubicBezTo>
                              <a:cubicBezTo>
                                <a:pt x="11335" y="1619"/>
                                <a:pt x="11811" y="1048"/>
                                <a:pt x="12192" y="667"/>
                              </a:cubicBezTo>
                              <a:cubicBezTo>
                                <a:pt x="12573" y="286"/>
                                <a:pt x="12763" y="0"/>
                                <a:pt x="12763" y="0"/>
                              </a:cubicBezTo>
                              <a:cubicBezTo>
                                <a:pt x="12763" y="0"/>
                                <a:pt x="12763" y="286"/>
                                <a:pt x="12668" y="857"/>
                              </a:cubicBezTo>
                              <a:cubicBezTo>
                                <a:pt x="12573" y="1429"/>
                                <a:pt x="12478" y="2191"/>
                                <a:pt x="12097" y="3048"/>
                              </a:cubicBezTo>
                              <a:cubicBezTo>
                                <a:pt x="11811" y="3905"/>
                                <a:pt x="11335" y="4953"/>
                                <a:pt x="10668" y="5905"/>
                              </a:cubicBezTo>
                              <a:cubicBezTo>
                                <a:pt x="10096" y="6953"/>
                                <a:pt x="9239" y="7811"/>
                                <a:pt x="8477" y="8763"/>
                              </a:cubicBezTo>
                              <a:cubicBezTo>
                                <a:pt x="7525" y="9620"/>
                                <a:pt x="6763" y="10478"/>
                                <a:pt x="5715" y="11144"/>
                              </a:cubicBezTo>
                              <a:cubicBezTo>
                                <a:pt x="4763" y="11811"/>
                                <a:pt x="3810" y="12383"/>
                                <a:pt x="2762" y="12668"/>
                              </a:cubicBezTo>
                              <a:cubicBezTo>
                                <a:pt x="1905" y="13049"/>
                                <a:pt x="1143" y="12954"/>
                                <a:pt x="571" y="13145"/>
                              </a:cubicBezTo>
                              <a:cubicBezTo>
                                <a:pt x="286" y="13240"/>
                                <a:pt x="0" y="13145"/>
                                <a:pt x="0" y="131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6" name="Freeform: Shape 126">
                          <a:extLst>
                            <a:ext uri="{FF2B5EF4-FFF2-40B4-BE49-F238E27FC236}">
                              <a16:creationId xmlns:a16="http://schemas.microsoft.com/office/drawing/2014/main" id="{9624758E-7584-4CF1-981B-0AF5A1B1EE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6410" y="3693222"/>
                          <a:ext cx="19812" cy="50006"/>
                        </a:xfrm>
                        <a:custGeom>
                          <a:avLst/>
                          <a:gdLst>
                            <a:gd name="connsiteX0" fmla="*/ 0 w 19812"/>
                            <a:gd name="connsiteY0" fmla="*/ 50006 h 50006"/>
                            <a:gd name="connsiteX1" fmla="*/ 1048 w 19812"/>
                            <a:gd name="connsiteY1" fmla="*/ 47911 h 50006"/>
                            <a:gd name="connsiteX2" fmla="*/ 3905 w 19812"/>
                            <a:gd name="connsiteY2" fmla="*/ 42386 h 50006"/>
                            <a:gd name="connsiteX3" fmla="*/ 7810 w 19812"/>
                            <a:gd name="connsiteY3" fmla="*/ 34671 h 50006"/>
                            <a:gd name="connsiteX4" fmla="*/ 9906 w 19812"/>
                            <a:gd name="connsiteY4" fmla="*/ 30290 h 50006"/>
                            <a:gd name="connsiteX5" fmla="*/ 12002 w 19812"/>
                            <a:gd name="connsiteY5" fmla="*/ 25718 h 50006"/>
                            <a:gd name="connsiteX6" fmla="*/ 13906 w 19812"/>
                            <a:gd name="connsiteY6" fmla="*/ 21050 h 50006"/>
                            <a:gd name="connsiteX7" fmla="*/ 15526 w 19812"/>
                            <a:gd name="connsiteY7" fmla="*/ 16478 h 50006"/>
                            <a:gd name="connsiteX8" fmla="*/ 16954 w 19812"/>
                            <a:gd name="connsiteY8" fmla="*/ 12192 h 50006"/>
                            <a:gd name="connsiteX9" fmla="*/ 18002 w 19812"/>
                            <a:gd name="connsiteY9" fmla="*/ 8287 h 50006"/>
                            <a:gd name="connsiteX10" fmla="*/ 19336 w 19812"/>
                            <a:gd name="connsiteY10" fmla="*/ 2286 h 50006"/>
                            <a:gd name="connsiteX11" fmla="*/ 19812 w 19812"/>
                            <a:gd name="connsiteY11" fmla="*/ 0 h 50006"/>
                            <a:gd name="connsiteX12" fmla="*/ 19812 w 19812"/>
                            <a:gd name="connsiteY12" fmla="*/ 2381 h 50006"/>
                            <a:gd name="connsiteX13" fmla="*/ 19526 w 19812"/>
                            <a:gd name="connsiteY13" fmla="*/ 8573 h 50006"/>
                            <a:gd name="connsiteX14" fmla="*/ 18860 w 19812"/>
                            <a:gd name="connsiteY14" fmla="*/ 12668 h 50006"/>
                            <a:gd name="connsiteX15" fmla="*/ 17812 w 19812"/>
                            <a:gd name="connsiteY15" fmla="*/ 17240 h 50006"/>
                            <a:gd name="connsiteX16" fmla="*/ 16383 w 19812"/>
                            <a:gd name="connsiteY16" fmla="*/ 22003 h 50006"/>
                            <a:gd name="connsiteX17" fmla="*/ 14573 w 19812"/>
                            <a:gd name="connsiteY17" fmla="*/ 26765 h 50006"/>
                            <a:gd name="connsiteX18" fmla="*/ 12383 w 19812"/>
                            <a:gd name="connsiteY18" fmla="*/ 31433 h 50006"/>
                            <a:gd name="connsiteX19" fmla="*/ 10001 w 19812"/>
                            <a:gd name="connsiteY19" fmla="*/ 35814 h 50006"/>
                            <a:gd name="connsiteX20" fmla="*/ 5239 w 19812"/>
                            <a:gd name="connsiteY20" fmla="*/ 43244 h 50006"/>
                            <a:gd name="connsiteX21" fmla="*/ 1524 w 19812"/>
                            <a:gd name="connsiteY21" fmla="*/ 48197 h 50006"/>
                            <a:gd name="connsiteX22" fmla="*/ 0 w 19812"/>
                            <a:gd name="connsiteY22" fmla="*/ 50006 h 500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19812" h="50006">
                              <a:moveTo>
                                <a:pt x="0" y="50006"/>
                              </a:moveTo>
                              <a:cubicBezTo>
                                <a:pt x="0" y="50006"/>
                                <a:pt x="381" y="49244"/>
                                <a:pt x="1048" y="47911"/>
                              </a:cubicBezTo>
                              <a:cubicBezTo>
                                <a:pt x="1715" y="46577"/>
                                <a:pt x="2762" y="44672"/>
                                <a:pt x="3905" y="42386"/>
                              </a:cubicBezTo>
                              <a:cubicBezTo>
                                <a:pt x="5048" y="40100"/>
                                <a:pt x="6477" y="37529"/>
                                <a:pt x="7810" y="34671"/>
                              </a:cubicBezTo>
                              <a:cubicBezTo>
                                <a:pt x="8573" y="33242"/>
                                <a:pt x="9239" y="31814"/>
                                <a:pt x="9906" y="30290"/>
                              </a:cubicBezTo>
                              <a:cubicBezTo>
                                <a:pt x="10573" y="28766"/>
                                <a:pt x="11335" y="27242"/>
                                <a:pt x="12002" y="25718"/>
                              </a:cubicBezTo>
                              <a:cubicBezTo>
                                <a:pt x="12668" y="24194"/>
                                <a:pt x="13240" y="22574"/>
                                <a:pt x="13906" y="21050"/>
                              </a:cubicBezTo>
                              <a:cubicBezTo>
                                <a:pt x="14573" y="19526"/>
                                <a:pt x="14954" y="18002"/>
                                <a:pt x="15526" y="16478"/>
                              </a:cubicBezTo>
                              <a:cubicBezTo>
                                <a:pt x="16002" y="14954"/>
                                <a:pt x="16574" y="13526"/>
                                <a:pt x="16954" y="12192"/>
                              </a:cubicBezTo>
                              <a:cubicBezTo>
                                <a:pt x="17335" y="10763"/>
                                <a:pt x="17717" y="9430"/>
                                <a:pt x="18002" y="8287"/>
                              </a:cubicBezTo>
                              <a:cubicBezTo>
                                <a:pt x="18669" y="5810"/>
                                <a:pt x="18955" y="3715"/>
                                <a:pt x="19336" y="2286"/>
                              </a:cubicBezTo>
                              <a:cubicBezTo>
                                <a:pt x="19622" y="762"/>
                                <a:pt x="19812" y="0"/>
                                <a:pt x="19812" y="0"/>
                              </a:cubicBezTo>
                              <a:cubicBezTo>
                                <a:pt x="19812" y="0"/>
                                <a:pt x="19812" y="857"/>
                                <a:pt x="19812" y="2381"/>
                              </a:cubicBezTo>
                              <a:cubicBezTo>
                                <a:pt x="19717" y="3905"/>
                                <a:pt x="19907" y="6096"/>
                                <a:pt x="19526" y="8573"/>
                              </a:cubicBezTo>
                              <a:cubicBezTo>
                                <a:pt x="19336" y="9811"/>
                                <a:pt x="19145" y="11240"/>
                                <a:pt x="18860" y="12668"/>
                              </a:cubicBezTo>
                              <a:cubicBezTo>
                                <a:pt x="18669" y="14192"/>
                                <a:pt x="18193" y="15621"/>
                                <a:pt x="17812" y="17240"/>
                              </a:cubicBezTo>
                              <a:cubicBezTo>
                                <a:pt x="17335" y="18764"/>
                                <a:pt x="17050" y="20479"/>
                                <a:pt x="16383" y="22003"/>
                              </a:cubicBezTo>
                              <a:cubicBezTo>
                                <a:pt x="15812" y="23622"/>
                                <a:pt x="15145" y="25146"/>
                                <a:pt x="14573" y="26765"/>
                              </a:cubicBezTo>
                              <a:cubicBezTo>
                                <a:pt x="13906" y="28385"/>
                                <a:pt x="13049" y="29908"/>
                                <a:pt x="12383" y="31433"/>
                              </a:cubicBezTo>
                              <a:cubicBezTo>
                                <a:pt x="11716" y="32956"/>
                                <a:pt x="10858" y="34385"/>
                                <a:pt x="10001" y="35814"/>
                              </a:cubicBezTo>
                              <a:cubicBezTo>
                                <a:pt x="8382" y="38576"/>
                                <a:pt x="6763" y="41148"/>
                                <a:pt x="5239" y="43244"/>
                              </a:cubicBezTo>
                              <a:cubicBezTo>
                                <a:pt x="3810" y="45339"/>
                                <a:pt x="2381" y="46958"/>
                                <a:pt x="1524" y="48197"/>
                              </a:cubicBezTo>
                              <a:cubicBezTo>
                                <a:pt x="572" y="49340"/>
                                <a:pt x="0" y="50006"/>
                                <a:pt x="0" y="5000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7" name="Freeform: Shape 127">
                          <a:extLst>
                            <a:ext uri="{FF2B5EF4-FFF2-40B4-BE49-F238E27FC236}">
                              <a16:creationId xmlns:a16="http://schemas.microsoft.com/office/drawing/2014/main" id="{A846AE96-363D-4467-8777-3E408D309E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1936" y="3698937"/>
                          <a:ext cx="9143" cy="13358"/>
                        </a:xfrm>
                        <a:custGeom>
                          <a:avLst/>
                          <a:gdLst>
                            <a:gd name="connsiteX0" fmla="*/ 0 w 9143"/>
                            <a:gd name="connsiteY0" fmla="*/ 13335 h 13358"/>
                            <a:gd name="connsiteX1" fmla="*/ 571 w 9143"/>
                            <a:gd name="connsiteY1" fmla="*/ 12859 h 13358"/>
                            <a:gd name="connsiteX2" fmla="*/ 1619 w 9143"/>
                            <a:gd name="connsiteY2" fmla="*/ 11430 h 13358"/>
                            <a:gd name="connsiteX3" fmla="*/ 4191 w 9143"/>
                            <a:gd name="connsiteY3" fmla="*/ 6668 h 13358"/>
                            <a:gd name="connsiteX4" fmla="*/ 7239 w 9143"/>
                            <a:gd name="connsiteY4" fmla="*/ 1905 h 13358"/>
                            <a:gd name="connsiteX5" fmla="*/ 9144 w 9143"/>
                            <a:gd name="connsiteY5" fmla="*/ 0 h 13358"/>
                            <a:gd name="connsiteX6" fmla="*/ 8668 w 9143"/>
                            <a:gd name="connsiteY6" fmla="*/ 2572 h 13358"/>
                            <a:gd name="connsiteX7" fmla="*/ 6572 w 9143"/>
                            <a:gd name="connsiteY7" fmla="*/ 7906 h 13358"/>
                            <a:gd name="connsiteX8" fmla="*/ 2667 w 9143"/>
                            <a:gd name="connsiteY8" fmla="*/ 12478 h 13358"/>
                            <a:gd name="connsiteX9" fmla="*/ 667 w 9143"/>
                            <a:gd name="connsiteY9" fmla="*/ 13240 h 13358"/>
                            <a:gd name="connsiteX10" fmla="*/ 0 w 9143"/>
                            <a:gd name="connsiteY10" fmla="*/ 13335 h 133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9143" h="13358">
                              <a:moveTo>
                                <a:pt x="0" y="13335"/>
                              </a:moveTo>
                              <a:cubicBezTo>
                                <a:pt x="0" y="13335"/>
                                <a:pt x="190" y="13145"/>
                                <a:pt x="571" y="12859"/>
                              </a:cubicBezTo>
                              <a:cubicBezTo>
                                <a:pt x="857" y="12573"/>
                                <a:pt x="1238" y="12097"/>
                                <a:pt x="1619" y="11430"/>
                              </a:cubicBezTo>
                              <a:cubicBezTo>
                                <a:pt x="2381" y="10192"/>
                                <a:pt x="3238" y="8477"/>
                                <a:pt x="4191" y="6668"/>
                              </a:cubicBezTo>
                              <a:cubicBezTo>
                                <a:pt x="5144" y="4953"/>
                                <a:pt x="6286" y="3143"/>
                                <a:pt x="7239" y="1905"/>
                              </a:cubicBezTo>
                              <a:cubicBezTo>
                                <a:pt x="8287" y="667"/>
                                <a:pt x="9144" y="0"/>
                                <a:pt x="9144" y="0"/>
                              </a:cubicBezTo>
                              <a:cubicBezTo>
                                <a:pt x="9144" y="0"/>
                                <a:pt x="9049" y="1048"/>
                                <a:pt x="8668" y="2572"/>
                              </a:cubicBezTo>
                              <a:cubicBezTo>
                                <a:pt x="8287" y="4096"/>
                                <a:pt x="7620" y="6096"/>
                                <a:pt x="6572" y="7906"/>
                              </a:cubicBezTo>
                              <a:cubicBezTo>
                                <a:pt x="5524" y="9716"/>
                                <a:pt x="4191" y="11525"/>
                                <a:pt x="2667" y="12478"/>
                              </a:cubicBezTo>
                              <a:cubicBezTo>
                                <a:pt x="2000" y="12954"/>
                                <a:pt x="1143" y="13145"/>
                                <a:pt x="667" y="13240"/>
                              </a:cubicBezTo>
                              <a:cubicBezTo>
                                <a:pt x="286" y="13430"/>
                                <a:pt x="0" y="13335"/>
                                <a:pt x="0" y="133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8" name="Freeform: Shape 128">
                          <a:extLst>
                            <a:ext uri="{FF2B5EF4-FFF2-40B4-BE49-F238E27FC236}">
                              <a16:creationId xmlns:a16="http://schemas.microsoft.com/office/drawing/2014/main" id="{871A33C1-51A5-43D1-A6D3-2502AFB88C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4140" y="3675316"/>
                          <a:ext cx="14271" cy="40004"/>
                        </a:xfrm>
                        <a:custGeom>
                          <a:avLst/>
                          <a:gdLst>
                            <a:gd name="connsiteX0" fmla="*/ 14271 w 14271"/>
                            <a:gd name="connsiteY0" fmla="*/ 40005 h 40004"/>
                            <a:gd name="connsiteX1" fmla="*/ 12652 w 14271"/>
                            <a:gd name="connsiteY1" fmla="*/ 39052 h 40004"/>
                            <a:gd name="connsiteX2" fmla="*/ 10842 w 14271"/>
                            <a:gd name="connsiteY2" fmla="*/ 37719 h 40004"/>
                            <a:gd name="connsiteX3" fmla="*/ 8747 w 14271"/>
                            <a:gd name="connsiteY3" fmla="*/ 35719 h 40004"/>
                            <a:gd name="connsiteX4" fmla="*/ 6556 w 14271"/>
                            <a:gd name="connsiteY4" fmla="*/ 33147 h 40004"/>
                            <a:gd name="connsiteX5" fmla="*/ 4556 w 14271"/>
                            <a:gd name="connsiteY5" fmla="*/ 29908 h 40004"/>
                            <a:gd name="connsiteX6" fmla="*/ 1412 w 14271"/>
                            <a:gd name="connsiteY6" fmla="*/ 22193 h 40004"/>
                            <a:gd name="connsiteX7" fmla="*/ 365 w 14271"/>
                            <a:gd name="connsiteY7" fmla="*/ 6763 h 40004"/>
                            <a:gd name="connsiteX8" fmla="*/ 1508 w 14271"/>
                            <a:gd name="connsiteY8" fmla="*/ 1810 h 40004"/>
                            <a:gd name="connsiteX9" fmla="*/ 2174 w 14271"/>
                            <a:gd name="connsiteY9" fmla="*/ 0 h 40004"/>
                            <a:gd name="connsiteX10" fmla="*/ 2079 w 14271"/>
                            <a:gd name="connsiteY10" fmla="*/ 1905 h 40004"/>
                            <a:gd name="connsiteX11" fmla="*/ 1984 w 14271"/>
                            <a:gd name="connsiteY11" fmla="*/ 6858 h 40004"/>
                            <a:gd name="connsiteX12" fmla="*/ 4079 w 14271"/>
                            <a:gd name="connsiteY12" fmla="*/ 21431 h 40004"/>
                            <a:gd name="connsiteX13" fmla="*/ 5318 w 14271"/>
                            <a:gd name="connsiteY13" fmla="*/ 25241 h 40004"/>
                            <a:gd name="connsiteX14" fmla="*/ 6746 w 14271"/>
                            <a:gd name="connsiteY14" fmla="*/ 28765 h 40004"/>
                            <a:gd name="connsiteX15" fmla="*/ 10080 w 14271"/>
                            <a:gd name="connsiteY15" fmla="*/ 34766 h 40004"/>
                            <a:gd name="connsiteX16" fmla="*/ 13128 w 14271"/>
                            <a:gd name="connsiteY16" fmla="*/ 38576 h 40004"/>
                            <a:gd name="connsiteX17" fmla="*/ 14271 w 14271"/>
                            <a:gd name="connsiteY17" fmla="*/ 40005 h 40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4271" h="40004">
                              <a:moveTo>
                                <a:pt x="14271" y="40005"/>
                              </a:moveTo>
                              <a:cubicBezTo>
                                <a:pt x="14271" y="40005"/>
                                <a:pt x="13604" y="39719"/>
                                <a:pt x="12652" y="39052"/>
                              </a:cubicBezTo>
                              <a:cubicBezTo>
                                <a:pt x="12080" y="38767"/>
                                <a:pt x="11604" y="38290"/>
                                <a:pt x="10842" y="37719"/>
                              </a:cubicBezTo>
                              <a:cubicBezTo>
                                <a:pt x="10080" y="37148"/>
                                <a:pt x="9413" y="36481"/>
                                <a:pt x="8747" y="35719"/>
                              </a:cubicBezTo>
                              <a:cubicBezTo>
                                <a:pt x="7985" y="34957"/>
                                <a:pt x="7318" y="34100"/>
                                <a:pt x="6556" y="33147"/>
                              </a:cubicBezTo>
                              <a:cubicBezTo>
                                <a:pt x="5889" y="32099"/>
                                <a:pt x="5127" y="31052"/>
                                <a:pt x="4556" y="29908"/>
                              </a:cubicBezTo>
                              <a:cubicBezTo>
                                <a:pt x="3222" y="27623"/>
                                <a:pt x="2270" y="24956"/>
                                <a:pt x="1412" y="22193"/>
                              </a:cubicBezTo>
                              <a:cubicBezTo>
                                <a:pt x="-112" y="16764"/>
                                <a:pt x="-302" y="10954"/>
                                <a:pt x="365" y="6763"/>
                              </a:cubicBezTo>
                              <a:cubicBezTo>
                                <a:pt x="650" y="4667"/>
                                <a:pt x="1127" y="2953"/>
                                <a:pt x="1508" y="1810"/>
                              </a:cubicBezTo>
                              <a:cubicBezTo>
                                <a:pt x="1889" y="667"/>
                                <a:pt x="2174" y="0"/>
                                <a:pt x="2174" y="0"/>
                              </a:cubicBezTo>
                              <a:cubicBezTo>
                                <a:pt x="2174" y="0"/>
                                <a:pt x="2174" y="667"/>
                                <a:pt x="2079" y="1905"/>
                              </a:cubicBezTo>
                              <a:cubicBezTo>
                                <a:pt x="1984" y="3048"/>
                                <a:pt x="1889" y="4858"/>
                                <a:pt x="1984" y="6858"/>
                              </a:cubicBezTo>
                              <a:cubicBezTo>
                                <a:pt x="1984" y="10954"/>
                                <a:pt x="2651" y="16288"/>
                                <a:pt x="4079" y="21431"/>
                              </a:cubicBezTo>
                              <a:cubicBezTo>
                                <a:pt x="4365" y="22669"/>
                                <a:pt x="4841" y="24003"/>
                                <a:pt x="5318" y="25241"/>
                              </a:cubicBezTo>
                              <a:cubicBezTo>
                                <a:pt x="5794" y="26479"/>
                                <a:pt x="6175" y="27718"/>
                                <a:pt x="6746" y="28765"/>
                              </a:cubicBezTo>
                              <a:cubicBezTo>
                                <a:pt x="7794" y="31052"/>
                                <a:pt x="8937" y="33052"/>
                                <a:pt x="10080" y="34766"/>
                              </a:cubicBezTo>
                              <a:cubicBezTo>
                                <a:pt x="11223" y="36385"/>
                                <a:pt x="12271" y="37719"/>
                                <a:pt x="13128" y="38576"/>
                              </a:cubicBezTo>
                              <a:cubicBezTo>
                                <a:pt x="13795" y="39529"/>
                                <a:pt x="14271" y="40005"/>
                                <a:pt x="14271" y="400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69" name="Freeform: Shape 129">
                          <a:extLst>
                            <a:ext uri="{FF2B5EF4-FFF2-40B4-BE49-F238E27FC236}">
                              <a16:creationId xmlns:a16="http://schemas.microsoft.com/office/drawing/2014/main" id="{C8AA3995-06C6-424E-A455-C633DA0EC9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8980" y="3700462"/>
                          <a:ext cx="8572" cy="3491"/>
                        </a:xfrm>
                        <a:custGeom>
                          <a:avLst/>
                          <a:gdLst>
                            <a:gd name="connsiteX0" fmla="*/ 0 w 8572"/>
                            <a:gd name="connsiteY0" fmla="*/ 0 h 3491"/>
                            <a:gd name="connsiteX1" fmla="*/ 476 w 8572"/>
                            <a:gd name="connsiteY1" fmla="*/ 95 h 3491"/>
                            <a:gd name="connsiteX2" fmla="*/ 1619 w 8572"/>
                            <a:gd name="connsiteY2" fmla="*/ 286 h 3491"/>
                            <a:gd name="connsiteX3" fmla="*/ 2857 w 8572"/>
                            <a:gd name="connsiteY3" fmla="*/ 476 h 3491"/>
                            <a:gd name="connsiteX4" fmla="*/ 4286 w 8572"/>
                            <a:gd name="connsiteY4" fmla="*/ 667 h 3491"/>
                            <a:gd name="connsiteX5" fmla="*/ 7048 w 8572"/>
                            <a:gd name="connsiteY5" fmla="*/ 1143 h 3491"/>
                            <a:gd name="connsiteX6" fmla="*/ 8096 w 8572"/>
                            <a:gd name="connsiteY6" fmla="*/ 1333 h 3491"/>
                            <a:gd name="connsiteX7" fmla="*/ 8572 w 8572"/>
                            <a:gd name="connsiteY7" fmla="*/ 1429 h 3491"/>
                            <a:gd name="connsiteX8" fmla="*/ 8287 w 8572"/>
                            <a:gd name="connsiteY8" fmla="*/ 1810 h 3491"/>
                            <a:gd name="connsiteX9" fmla="*/ 7334 w 8572"/>
                            <a:gd name="connsiteY9" fmla="*/ 2667 h 3491"/>
                            <a:gd name="connsiteX10" fmla="*/ 5810 w 8572"/>
                            <a:gd name="connsiteY10" fmla="*/ 3334 h 3491"/>
                            <a:gd name="connsiteX11" fmla="*/ 3810 w 8572"/>
                            <a:gd name="connsiteY11" fmla="*/ 3429 h 3491"/>
                            <a:gd name="connsiteX12" fmla="*/ 571 w 8572"/>
                            <a:gd name="connsiteY12" fmla="*/ 1619 h 3491"/>
                            <a:gd name="connsiteX13" fmla="*/ 95 w 8572"/>
                            <a:gd name="connsiteY13" fmla="*/ 571 h 3491"/>
                            <a:gd name="connsiteX14" fmla="*/ 0 w 8572"/>
                            <a:gd name="connsiteY14" fmla="*/ 0 h 34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572" h="3491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0"/>
                                <a:pt x="476" y="95"/>
                              </a:cubicBezTo>
                              <a:cubicBezTo>
                                <a:pt x="762" y="190"/>
                                <a:pt x="1143" y="286"/>
                                <a:pt x="1619" y="286"/>
                              </a:cubicBezTo>
                              <a:cubicBezTo>
                                <a:pt x="2000" y="381"/>
                                <a:pt x="2381" y="381"/>
                                <a:pt x="2857" y="476"/>
                              </a:cubicBezTo>
                              <a:cubicBezTo>
                                <a:pt x="3334" y="571"/>
                                <a:pt x="3810" y="667"/>
                                <a:pt x="4286" y="667"/>
                              </a:cubicBezTo>
                              <a:cubicBezTo>
                                <a:pt x="5239" y="857"/>
                                <a:pt x="6191" y="952"/>
                                <a:pt x="7048" y="1143"/>
                              </a:cubicBezTo>
                              <a:cubicBezTo>
                                <a:pt x="7525" y="1238"/>
                                <a:pt x="7906" y="1333"/>
                                <a:pt x="8096" y="1333"/>
                              </a:cubicBezTo>
                              <a:cubicBezTo>
                                <a:pt x="8382" y="1429"/>
                                <a:pt x="8572" y="1429"/>
                                <a:pt x="8572" y="1429"/>
                              </a:cubicBezTo>
                              <a:cubicBezTo>
                                <a:pt x="8572" y="1429"/>
                                <a:pt x="8477" y="1619"/>
                                <a:pt x="8287" y="1810"/>
                              </a:cubicBezTo>
                              <a:cubicBezTo>
                                <a:pt x="8096" y="2000"/>
                                <a:pt x="7810" y="2381"/>
                                <a:pt x="7334" y="2667"/>
                              </a:cubicBezTo>
                              <a:cubicBezTo>
                                <a:pt x="6953" y="2858"/>
                                <a:pt x="6382" y="3238"/>
                                <a:pt x="5810" y="3334"/>
                              </a:cubicBezTo>
                              <a:cubicBezTo>
                                <a:pt x="5239" y="3524"/>
                                <a:pt x="4572" y="3524"/>
                                <a:pt x="3810" y="3429"/>
                              </a:cubicBezTo>
                              <a:cubicBezTo>
                                <a:pt x="2476" y="3238"/>
                                <a:pt x="1238" y="2572"/>
                                <a:pt x="571" y="1619"/>
                              </a:cubicBezTo>
                              <a:cubicBezTo>
                                <a:pt x="190" y="1238"/>
                                <a:pt x="190" y="762"/>
                                <a:pt x="95" y="571"/>
                              </a:cubicBezTo>
                              <a:cubicBezTo>
                                <a:pt x="0" y="19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0" name="Freeform: Shape 130">
                          <a:extLst>
                            <a:ext uri="{FF2B5EF4-FFF2-40B4-BE49-F238E27FC236}">
                              <a16:creationId xmlns:a16="http://schemas.microsoft.com/office/drawing/2014/main" id="{C02BC967-3107-43FC-8AA2-A5238C027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2887" y="3659218"/>
                          <a:ext cx="12668" cy="33242"/>
                        </a:xfrm>
                        <a:custGeom>
                          <a:avLst/>
                          <a:gdLst>
                            <a:gd name="connsiteX0" fmla="*/ 0 w 12668"/>
                            <a:gd name="connsiteY0" fmla="*/ 33242 h 33242"/>
                            <a:gd name="connsiteX1" fmla="*/ 1333 w 12668"/>
                            <a:gd name="connsiteY1" fmla="*/ 27813 h 33242"/>
                            <a:gd name="connsiteX2" fmla="*/ 5715 w 12668"/>
                            <a:gd name="connsiteY2" fmla="*/ 16288 h 33242"/>
                            <a:gd name="connsiteX3" fmla="*/ 8287 w 12668"/>
                            <a:gd name="connsiteY3" fmla="*/ 10382 h 33242"/>
                            <a:gd name="connsiteX4" fmla="*/ 9430 w 12668"/>
                            <a:gd name="connsiteY4" fmla="*/ 7620 h 33242"/>
                            <a:gd name="connsiteX5" fmla="*/ 10382 w 12668"/>
                            <a:gd name="connsiteY5" fmla="*/ 5144 h 33242"/>
                            <a:gd name="connsiteX6" fmla="*/ 12668 w 12668"/>
                            <a:gd name="connsiteY6" fmla="*/ 0 h 33242"/>
                            <a:gd name="connsiteX7" fmla="*/ 11906 w 12668"/>
                            <a:gd name="connsiteY7" fmla="*/ 5620 h 33242"/>
                            <a:gd name="connsiteX8" fmla="*/ 10573 w 12668"/>
                            <a:gd name="connsiteY8" fmla="*/ 11240 h 33242"/>
                            <a:gd name="connsiteX9" fmla="*/ 8287 w 12668"/>
                            <a:gd name="connsiteY9" fmla="*/ 17431 h 33242"/>
                            <a:gd name="connsiteX10" fmla="*/ 5525 w 12668"/>
                            <a:gd name="connsiteY10" fmla="*/ 23336 h 33242"/>
                            <a:gd name="connsiteX11" fmla="*/ 2953 w 12668"/>
                            <a:gd name="connsiteY11" fmla="*/ 28480 h 33242"/>
                            <a:gd name="connsiteX12" fmla="*/ 0 w 12668"/>
                            <a:gd name="connsiteY12" fmla="*/ 33242 h 332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2668" h="33242">
                              <a:moveTo>
                                <a:pt x="0" y="33242"/>
                              </a:moveTo>
                              <a:cubicBezTo>
                                <a:pt x="0" y="33242"/>
                                <a:pt x="381" y="31052"/>
                                <a:pt x="1333" y="27813"/>
                              </a:cubicBezTo>
                              <a:cubicBezTo>
                                <a:pt x="2096" y="24575"/>
                                <a:pt x="4000" y="20383"/>
                                <a:pt x="5715" y="16288"/>
                              </a:cubicBezTo>
                              <a:cubicBezTo>
                                <a:pt x="6572" y="14288"/>
                                <a:pt x="7429" y="12192"/>
                                <a:pt x="8287" y="10382"/>
                              </a:cubicBezTo>
                              <a:cubicBezTo>
                                <a:pt x="8668" y="9430"/>
                                <a:pt x="9144" y="8573"/>
                                <a:pt x="9430" y="7620"/>
                              </a:cubicBezTo>
                              <a:cubicBezTo>
                                <a:pt x="9716" y="6668"/>
                                <a:pt x="10097" y="5906"/>
                                <a:pt x="10382" y="5144"/>
                              </a:cubicBezTo>
                              <a:cubicBezTo>
                                <a:pt x="11621" y="2096"/>
                                <a:pt x="12668" y="0"/>
                                <a:pt x="12668" y="0"/>
                              </a:cubicBezTo>
                              <a:cubicBezTo>
                                <a:pt x="12668" y="0"/>
                                <a:pt x="12478" y="2286"/>
                                <a:pt x="11906" y="5620"/>
                              </a:cubicBezTo>
                              <a:cubicBezTo>
                                <a:pt x="11621" y="7239"/>
                                <a:pt x="11335" y="9335"/>
                                <a:pt x="10573" y="11240"/>
                              </a:cubicBezTo>
                              <a:cubicBezTo>
                                <a:pt x="9906" y="13240"/>
                                <a:pt x="9049" y="15335"/>
                                <a:pt x="8287" y="17431"/>
                              </a:cubicBezTo>
                              <a:cubicBezTo>
                                <a:pt x="7429" y="19526"/>
                                <a:pt x="6477" y="21431"/>
                                <a:pt x="5525" y="23336"/>
                              </a:cubicBezTo>
                              <a:cubicBezTo>
                                <a:pt x="4572" y="25146"/>
                                <a:pt x="3715" y="26956"/>
                                <a:pt x="2953" y="28480"/>
                              </a:cubicBezTo>
                              <a:cubicBezTo>
                                <a:pt x="1238" y="31337"/>
                                <a:pt x="0" y="33242"/>
                                <a:pt x="0" y="3324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1" name="Freeform: Shape 131">
                          <a:extLst>
                            <a:ext uri="{FF2B5EF4-FFF2-40B4-BE49-F238E27FC236}">
                              <a16:creationId xmlns:a16="http://schemas.microsoft.com/office/drawing/2014/main" id="{7F4247CD-ACA0-4061-816D-03924B9F1E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0845" y="3656551"/>
                          <a:ext cx="4561" cy="11620"/>
                        </a:xfrm>
                        <a:custGeom>
                          <a:avLst/>
                          <a:gdLst>
                            <a:gd name="connsiteX0" fmla="*/ 42 w 4561"/>
                            <a:gd name="connsiteY0" fmla="*/ 0 h 11620"/>
                            <a:gd name="connsiteX1" fmla="*/ 1471 w 4561"/>
                            <a:gd name="connsiteY1" fmla="*/ 1524 h 11620"/>
                            <a:gd name="connsiteX2" fmla="*/ 3567 w 4561"/>
                            <a:gd name="connsiteY2" fmla="*/ 5334 h 11620"/>
                            <a:gd name="connsiteX3" fmla="*/ 4519 w 4561"/>
                            <a:gd name="connsiteY3" fmla="*/ 9525 h 11620"/>
                            <a:gd name="connsiteX4" fmla="*/ 4519 w 4561"/>
                            <a:gd name="connsiteY4" fmla="*/ 11621 h 11620"/>
                            <a:gd name="connsiteX5" fmla="*/ 3090 w 4561"/>
                            <a:gd name="connsiteY5" fmla="*/ 10096 h 11620"/>
                            <a:gd name="connsiteX6" fmla="*/ 995 w 4561"/>
                            <a:gd name="connsiteY6" fmla="*/ 6287 h 11620"/>
                            <a:gd name="connsiteX7" fmla="*/ 42 w 4561"/>
                            <a:gd name="connsiteY7" fmla="*/ 2096 h 11620"/>
                            <a:gd name="connsiteX8" fmla="*/ 42 w 4561"/>
                            <a:gd name="connsiteY8" fmla="*/ 0 h 1162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561" h="11620">
                              <a:moveTo>
                                <a:pt x="42" y="0"/>
                              </a:moveTo>
                              <a:cubicBezTo>
                                <a:pt x="42" y="0"/>
                                <a:pt x="709" y="571"/>
                                <a:pt x="1471" y="1524"/>
                              </a:cubicBezTo>
                              <a:cubicBezTo>
                                <a:pt x="2233" y="2477"/>
                                <a:pt x="2995" y="3810"/>
                                <a:pt x="3567" y="5334"/>
                              </a:cubicBezTo>
                              <a:cubicBezTo>
                                <a:pt x="4138" y="6763"/>
                                <a:pt x="4424" y="8287"/>
                                <a:pt x="4519" y="9525"/>
                              </a:cubicBezTo>
                              <a:cubicBezTo>
                                <a:pt x="4614" y="10763"/>
                                <a:pt x="4519" y="11621"/>
                                <a:pt x="4519" y="11621"/>
                              </a:cubicBezTo>
                              <a:cubicBezTo>
                                <a:pt x="4519" y="11621"/>
                                <a:pt x="3852" y="11049"/>
                                <a:pt x="3090" y="10096"/>
                              </a:cubicBezTo>
                              <a:cubicBezTo>
                                <a:pt x="2328" y="9144"/>
                                <a:pt x="1566" y="7810"/>
                                <a:pt x="995" y="6287"/>
                              </a:cubicBezTo>
                              <a:cubicBezTo>
                                <a:pt x="423" y="4858"/>
                                <a:pt x="138" y="3334"/>
                                <a:pt x="42" y="2096"/>
                              </a:cubicBezTo>
                              <a:cubicBezTo>
                                <a:pt x="-53" y="857"/>
                                <a:pt x="42" y="0"/>
                                <a:pt x="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72" name="Freeform: Shape 132">
                          <a:extLst>
                            <a:ext uri="{FF2B5EF4-FFF2-40B4-BE49-F238E27FC236}">
                              <a16:creationId xmlns:a16="http://schemas.microsoft.com/office/drawing/2014/main" id="{D9CA0A2B-B93C-4735-A7DE-04170E6093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22254" y="3652932"/>
                          <a:ext cx="125967" cy="314039"/>
                        </a:xfrm>
                        <a:custGeom>
                          <a:avLst/>
                          <a:gdLst>
                            <a:gd name="connsiteX0" fmla="*/ 125968 w 125967"/>
                            <a:gd name="connsiteY0" fmla="*/ 0 h 314039"/>
                            <a:gd name="connsiteX1" fmla="*/ 125491 w 125967"/>
                            <a:gd name="connsiteY1" fmla="*/ 3810 h 314039"/>
                            <a:gd name="connsiteX2" fmla="*/ 124348 w 125967"/>
                            <a:gd name="connsiteY2" fmla="*/ 14573 h 314039"/>
                            <a:gd name="connsiteX3" fmla="*/ 123015 w 125967"/>
                            <a:gd name="connsiteY3" fmla="*/ 31337 h 314039"/>
                            <a:gd name="connsiteX4" fmla="*/ 120253 w 125967"/>
                            <a:gd name="connsiteY4" fmla="*/ 53149 h 314039"/>
                            <a:gd name="connsiteX5" fmla="*/ 118538 w 125967"/>
                            <a:gd name="connsiteY5" fmla="*/ 65437 h 314039"/>
                            <a:gd name="connsiteX6" fmla="*/ 117871 w 125967"/>
                            <a:gd name="connsiteY6" fmla="*/ 78676 h 314039"/>
                            <a:gd name="connsiteX7" fmla="*/ 113204 w 125967"/>
                            <a:gd name="connsiteY7" fmla="*/ 107728 h 314039"/>
                            <a:gd name="connsiteX8" fmla="*/ 102917 w 125967"/>
                            <a:gd name="connsiteY8" fmla="*/ 137350 h 314039"/>
                            <a:gd name="connsiteX9" fmla="*/ 96154 w 125967"/>
                            <a:gd name="connsiteY9" fmla="*/ 152019 h 314039"/>
                            <a:gd name="connsiteX10" fmla="*/ 89296 w 125967"/>
                            <a:gd name="connsiteY10" fmla="*/ 166402 h 314039"/>
                            <a:gd name="connsiteX11" fmla="*/ 74818 w 125967"/>
                            <a:gd name="connsiteY11" fmla="*/ 195358 h 314039"/>
                            <a:gd name="connsiteX12" fmla="*/ 55959 w 125967"/>
                            <a:gd name="connsiteY12" fmla="*/ 221361 h 314039"/>
                            <a:gd name="connsiteX13" fmla="*/ 38719 w 125967"/>
                            <a:gd name="connsiteY13" fmla="*/ 243269 h 314039"/>
                            <a:gd name="connsiteX14" fmla="*/ 26812 w 125967"/>
                            <a:gd name="connsiteY14" fmla="*/ 264795 h 314039"/>
                            <a:gd name="connsiteX15" fmla="*/ 18049 w 125967"/>
                            <a:gd name="connsiteY15" fmla="*/ 299275 h 314039"/>
                            <a:gd name="connsiteX16" fmla="*/ 18145 w 125967"/>
                            <a:gd name="connsiteY16" fmla="*/ 308896 h 314039"/>
                            <a:gd name="connsiteX17" fmla="*/ 18526 w 125967"/>
                            <a:gd name="connsiteY17" fmla="*/ 312229 h 314039"/>
                            <a:gd name="connsiteX18" fmla="*/ 238 w 125967"/>
                            <a:gd name="connsiteY18" fmla="*/ 314039 h 314039"/>
                            <a:gd name="connsiteX19" fmla="*/ 47 w 125967"/>
                            <a:gd name="connsiteY19" fmla="*/ 309753 h 314039"/>
                            <a:gd name="connsiteX20" fmla="*/ 523 w 125967"/>
                            <a:gd name="connsiteY20" fmla="*/ 297656 h 314039"/>
                            <a:gd name="connsiteX21" fmla="*/ 12811 w 125967"/>
                            <a:gd name="connsiteY21" fmla="*/ 257937 h 314039"/>
                            <a:gd name="connsiteX22" fmla="*/ 27193 w 125967"/>
                            <a:gd name="connsiteY22" fmla="*/ 234982 h 314039"/>
                            <a:gd name="connsiteX23" fmla="*/ 46910 w 125967"/>
                            <a:gd name="connsiteY23" fmla="*/ 212503 h 314039"/>
                            <a:gd name="connsiteX24" fmla="*/ 65579 w 125967"/>
                            <a:gd name="connsiteY24" fmla="*/ 189548 h 314039"/>
                            <a:gd name="connsiteX25" fmla="*/ 81105 w 125967"/>
                            <a:gd name="connsiteY25" fmla="*/ 162211 h 314039"/>
                            <a:gd name="connsiteX26" fmla="*/ 88820 w 125967"/>
                            <a:gd name="connsiteY26" fmla="*/ 148114 h 314039"/>
                            <a:gd name="connsiteX27" fmla="*/ 96154 w 125967"/>
                            <a:gd name="connsiteY27" fmla="*/ 134302 h 314039"/>
                            <a:gd name="connsiteX28" fmla="*/ 107680 w 125967"/>
                            <a:gd name="connsiteY28" fmla="*/ 106204 h 314039"/>
                            <a:gd name="connsiteX29" fmla="*/ 113680 w 125967"/>
                            <a:gd name="connsiteY29" fmla="*/ 78581 h 314039"/>
                            <a:gd name="connsiteX30" fmla="*/ 115014 w 125967"/>
                            <a:gd name="connsiteY30" fmla="*/ 65151 h 314039"/>
                            <a:gd name="connsiteX31" fmla="*/ 117395 w 125967"/>
                            <a:gd name="connsiteY31" fmla="*/ 52769 h 314039"/>
                            <a:gd name="connsiteX32" fmla="*/ 121205 w 125967"/>
                            <a:gd name="connsiteY32" fmla="*/ 31337 h 314039"/>
                            <a:gd name="connsiteX33" fmla="*/ 123396 w 125967"/>
                            <a:gd name="connsiteY33" fmla="*/ 14573 h 314039"/>
                            <a:gd name="connsiteX34" fmla="*/ 125206 w 125967"/>
                            <a:gd name="connsiteY34" fmla="*/ 3810 h 314039"/>
                            <a:gd name="connsiteX35" fmla="*/ 125968 w 125967"/>
                            <a:gd name="connsiteY35" fmla="*/ 0 h 3140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125967" h="314039">
                              <a:moveTo>
                                <a:pt x="125968" y="0"/>
                              </a:moveTo>
                              <a:cubicBezTo>
                                <a:pt x="125968" y="0"/>
                                <a:pt x="125777" y="1333"/>
                                <a:pt x="125491" y="3810"/>
                              </a:cubicBezTo>
                              <a:cubicBezTo>
                                <a:pt x="125206" y="6286"/>
                                <a:pt x="124729" y="9906"/>
                                <a:pt x="124348" y="14573"/>
                              </a:cubicBezTo>
                              <a:cubicBezTo>
                                <a:pt x="123872" y="19240"/>
                                <a:pt x="123491" y="24860"/>
                                <a:pt x="123015" y="31337"/>
                              </a:cubicBezTo>
                              <a:cubicBezTo>
                                <a:pt x="122634" y="37814"/>
                                <a:pt x="121586" y="45244"/>
                                <a:pt x="120253" y="53149"/>
                              </a:cubicBezTo>
                              <a:cubicBezTo>
                                <a:pt x="119586" y="57055"/>
                                <a:pt x="119014" y="61246"/>
                                <a:pt x="118538" y="65437"/>
                              </a:cubicBezTo>
                              <a:cubicBezTo>
                                <a:pt x="118062" y="69723"/>
                                <a:pt x="118062" y="74009"/>
                                <a:pt x="117871" y="78676"/>
                              </a:cubicBezTo>
                              <a:cubicBezTo>
                                <a:pt x="117395" y="88106"/>
                                <a:pt x="115871" y="97917"/>
                                <a:pt x="113204" y="107728"/>
                              </a:cubicBezTo>
                              <a:cubicBezTo>
                                <a:pt x="110632" y="117634"/>
                                <a:pt x="107108" y="127540"/>
                                <a:pt x="102917" y="137350"/>
                              </a:cubicBezTo>
                              <a:cubicBezTo>
                                <a:pt x="100822" y="142303"/>
                                <a:pt x="98536" y="147161"/>
                                <a:pt x="96154" y="152019"/>
                              </a:cubicBezTo>
                              <a:cubicBezTo>
                                <a:pt x="93773" y="156781"/>
                                <a:pt x="91487" y="161544"/>
                                <a:pt x="89296" y="166402"/>
                              </a:cubicBezTo>
                              <a:cubicBezTo>
                                <a:pt x="84724" y="176022"/>
                                <a:pt x="80343" y="185928"/>
                                <a:pt x="74818" y="195358"/>
                              </a:cubicBezTo>
                              <a:cubicBezTo>
                                <a:pt x="69389" y="204787"/>
                                <a:pt x="63007" y="213646"/>
                                <a:pt x="55959" y="221361"/>
                              </a:cubicBezTo>
                              <a:cubicBezTo>
                                <a:pt x="49291" y="228600"/>
                                <a:pt x="43672" y="235934"/>
                                <a:pt x="38719" y="243269"/>
                              </a:cubicBezTo>
                              <a:cubicBezTo>
                                <a:pt x="33861" y="250603"/>
                                <a:pt x="29860" y="257937"/>
                                <a:pt x="26812" y="264795"/>
                              </a:cubicBezTo>
                              <a:cubicBezTo>
                                <a:pt x="20621" y="278606"/>
                                <a:pt x="18335" y="290894"/>
                                <a:pt x="18049" y="299275"/>
                              </a:cubicBezTo>
                              <a:cubicBezTo>
                                <a:pt x="17859" y="303466"/>
                                <a:pt x="17954" y="306705"/>
                                <a:pt x="18145" y="308896"/>
                              </a:cubicBezTo>
                              <a:cubicBezTo>
                                <a:pt x="18335" y="311086"/>
                                <a:pt x="18526" y="312229"/>
                                <a:pt x="18526" y="312229"/>
                              </a:cubicBezTo>
                              <a:lnTo>
                                <a:pt x="238" y="314039"/>
                              </a:lnTo>
                              <a:cubicBezTo>
                                <a:pt x="238" y="314039"/>
                                <a:pt x="142" y="312515"/>
                                <a:pt x="47" y="309753"/>
                              </a:cubicBezTo>
                              <a:cubicBezTo>
                                <a:pt x="-48" y="306991"/>
                                <a:pt x="-48" y="302800"/>
                                <a:pt x="523" y="297656"/>
                              </a:cubicBezTo>
                              <a:cubicBezTo>
                                <a:pt x="1571" y="287369"/>
                                <a:pt x="5095" y="273082"/>
                                <a:pt x="12811" y="257937"/>
                              </a:cubicBezTo>
                              <a:cubicBezTo>
                                <a:pt x="16621" y="250412"/>
                                <a:pt x="21478" y="242602"/>
                                <a:pt x="27193" y="234982"/>
                              </a:cubicBezTo>
                              <a:cubicBezTo>
                                <a:pt x="32908" y="227362"/>
                                <a:pt x="39576" y="219647"/>
                                <a:pt x="46910" y="212503"/>
                              </a:cubicBezTo>
                              <a:cubicBezTo>
                                <a:pt x="53768" y="205740"/>
                                <a:pt x="60055" y="198120"/>
                                <a:pt x="65579" y="189548"/>
                              </a:cubicBezTo>
                              <a:cubicBezTo>
                                <a:pt x="71199" y="181070"/>
                                <a:pt x="76057" y="171640"/>
                                <a:pt x="81105" y="162211"/>
                              </a:cubicBezTo>
                              <a:cubicBezTo>
                                <a:pt x="83581" y="157448"/>
                                <a:pt x="86248" y="152781"/>
                                <a:pt x="88820" y="148114"/>
                              </a:cubicBezTo>
                              <a:cubicBezTo>
                                <a:pt x="91392" y="143542"/>
                                <a:pt x="93868" y="138970"/>
                                <a:pt x="96154" y="134302"/>
                              </a:cubicBezTo>
                              <a:cubicBezTo>
                                <a:pt x="100726" y="124968"/>
                                <a:pt x="104632" y="115538"/>
                                <a:pt x="107680" y="106204"/>
                              </a:cubicBezTo>
                              <a:cubicBezTo>
                                <a:pt x="110728" y="96869"/>
                                <a:pt x="112728" y="87440"/>
                                <a:pt x="113680" y="78581"/>
                              </a:cubicBezTo>
                              <a:cubicBezTo>
                                <a:pt x="114061" y="74009"/>
                                <a:pt x="114347" y="69437"/>
                                <a:pt x="115014" y="65151"/>
                              </a:cubicBezTo>
                              <a:cubicBezTo>
                                <a:pt x="115681" y="60769"/>
                                <a:pt x="116538" y="56674"/>
                                <a:pt x="117395" y="52769"/>
                              </a:cubicBezTo>
                              <a:cubicBezTo>
                                <a:pt x="119110" y="44958"/>
                                <a:pt x="120539" y="37814"/>
                                <a:pt x="121205" y="31337"/>
                              </a:cubicBezTo>
                              <a:cubicBezTo>
                                <a:pt x="122062" y="24860"/>
                                <a:pt x="122729" y="19240"/>
                                <a:pt x="123396" y="14573"/>
                              </a:cubicBezTo>
                              <a:cubicBezTo>
                                <a:pt x="124063" y="9906"/>
                                <a:pt x="124729" y="6286"/>
                                <a:pt x="125206" y="3810"/>
                              </a:cubicBezTo>
                              <a:cubicBezTo>
                                <a:pt x="125682" y="1333"/>
                                <a:pt x="125968" y="0"/>
                                <a:pt x="12596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7B33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94" name="Freeform: Shape 133">
                        <a:extLst>
                          <a:ext uri="{FF2B5EF4-FFF2-40B4-BE49-F238E27FC236}">
                            <a16:creationId xmlns:a16="http://schemas.microsoft.com/office/drawing/2014/main" id="{B3185CDD-042F-4072-9F84-4E5FE54E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6321" y="3664485"/>
                        <a:ext cx="192388" cy="152870"/>
                      </a:xfrm>
                      <a:custGeom>
                        <a:avLst/>
                        <a:gdLst>
                          <a:gd name="connsiteX0" fmla="*/ 67337 w 192388"/>
                          <a:gd name="connsiteY0" fmla="*/ 88649 h 152870"/>
                          <a:gd name="connsiteX1" fmla="*/ 78672 w 192388"/>
                          <a:gd name="connsiteY1" fmla="*/ 77696 h 152870"/>
                          <a:gd name="connsiteX2" fmla="*/ 108009 w 192388"/>
                          <a:gd name="connsiteY2" fmla="*/ 47978 h 152870"/>
                          <a:gd name="connsiteX3" fmla="*/ 160396 w 192388"/>
                          <a:gd name="connsiteY3" fmla="*/ 14831 h 152870"/>
                          <a:gd name="connsiteX4" fmla="*/ 191067 w 192388"/>
                          <a:gd name="connsiteY4" fmla="*/ 1115 h 152870"/>
                          <a:gd name="connsiteX5" fmla="*/ 186400 w 192388"/>
                          <a:gd name="connsiteY5" fmla="*/ 21689 h 152870"/>
                          <a:gd name="connsiteX6" fmla="*/ 161063 w 192388"/>
                          <a:gd name="connsiteY6" fmla="*/ 46644 h 152870"/>
                          <a:gd name="connsiteX7" fmla="*/ 146966 w 192388"/>
                          <a:gd name="connsiteY7" fmla="*/ 76838 h 152870"/>
                          <a:gd name="connsiteX8" fmla="*/ 100294 w 192388"/>
                          <a:gd name="connsiteY8" fmla="*/ 99032 h 152870"/>
                          <a:gd name="connsiteX9" fmla="*/ 84292 w 192388"/>
                          <a:gd name="connsiteY9" fmla="*/ 119987 h 152870"/>
                          <a:gd name="connsiteX10" fmla="*/ 51907 w 192388"/>
                          <a:gd name="connsiteY10" fmla="*/ 130940 h 152870"/>
                          <a:gd name="connsiteX11" fmla="*/ 22665 w 192388"/>
                          <a:gd name="connsiteY11" fmla="*/ 141037 h 152870"/>
                          <a:gd name="connsiteX12" fmla="*/ 4663 w 192388"/>
                          <a:gd name="connsiteY12" fmla="*/ 152848 h 152870"/>
                          <a:gd name="connsiteX13" fmla="*/ 4377 w 192388"/>
                          <a:gd name="connsiteY13" fmla="*/ 142942 h 152870"/>
                          <a:gd name="connsiteX14" fmla="*/ 43906 w 192388"/>
                          <a:gd name="connsiteY14" fmla="*/ 119320 h 152870"/>
                          <a:gd name="connsiteX15" fmla="*/ 67337 w 192388"/>
                          <a:gd name="connsiteY15" fmla="*/ 88649 h 1528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92388" h="152870">
                            <a:moveTo>
                              <a:pt x="67337" y="88649"/>
                            </a:moveTo>
                            <a:cubicBezTo>
                              <a:pt x="71528" y="86840"/>
                              <a:pt x="74957" y="81887"/>
                              <a:pt x="78672" y="77696"/>
                            </a:cubicBezTo>
                            <a:cubicBezTo>
                              <a:pt x="87149" y="67028"/>
                              <a:pt x="97341" y="57122"/>
                              <a:pt x="108009" y="47978"/>
                            </a:cubicBezTo>
                            <a:cubicBezTo>
                              <a:pt x="124106" y="34071"/>
                              <a:pt x="141346" y="24070"/>
                              <a:pt x="160396" y="14831"/>
                            </a:cubicBezTo>
                            <a:cubicBezTo>
                              <a:pt x="166588" y="11687"/>
                              <a:pt x="186209" y="-4315"/>
                              <a:pt x="191067" y="1115"/>
                            </a:cubicBezTo>
                            <a:cubicBezTo>
                              <a:pt x="194972" y="5496"/>
                              <a:pt x="189257" y="17974"/>
                              <a:pt x="186400" y="21689"/>
                            </a:cubicBezTo>
                            <a:cubicBezTo>
                              <a:pt x="179637" y="31595"/>
                              <a:pt x="166207" y="35405"/>
                              <a:pt x="161063" y="46644"/>
                            </a:cubicBezTo>
                            <a:cubicBezTo>
                              <a:pt x="156491" y="58169"/>
                              <a:pt x="158777" y="68171"/>
                              <a:pt x="146966" y="76838"/>
                            </a:cubicBezTo>
                            <a:cubicBezTo>
                              <a:pt x="132679" y="87983"/>
                              <a:pt x="113438" y="85316"/>
                              <a:pt x="100294" y="99032"/>
                            </a:cubicBezTo>
                            <a:cubicBezTo>
                              <a:pt x="94102" y="105699"/>
                              <a:pt x="90769" y="114177"/>
                              <a:pt x="84292" y="119987"/>
                            </a:cubicBezTo>
                            <a:cubicBezTo>
                              <a:pt x="75624" y="127797"/>
                              <a:pt x="63337" y="128559"/>
                              <a:pt x="51907" y="130940"/>
                            </a:cubicBezTo>
                            <a:cubicBezTo>
                              <a:pt x="41239" y="133036"/>
                              <a:pt x="31618" y="136179"/>
                              <a:pt x="22665" y="141037"/>
                            </a:cubicBezTo>
                            <a:cubicBezTo>
                              <a:pt x="19045" y="143132"/>
                              <a:pt x="7901" y="153419"/>
                              <a:pt x="4663" y="152848"/>
                            </a:cubicBezTo>
                            <a:cubicBezTo>
                              <a:pt x="-3529" y="152372"/>
                              <a:pt x="853" y="146466"/>
                              <a:pt x="4377" y="142942"/>
                            </a:cubicBezTo>
                            <a:cubicBezTo>
                              <a:pt x="12854" y="132274"/>
                              <a:pt x="32190" y="125892"/>
                              <a:pt x="43906" y="119320"/>
                            </a:cubicBezTo>
                            <a:lnTo>
                              <a:pt x="67337" y="88649"/>
                            </a:lnTo>
                            <a:close/>
                          </a:path>
                        </a:pathLst>
                      </a:custGeom>
                      <a:solidFill>
                        <a:srgbClr val="4C7B2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95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17837" y="3753822"/>
                        <a:ext cx="163784" cy="124470"/>
                        <a:chOff x="6317837" y="3753822"/>
                        <a:chExt cx="163784" cy="124470"/>
                      </a:xfrm>
                    </p:grpSpPr>
                    <p:sp>
                      <p:nvSpPr>
                        <p:cNvPr id="252" name="Freeform: Shape 135">
                          <a:extLst>
                            <a:ext uri="{FF2B5EF4-FFF2-40B4-BE49-F238E27FC236}">
                              <a16:creationId xmlns:a16="http://schemas.microsoft.com/office/drawing/2014/main" id="{0DF7B96F-A2E1-4C60-9219-1BE6FC5CD1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7837" y="3753822"/>
                          <a:ext cx="163784" cy="124470"/>
                        </a:xfrm>
                        <a:custGeom>
                          <a:avLst/>
                          <a:gdLst>
                            <a:gd name="connsiteX0" fmla="*/ 0 w 163784"/>
                            <a:gd name="connsiteY0" fmla="*/ 124471 h 124470"/>
                            <a:gd name="connsiteX1" fmla="*/ 35528 w 163784"/>
                            <a:gd name="connsiteY1" fmla="*/ 116565 h 124470"/>
                            <a:gd name="connsiteX2" fmla="*/ 63817 w 163784"/>
                            <a:gd name="connsiteY2" fmla="*/ 103516 h 124470"/>
                            <a:gd name="connsiteX3" fmla="*/ 97822 w 163784"/>
                            <a:gd name="connsiteY3" fmla="*/ 92181 h 124470"/>
                            <a:gd name="connsiteX4" fmla="*/ 127159 w 163784"/>
                            <a:gd name="connsiteY4" fmla="*/ 70845 h 124470"/>
                            <a:gd name="connsiteX5" fmla="*/ 163354 w 163784"/>
                            <a:gd name="connsiteY5" fmla="*/ 14552 h 124470"/>
                            <a:gd name="connsiteX6" fmla="*/ 151733 w 163784"/>
                            <a:gd name="connsiteY6" fmla="*/ 74 h 124470"/>
                            <a:gd name="connsiteX7" fmla="*/ 127921 w 163784"/>
                            <a:gd name="connsiteY7" fmla="*/ 20744 h 124470"/>
                            <a:gd name="connsiteX8" fmla="*/ 91631 w 163784"/>
                            <a:gd name="connsiteY8" fmla="*/ 42270 h 124470"/>
                            <a:gd name="connsiteX9" fmla="*/ 51054 w 163784"/>
                            <a:gd name="connsiteY9" fmla="*/ 64368 h 124470"/>
                            <a:gd name="connsiteX10" fmla="*/ 22765 w 163784"/>
                            <a:gd name="connsiteY10" fmla="*/ 97706 h 124470"/>
                            <a:gd name="connsiteX11" fmla="*/ 4381 w 163784"/>
                            <a:gd name="connsiteY11" fmla="*/ 119327 h 124470"/>
                            <a:gd name="connsiteX12" fmla="*/ 0 w 163784"/>
                            <a:gd name="connsiteY12" fmla="*/ 124471 h 1244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163784" h="124470">
                              <a:moveTo>
                                <a:pt x="0" y="124471"/>
                              </a:moveTo>
                              <a:cubicBezTo>
                                <a:pt x="9715" y="119042"/>
                                <a:pt x="25146" y="116470"/>
                                <a:pt x="35528" y="116565"/>
                              </a:cubicBezTo>
                              <a:cubicBezTo>
                                <a:pt x="51244" y="116375"/>
                                <a:pt x="51911" y="113231"/>
                                <a:pt x="63817" y="103516"/>
                              </a:cubicBezTo>
                              <a:cubicBezTo>
                                <a:pt x="72866" y="96658"/>
                                <a:pt x="87058" y="95991"/>
                                <a:pt x="97822" y="92181"/>
                              </a:cubicBezTo>
                              <a:cubicBezTo>
                                <a:pt x="110871" y="86942"/>
                                <a:pt x="115919" y="78560"/>
                                <a:pt x="127159" y="70845"/>
                              </a:cubicBezTo>
                              <a:cubicBezTo>
                                <a:pt x="147161" y="56748"/>
                                <a:pt x="166973" y="42080"/>
                                <a:pt x="163354" y="14552"/>
                              </a:cubicBezTo>
                              <a:cubicBezTo>
                                <a:pt x="163163" y="9314"/>
                                <a:pt x="159068" y="-973"/>
                                <a:pt x="151733" y="74"/>
                              </a:cubicBezTo>
                              <a:cubicBezTo>
                                <a:pt x="143637" y="1503"/>
                                <a:pt x="136779" y="17315"/>
                                <a:pt x="127921" y="20744"/>
                              </a:cubicBezTo>
                              <a:cubicBezTo>
                                <a:pt x="111252" y="26268"/>
                                <a:pt x="102965" y="28173"/>
                                <a:pt x="91631" y="42270"/>
                              </a:cubicBezTo>
                              <a:cubicBezTo>
                                <a:pt x="80296" y="56272"/>
                                <a:pt x="66580" y="57224"/>
                                <a:pt x="51054" y="64368"/>
                              </a:cubicBezTo>
                              <a:cubicBezTo>
                                <a:pt x="35338" y="71988"/>
                                <a:pt x="34100" y="86561"/>
                                <a:pt x="22765" y="97706"/>
                              </a:cubicBezTo>
                              <a:cubicBezTo>
                                <a:pt x="14764" y="106088"/>
                                <a:pt x="9144" y="107326"/>
                                <a:pt x="4381" y="119327"/>
                              </a:cubicBezTo>
                              <a:lnTo>
                                <a:pt x="0" y="1244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C7B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3" name="Freeform: Shape 136">
                          <a:extLst>
                            <a:ext uri="{FF2B5EF4-FFF2-40B4-BE49-F238E27FC236}">
                              <a16:creationId xmlns:a16="http://schemas.microsoft.com/office/drawing/2014/main" id="{EC66C155-EB64-4139-88F5-04ED91336F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4314" y="3781519"/>
                          <a:ext cx="131921" cy="90582"/>
                        </a:xfrm>
                        <a:custGeom>
                          <a:avLst/>
                          <a:gdLst>
                            <a:gd name="connsiteX0" fmla="*/ 0 w 131921"/>
                            <a:gd name="connsiteY0" fmla="*/ 90583 h 90582"/>
                            <a:gd name="connsiteX1" fmla="*/ 6096 w 131921"/>
                            <a:gd name="connsiteY1" fmla="*/ 87249 h 90582"/>
                            <a:gd name="connsiteX2" fmla="*/ 22384 w 131921"/>
                            <a:gd name="connsiteY2" fmla="*/ 78677 h 90582"/>
                            <a:gd name="connsiteX3" fmla="*/ 33338 w 131921"/>
                            <a:gd name="connsiteY3" fmla="*/ 73057 h 90582"/>
                            <a:gd name="connsiteX4" fmla="*/ 45339 w 131921"/>
                            <a:gd name="connsiteY4" fmla="*/ 66580 h 90582"/>
                            <a:gd name="connsiteX5" fmla="*/ 58102 w 131921"/>
                            <a:gd name="connsiteY5" fmla="*/ 59436 h 90582"/>
                            <a:gd name="connsiteX6" fmla="*/ 70771 w 131921"/>
                            <a:gd name="connsiteY6" fmla="*/ 51340 h 90582"/>
                            <a:gd name="connsiteX7" fmla="*/ 77153 w 131921"/>
                            <a:gd name="connsiteY7" fmla="*/ 47244 h 90582"/>
                            <a:gd name="connsiteX8" fmla="*/ 83629 w 131921"/>
                            <a:gd name="connsiteY8" fmla="*/ 43244 h 90582"/>
                            <a:gd name="connsiteX9" fmla="*/ 96488 w 131921"/>
                            <a:gd name="connsiteY9" fmla="*/ 36100 h 90582"/>
                            <a:gd name="connsiteX10" fmla="*/ 102108 w 131921"/>
                            <a:gd name="connsiteY10" fmla="*/ 32290 h 90582"/>
                            <a:gd name="connsiteX11" fmla="*/ 107251 w 131921"/>
                            <a:gd name="connsiteY11" fmla="*/ 28099 h 90582"/>
                            <a:gd name="connsiteX12" fmla="*/ 115538 w 131921"/>
                            <a:gd name="connsiteY12" fmla="*/ 19336 h 90582"/>
                            <a:gd name="connsiteX13" fmla="*/ 127254 w 131921"/>
                            <a:gd name="connsiteY13" fmla="*/ 5144 h 90582"/>
                            <a:gd name="connsiteX14" fmla="*/ 130683 w 131921"/>
                            <a:gd name="connsiteY14" fmla="*/ 1333 h 90582"/>
                            <a:gd name="connsiteX15" fmla="*/ 131921 w 131921"/>
                            <a:gd name="connsiteY15" fmla="*/ 0 h 90582"/>
                            <a:gd name="connsiteX16" fmla="*/ 127730 w 131921"/>
                            <a:gd name="connsiteY16" fmla="*/ 5620 h 90582"/>
                            <a:gd name="connsiteX17" fmla="*/ 123158 w 131921"/>
                            <a:gd name="connsiteY17" fmla="*/ 12192 h 90582"/>
                            <a:gd name="connsiteX18" fmla="*/ 117158 w 131921"/>
                            <a:gd name="connsiteY18" fmla="*/ 20669 h 90582"/>
                            <a:gd name="connsiteX19" fmla="*/ 108966 w 131921"/>
                            <a:gd name="connsiteY19" fmla="*/ 30194 h 90582"/>
                            <a:gd name="connsiteX20" fmla="*/ 103918 w 131921"/>
                            <a:gd name="connsiteY20" fmla="*/ 34671 h 90582"/>
                            <a:gd name="connsiteX21" fmla="*/ 98108 w 131921"/>
                            <a:gd name="connsiteY21" fmla="*/ 38862 h 90582"/>
                            <a:gd name="connsiteX22" fmla="*/ 85439 w 131921"/>
                            <a:gd name="connsiteY22" fmla="*/ 46196 h 90582"/>
                            <a:gd name="connsiteX23" fmla="*/ 79058 w 131921"/>
                            <a:gd name="connsiteY23" fmla="*/ 50197 h 90582"/>
                            <a:gd name="connsiteX24" fmla="*/ 72676 w 131921"/>
                            <a:gd name="connsiteY24" fmla="*/ 54388 h 90582"/>
                            <a:gd name="connsiteX25" fmla="*/ 59722 w 131921"/>
                            <a:gd name="connsiteY25" fmla="*/ 62579 h 90582"/>
                            <a:gd name="connsiteX26" fmla="*/ 46673 w 131921"/>
                            <a:gd name="connsiteY26" fmla="*/ 69437 h 90582"/>
                            <a:gd name="connsiteX27" fmla="*/ 34290 w 131921"/>
                            <a:gd name="connsiteY27" fmla="*/ 75438 h 90582"/>
                            <a:gd name="connsiteX28" fmla="*/ 23050 w 131921"/>
                            <a:gd name="connsiteY28" fmla="*/ 80486 h 90582"/>
                            <a:gd name="connsiteX29" fmla="*/ 6191 w 131921"/>
                            <a:gd name="connsiteY29" fmla="*/ 87821 h 90582"/>
                            <a:gd name="connsiteX30" fmla="*/ 0 w 131921"/>
                            <a:gd name="connsiteY30" fmla="*/ 90583 h 905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</a:cxnLst>
                          <a:rect l="l" t="t" r="r" b="b"/>
                          <a:pathLst>
                            <a:path w="131921" h="90582">
                              <a:moveTo>
                                <a:pt x="0" y="90583"/>
                              </a:moveTo>
                              <a:cubicBezTo>
                                <a:pt x="0" y="90583"/>
                                <a:pt x="2191" y="89345"/>
                                <a:pt x="6096" y="87249"/>
                              </a:cubicBezTo>
                              <a:cubicBezTo>
                                <a:pt x="10001" y="85249"/>
                                <a:pt x="15621" y="82106"/>
                                <a:pt x="22384" y="78677"/>
                              </a:cubicBezTo>
                              <a:cubicBezTo>
                                <a:pt x="25813" y="76962"/>
                                <a:pt x="29432" y="75057"/>
                                <a:pt x="33338" y="73057"/>
                              </a:cubicBezTo>
                              <a:cubicBezTo>
                                <a:pt x="37243" y="71152"/>
                                <a:pt x="41243" y="68866"/>
                                <a:pt x="45339" y="66580"/>
                              </a:cubicBezTo>
                              <a:cubicBezTo>
                                <a:pt x="49435" y="64199"/>
                                <a:pt x="53816" y="62008"/>
                                <a:pt x="58102" y="59436"/>
                              </a:cubicBezTo>
                              <a:cubicBezTo>
                                <a:pt x="62294" y="56769"/>
                                <a:pt x="66484" y="54007"/>
                                <a:pt x="70771" y="51340"/>
                              </a:cubicBezTo>
                              <a:lnTo>
                                <a:pt x="77153" y="47244"/>
                              </a:lnTo>
                              <a:cubicBezTo>
                                <a:pt x="79248" y="45911"/>
                                <a:pt x="81343" y="44387"/>
                                <a:pt x="83629" y="43244"/>
                              </a:cubicBezTo>
                              <a:cubicBezTo>
                                <a:pt x="88011" y="40862"/>
                                <a:pt x="92297" y="38386"/>
                                <a:pt x="96488" y="36100"/>
                              </a:cubicBezTo>
                              <a:cubicBezTo>
                                <a:pt x="98393" y="34766"/>
                                <a:pt x="100298" y="33528"/>
                                <a:pt x="102108" y="32290"/>
                              </a:cubicBezTo>
                              <a:cubicBezTo>
                                <a:pt x="103918" y="31052"/>
                                <a:pt x="105632" y="29528"/>
                                <a:pt x="107251" y="28099"/>
                              </a:cubicBezTo>
                              <a:cubicBezTo>
                                <a:pt x="110300" y="25241"/>
                                <a:pt x="113157" y="22289"/>
                                <a:pt x="115538" y="19336"/>
                              </a:cubicBezTo>
                              <a:cubicBezTo>
                                <a:pt x="120396" y="13525"/>
                                <a:pt x="124301" y="8477"/>
                                <a:pt x="127254" y="5144"/>
                              </a:cubicBezTo>
                              <a:cubicBezTo>
                                <a:pt x="128683" y="3429"/>
                                <a:pt x="129921" y="2191"/>
                                <a:pt x="130683" y="1333"/>
                              </a:cubicBezTo>
                              <a:cubicBezTo>
                                <a:pt x="131540" y="476"/>
                                <a:pt x="131921" y="0"/>
                                <a:pt x="131921" y="0"/>
                              </a:cubicBezTo>
                              <a:cubicBezTo>
                                <a:pt x="131921" y="0"/>
                                <a:pt x="130397" y="2000"/>
                                <a:pt x="127730" y="5620"/>
                              </a:cubicBezTo>
                              <a:cubicBezTo>
                                <a:pt x="126397" y="7429"/>
                                <a:pt x="124873" y="9620"/>
                                <a:pt x="123158" y="12192"/>
                              </a:cubicBezTo>
                              <a:cubicBezTo>
                                <a:pt x="121444" y="14764"/>
                                <a:pt x="119443" y="17621"/>
                                <a:pt x="117158" y="20669"/>
                              </a:cubicBezTo>
                              <a:cubicBezTo>
                                <a:pt x="114871" y="23717"/>
                                <a:pt x="112109" y="26861"/>
                                <a:pt x="108966" y="30194"/>
                              </a:cubicBezTo>
                              <a:cubicBezTo>
                                <a:pt x="107347" y="31623"/>
                                <a:pt x="105823" y="33242"/>
                                <a:pt x="103918" y="34671"/>
                              </a:cubicBezTo>
                              <a:cubicBezTo>
                                <a:pt x="102013" y="36004"/>
                                <a:pt x="100108" y="37433"/>
                                <a:pt x="98108" y="38862"/>
                              </a:cubicBezTo>
                              <a:cubicBezTo>
                                <a:pt x="94012" y="41339"/>
                                <a:pt x="89725" y="43910"/>
                                <a:pt x="85439" y="46196"/>
                              </a:cubicBezTo>
                              <a:cubicBezTo>
                                <a:pt x="83249" y="47339"/>
                                <a:pt x="81248" y="48863"/>
                                <a:pt x="79058" y="50197"/>
                              </a:cubicBezTo>
                              <a:lnTo>
                                <a:pt x="72676" y="54388"/>
                              </a:lnTo>
                              <a:cubicBezTo>
                                <a:pt x="68390" y="57150"/>
                                <a:pt x="64008" y="59817"/>
                                <a:pt x="59722" y="62579"/>
                              </a:cubicBezTo>
                              <a:cubicBezTo>
                                <a:pt x="55435" y="65151"/>
                                <a:pt x="50863" y="67247"/>
                                <a:pt x="46673" y="69437"/>
                              </a:cubicBezTo>
                              <a:cubicBezTo>
                                <a:pt x="42481" y="71628"/>
                                <a:pt x="38290" y="73724"/>
                                <a:pt x="34290" y="75438"/>
                              </a:cubicBezTo>
                              <a:cubicBezTo>
                                <a:pt x="30290" y="77248"/>
                                <a:pt x="26575" y="78962"/>
                                <a:pt x="23050" y="80486"/>
                              </a:cubicBezTo>
                              <a:cubicBezTo>
                                <a:pt x="16097" y="83629"/>
                                <a:pt x="10287" y="86011"/>
                                <a:pt x="6191" y="87821"/>
                              </a:cubicBezTo>
                              <a:cubicBezTo>
                                <a:pt x="2286" y="89630"/>
                                <a:pt x="0" y="90583"/>
                                <a:pt x="0" y="905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4" name="Freeform: Shape 137">
                          <a:extLst>
                            <a:ext uri="{FF2B5EF4-FFF2-40B4-BE49-F238E27FC236}">
                              <a16:creationId xmlns:a16="http://schemas.microsoft.com/office/drawing/2014/main" id="{873E5367-06AD-475E-8D87-5B5ED94E10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657" y="3796664"/>
                          <a:ext cx="59531" cy="36162"/>
                        </a:xfrm>
                        <a:custGeom>
                          <a:avLst/>
                          <a:gdLst>
                            <a:gd name="connsiteX0" fmla="*/ 0 w 59531"/>
                            <a:gd name="connsiteY0" fmla="*/ 34957 h 36162"/>
                            <a:gd name="connsiteX1" fmla="*/ 3048 w 59531"/>
                            <a:gd name="connsiteY1" fmla="*/ 35052 h 36162"/>
                            <a:gd name="connsiteX2" fmla="*/ 6477 w 59531"/>
                            <a:gd name="connsiteY2" fmla="*/ 34766 h 36162"/>
                            <a:gd name="connsiteX3" fmla="*/ 10763 w 59531"/>
                            <a:gd name="connsiteY3" fmla="*/ 33814 h 36162"/>
                            <a:gd name="connsiteX4" fmla="*/ 15621 w 59531"/>
                            <a:gd name="connsiteY4" fmla="*/ 32004 h 36162"/>
                            <a:gd name="connsiteX5" fmla="*/ 20765 w 59531"/>
                            <a:gd name="connsiteY5" fmla="*/ 29242 h 36162"/>
                            <a:gd name="connsiteX6" fmla="*/ 23432 w 59531"/>
                            <a:gd name="connsiteY6" fmla="*/ 27622 h 36162"/>
                            <a:gd name="connsiteX7" fmla="*/ 26099 w 59531"/>
                            <a:gd name="connsiteY7" fmla="*/ 25813 h 36162"/>
                            <a:gd name="connsiteX8" fmla="*/ 31337 w 59531"/>
                            <a:gd name="connsiteY8" fmla="*/ 21907 h 36162"/>
                            <a:gd name="connsiteX9" fmla="*/ 41434 w 59531"/>
                            <a:gd name="connsiteY9" fmla="*/ 13716 h 36162"/>
                            <a:gd name="connsiteX10" fmla="*/ 50292 w 59531"/>
                            <a:gd name="connsiteY10" fmla="*/ 6477 h 36162"/>
                            <a:gd name="connsiteX11" fmla="*/ 56864 w 59531"/>
                            <a:gd name="connsiteY11" fmla="*/ 1619 h 36162"/>
                            <a:gd name="connsiteX12" fmla="*/ 59531 w 59531"/>
                            <a:gd name="connsiteY12" fmla="*/ 0 h 36162"/>
                            <a:gd name="connsiteX13" fmla="*/ 57341 w 59531"/>
                            <a:gd name="connsiteY13" fmla="*/ 2191 h 36162"/>
                            <a:gd name="connsiteX14" fmla="*/ 51721 w 59531"/>
                            <a:gd name="connsiteY14" fmla="*/ 8001 h 36162"/>
                            <a:gd name="connsiteX15" fmla="*/ 43625 w 59531"/>
                            <a:gd name="connsiteY15" fmla="*/ 16097 h 36162"/>
                            <a:gd name="connsiteX16" fmla="*/ 33623 w 59531"/>
                            <a:gd name="connsiteY16" fmla="*/ 24765 h 36162"/>
                            <a:gd name="connsiteX17" fmla="*/ 28099 w 59531"/>
                            <a:gd name="connsiteY17" fmla="*/ 28670 h 36162"/>
                            <a:gd name="connsiteX18" fmla="*/ 22384 w 59531"/>
                            <a:gd name="connsiteY18" fmla="*/ 32004 h 36162"/>
                            <a:gd name="connsiteX19" fmla="*/ 16669 w 59531"/>
                            <a:gd name="connsiteY19" fmla="*/ 34480 h 36162"/>
                            <a:gd name="connsiteX20" fmla="*/ 11240 w 59531"/>
                            <a:gd name="connsiteY20" fmla="*/ 35814 h 36162"/>
                            <a:gd name="connsiteX21" fmla="*/ 6477 w 59531"/>
                            <a:gd name="connsiteY21" fmla="*/ 36100 h 36162"/>
                            <a:gd name="connsiteX22" fmla="*/ 2953 w 59531"/>
                            <a:gd name="connsiteY22" fmla="*/ 35719 h 36162"/>
                            <a:gd name="connsiteX23" fmla="*/ 0 w 59531"/>
                            <a:gd name="connsiteY23" fmla="*/ 34957 h 361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59531" h="36162">
                              <a:moveTo>
                                <a:pt x="0" y="34957"/>
                              </a:moveTo>
                              <a:cubicBezTo>
                                <a:pt x="0" y="34957"/>
                                <a:pt x="1143" y="34957"/>
                                <a:pt x="3048" y="35052"/>
                              </a:cubicBezTo>
                              <a:cubicBezTo>
                                <a:pt x="4000" y="35242"/>
                                <a:pt x="5144" y="34957"/>
                                <a:pt x="6477" y="34766"/>
                              </a:cubicBezTo>
                              <a:cubicBezTo>
                                <a:pt x="7811" y="34671"/>
                                <a:pt x="9239" y="34195"/>
                                <a:pt x="10763" y="33814"/>
                              </a:cubicBezTo>
                              <a:cubicBezTo>
                                <a:pt x="12383" y="33433"/>
                                <a:pt x="13907" y="32575"/>
                                <a:pt x="15621" y="32004"/>
                              </a:cubicBezTo>
                              <a:cubicBezTo>
                                <a:pt x="17240" y="31051"/>
                                <a:pt x="19050" y="30289"/>
                                <a:pt x="20765" y="29242"/>
                              </a:cubicBezTo>
                              <a:cubicBezTo>
                                <a:pt x="21622" y="28765"/>
                                <a:pt x="22479" y="28194"/>
                                <a:pt x="23432" y="27622"/>
                              </a:cubicBezTo>
                              <a:cubicBezTo>
                                <a:pt x="24289" y="27051"/>
                                <a:pt x="25146" y="26479"/>
                                <a:pt x="26099" y="25813"/>
                              </a:cubicBezTo>
                              <a:cubicBezTo>
                                <a:pt x="27908" y="24670"/>
                                <a:pt x="29623" y="23241"/>
                                <a:pt x="31337" y="21907"/>
                              </a:cubicBezTo>
                              <a:cubicBezTo>
                                <a:pt x="34862" y="19240"/>
                                <a:pt x="38195" y="16383"/>
                                <a:pt x="41434" y="13716"/>
                              </a:cubicBezTo>
                              <a:cubicBezTo>
                                <a:pt x="44672" y="11049"/>
                                <a:pt x="47625" y="8572"/>
                                <a:pt x="50292" y="6477"/>
                              </a:cubicBezTo>
                              <a:cubicBezTo>
                                <a:pt x="52959" y="4381"/>
                                <a:pt x="55245" y="2762"/>
                                <a:pt x="56864" y="1619"/>
                              </a:cubicBezTo>
                              <a:cubicBezTo>
                                <a:pt x="58483" y="571"/>
                                <a:pt x="59531" y="0"/>
                                <a:pt x="59531" y="0"/>
                              </a:cubicBezTo>
                              <a:cubicBezTo>
                                <a:pt x="59531" y="0"/>
                                <a:pt x="58769" y="857"/>
                                <a:pt x="57341" y="2191"/>
                              </a:cubicBezTo>
                              <a:cubicBezTo>
                                <a:pt x="55912" y="3524"/>
                                <a:pt x="54102" y="5620"/>
                                <a:pt x="51721" y="8001"/>
                              </a:cubicBezTo>
                              <a:cubicBezTo>
                                <a:pt x="49435" y="10382"/>
                                <a:pt x="46673" y="13240"/>
                                <a:pt x="43625" y="16097"/>
                              </a:cubicBezTo>
                              <a:cubicBezTo>
                                <a:pt x="40577" y="19050"/>
                                <a:pt x="37148" y="21907"/>
                                <a:pt x="33623" y="24765"/>
                              </a:cubicBezTo>
                              <a:cubicBezTo>
                                <a:pt x="31813" y="26098"/>
                                <a:pt x="30004" y="27432"/>
                                <a:pt x="28099" y="28670"/>
                              </a:cubicBezTo>
                              <a:cubicBezTo>
                                <a:pt x="26289" y="29908"/>
                                <a:pt x="24289" y="31051"/>
                                <a:pt x="22384" y="32004"/>
                              </a:cubicBezTo>
                              <a:cubicBezTo>
                                <a:pt x="20574" y="33052"/>
                                <a:pt x="18479" y="33718"/>
                                <a:pt x="16669" y="34480"/>
                              </a:cubicBezTo>
                              <a:cubicBezTo>
                                <a:pt x="14764" y="34957"/>
                                <a:pt x="12954" y="35623"/>
                                <a:pt x="11240" y="35814"/>
                              </a:cubicBezTo>
                              <a:cubicBezTo>
                                <a:pt x="9525" y="36004"/>
                                <a:pt x="8001" y="36290"/>
                                <a:pt x="6477" y="36100"/>
                              </a:cubicBezTo>
                              <a:cubicBezTo>
                                <a:pt x="5048" y="36004"/>
                                <a:pt x="3810" y="36004"/>
                                <a:pt x="2953" y="35719"/>
                              </a:cubicBezTo>
                              <a:cubicBezTo>
                                <a:pt x="1143" y="35338"/>
                                <a:pt x="0" y="34957"/>
                                <a:pt x="0" y="349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5" name="Freeform: Shape 138">
                          <a:extLst>
                            <a:ext uri="{FF2B5EF4-FFF2-40B4-BE49-F238E27FC236}">
                              <a16:creationId xmlns:a16="http://schemas.microsoft.com/office/drawing/2014/main" id="{408C7294-0B5D-47DE-BED8-18F0878820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2805" y="3806189"/>
                          <a:ext cx="15906" cy="7276"/>
                        </a:xfrm>
                        <a:custGeom>
                          <a:avLst/>
                          <a:gdLst>
                            <a:gd name="connsiteX0" fmla="*/ 0 w 15906"/>
                            <a:gd name="connsiteY0" fmla="*/ 6477 h 7276"/>
                            <a:gd name="connsiteX1" fmla="*/ 2572 w 15906"/>
                            <a:gd name="connsiteY1" fmla="*/ 5048 h 7276"/>
                            <a:gd name="connsiteX2" fmla="*/ 3810 w 15906"/>
                            <a:gd name="connsiteY2" fmla="*/ 4572 h 7276"/>
                            <a:gd name="connsiteX3" fmla="*/ 5048 w 15906"/>
                            <a:gd name="connsiteY3" fmla="*/ 3905 h 7276"/>
                            <a:gd name="connsiteX4" fmla="*/ 7715 w 15906"/>
                            <a:gd name="connsiteY4" fmla="*/ 2762 h 7276"/>
                            <a:gd name="connsiteX5" fmla="*/ 10477 w 15906"/>
                            <a:gd name="connsiteY5" fmla="*/ 1619 h 7276"/>
                            <a:gd name="connsiteX6" fmla="*/ 11811 w 15906"/>
                            <a:gd name="connsiteY6" fmla="*/ 1143 h 7276"/>
                            <a:gd name="connsiteX7" fmla="*/ 13049 w 15906"/>
                            <a:gd name="connsiteY7" fmla="*/ 667 h 7276"/>
                            <a:gd name="connsiteX8" fmla="*/ 15907 w 15906"/>
                            <a:gd name="connsiteY8" fmla="*/ 0 h 7276"/>
                            <a:gd name="connsiteX9" fmla="*/ 14288 w 15906"/>
                            <a:gd name="connsiteY9" fmla="*/ 2476 h 7276"/>
                            <a:gd name="connsiteX10" fmla="*/ 12097 w 15906"/>
                            <a:gd name="connsiteY10" fmla="*/ 4477 h 7276"/>
                            <a:gd name="connsiteX11" fmla="*/ 9144 w 15906"/>
                            <a:gd name="connsiteY11" fmla="*/ 6191 h 7276"/>
                            <a:gd name="connsiteX12" fmla="*/ 5715 w 15906"/>
                            <a:gd name="connsiteY12" fmla="*/ 7048 h 7276"/>
                            <a:gd name="connsiteX13" fmla="*/ 2762 w 15906"/>
                            <a:gd name="connsiteY13" fmla="*/ 7144 h 7276"/>
                            <a:gd name="connsiteX14" fmla="*/ 0 w 15906"/>
                            <a:gd name="connsiteY14" fmla="*/ 6477 h 72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5906" h="7276">
                              <a:moveTo>
                                <a:pt x="0" y="6477"/>
                              </a:moveTo>
                              <a:cubicBezTo>
                                <a:pt x="0" y="6477"/>
                                <a:pt x="952" y="5715"/>
                                <a:pt x="2572" y="5048"/>
                              </a:cubicBezTo>
                              <a:cubicBezTo>
                                <a:pt x="2953" y="4858"/>
                                <a:pt x="3334" y="4667"/>
                                <a:pt x="3810" y="4572"/>
                              </a:cubicBezTo>
                              <a:cubicBezTo>
                                <a:pt x="4191" y="4381"/>
                                <a:pt x="4572" y="4096"/>
                                <a:pt x="5048" y="3905"/>
                              </a:cubicBezTo>
                              <a:cubicBezTo>
                                <a:pt x="5905" y="3429"/>
                                <a:pt x="6763" y="3143"/>
                                <a:pt x="7715" y="2762"/>
                              </a:cubicBezTo>
                              <a:cubicBezTo>
                                <a:pt x="8668" y="2381"/>
                                <a:pt x="9525" y="1905"/>
                                <a:pt x="10477" y="1619"/>
                              </a:cubicBezTo>
                              <a:cubicBezTo>
                                <a:pt x="10954" y="1429"/>
                                <a:pt x="11430" y="1333"/>
                                <a:pt x="11811" y="1143"/>
                              </a:cubicBezTo>
                              <a:cubicBezTo>
                                <a:pt x="12192" y="952"/>
                                <a:pt x="12668" y="857"/>
                                <a:pt x="13049" y="667"/>
                              </a:cubicBezTo>
                              <a:cubicBezTo>
                                <a:pt x="14573" y="95"/>
                                <a:pt x="15907" y="0"/>
                                <a:pt x="15907" y="0"/>
                              </a:cubicBezTo>
                              <a:cubicBezTo>
                                <a:pt x="15907" y="0"/>
                                <a:pt x="15430" y="1143"/>
                                <a:pt x="14288" y="2476"/>
                              </a:cubicBezTo>
                              <a:cubicBezTo>
                                <a:pt x="13716" y="3143"/>
                                <a:pt x="13049" y="3905"/>
                                <a:pt x="12097" y="4477"/>
                              </a:cubicBezTo>
                              <a:cubicBezTo>
                                <a:pt x="11239" y="5143"/>
                                <a:pt x="10192" y="5620"/>
                                <a:pt x="9144" y="6191"/>
                              </a:cubicBezTo>
                              <a:cubicBezTo>
                                <a:pt x="8001" y="6572"/>
                                <a:pt x="6858" y="6858"/>
                                <a:pt x="5715" y="7048"/>
                              </a:cubicBezTo>
                              <a:cubicBezTo>
                                <a:pt x="4572" y="7334"/>
                                <a:pt x="3619" y="7334"/>
                                <a:pt x="2762" y="7144"/>
                              </a:cubicBezTo>
                              <a:cubicBezTo>
                                <a:pt x="1143" y="6953"/>
                                <a:pt x="0" y="6477"/>
                                <a:pt x="0" y="6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6" name="Freeform: Shape 139">
                          <a:extLst>
                            <a:ext uri="{FF2B5EF4-FFF2-40B4-BE49-F238E27FC236}">
                              <a16:creationId xmlns:a16="http://schemas.microsoft.com/office/drawing/2014/main" id="{9649DD47-AE91-4802-AED3-E852FBC338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8994" y="3779043"/>
                          <a:ext cx="18954" cy="36290"/>
                        </a:xfrm>
                        <a:custGeom>
                          <a:avLst/>
                          <a:gdLst>
                            <a:gd name="connsiteX0" fmla="*/ 0 w 18954"/>
                            <a:gd name="connsiteY0" fmla="*/ 36290 h 36290"/>
                            <a:gd name="connsiteX1" fmla="*/ 1048 w 18954"/>
                            <a:gd name="connsiteY1" fmla="*/ 32861 h 36290"/>
                            <a:gd name="connsiteX2" fmla="*/ 1619 w 18954"/>
                            <a:gd name="connsiteY2" fmla="*/ 29528 h 36290"/>
                            <a:gd name="connsiteX3" fmla="*/ 3143 w 18954"/>
                            <a:gd name="connsiteY3" fmla="*/ 22479 h 36290"/>
                            <a:gd name="connsiteX4" fmla="*/ 3048 w 18954"/>
                            <a:gd name="connsiteY4" fmla="*/ 22670 h 36290"/>
                            <a:gd name="connsiteX5" fmla="*/ 4096 w 18954"/>
                            <a:gd name="connsiteY5" fmla="*/ 19241 h 36290"/>
                            <a:gd name="connsiteX6" fmla="*/ 5620 w 18954"/>
                            <a:gd name="connsiteY6" fmla="*/ 15907 h 36290"/>
                            <a:gd name="connsiteX7" fmla="*/ 9715 w 18954"/>
                            <a:gd name="connsiteY7" fmla="*/ 10096 h 36290"/>
                            <a:gd name="connsiteX8" fmla="*/ 14383 w 18954"/>
                            <a:gd name="connsiteY8" fmla="*/ 5048 h 36290"/>
                            <a:gd name="connsiteX9" fmla="*/ 16669 w 18954"/>
                            <a:gd name="connsiteY9" fmla="*/ 2572 h 36290"/>
                            <a:gd name="connsiteX10" fmla="*/ 18955 w 18954"/>
                            <a:gd name="connsiteY10" fmla="*/ 0 h 36290"/>
                            <a:gd name="connsiteX11" fmla="*/ 16097 w 18954"/>
                            <a:gd name="connsiteY11" fmla="*/ 6477 h 36290"/>
                            <a:gd name="connsiteX12" fmla="*/ 12287 w 18954"/>
                            <a:gd name="connsiteY12" fmla="*/ 12287 h 36290"/>
                            <a:gd name="connsiteX13" fmla="*/ 8763 w 18954"/>
                            <a:gd name="connsiteY13" fmla="*/ 17907 h 36290"/>
                            <a:gd name="connsiteX14" fmla="*/ 7334 w 18954"/>
                            <a:gd name="connsiteY14" fmla="*/ 20764 h 36290"/>
                            <a:gd name="connsiteX15" fmla="*/ 6191 w 18954"/>
                            <a:gd name="connsiteY15" fmla="*/ 23813 h 36290"/>
                            <a:gd name="connsiteX16" fmla="*/ 6096 w 18954"/>
                            <a:gd name="connsiteY16" fmla="*/ 24003 h 36290"/>
                            <a:gd name="connsiteX17" fmla="*/ 4858 w 18954"/>
                            <a:gd name="connsiteY17" fmla="*/ 27146 h 36290"/>
                            <a:gd name="connsiteX18" fmla="*/ 3619 w 18954"/>
                            <a:gd name="connsiteY18" fmla="*/ 30480 h 36290"/>
                            <a:gd name="connsiteX19" fmla="*/ 2095 w 18954"/>
                            <a:gd name="connsiteY19" fmla="*/ 33814 h 36290"/>
                            <a:gd name="connsiteX20" fmla="*/ 1048 w 18954"/>
                            <a:gd name="connsiteY20" fmla="*/ 35242 h 36290"/>
                            <a:gd name="connsiteX21" fmla="*/ 0 w 18954"/>
                            <a:gd name="connsiteY21" fmla="*/ 36290 h 362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8954" h="36290">
                              <a:moveTo>
                                <a:pt x="0" y="36290"/>
                              </a:moveTo>
                              <a:cubicBezTo>
                                <a:pt x="286" y="35147"/>
                                <a:pt x="762" y="34004"/>
                                <a:pt x="1048" y="32861"/>
                              </a:cubicBezTo>
                              <a:cubicBezTo>
                                <a:pt x="1238" y="31718"/>
                                <a:pt x="1429" y="30671"/>
                                <a:pt x="1619" y="29528"/>
                              </a:cubicBezTo>
                              <a:cubicBezTo>
                                <a:pt x="1905" y="27242"/>
                                <a:pt x="2381" y="24860"/>
                                <a:pt x="3143" y="22479"/>
                              </a:cubicBezTo>
                              <a:lnTo>
                                <a:pt x="3048" y="22670"/>
                              </a:lnTo>
                              <a:cubicBezTo>
                                <a:pt x="3429" y="21526"/>
                                <a:pt x="3715" y="20383"/>
                                <a:pt x="4096" y="19241"/>
                              </a:cubicBezTo>
                              <a:cubicBezTo>
                                <a:pt x="4572" y="18097"/>
                                <a:pt x="5143" y="17050"/>
                                <a:pt x="5620" y="15907"/>
                              </a:cubicBezTo>
                              <a:cubicBezTo>
                                <a:pt x="6858" y="13811"/>
                                <a:pt x="8192" y="11906"/>
                                <a:pt x="9715" y="10096"/>
                              </a:cubicBezTo>
                              <a:cubicBezTo>
                                <a:pt x="11239" y="8287"/>
                                <a:pt x="12763" y="6667"/>
                                <a:pt x="14383" y="5048"/>
                              </a:cubicBezTo>
                              <a:cubicBezTo>
                                <a:pt x="15145" y="4191"/>
                                <a:pt x="15907" y="3334"/>
                                <a:pt x="16669" y="2572"/>
                              </a:cubicBezTo>
                              <a:cubicBezTo>
                                <a:pt x="17335" y="1714"/>
                                <a:pt x="18193" y="857"/>
                                <a:pt x="18955" y="0"/>
                              </a:cubicBezTo>
                              <a:cubicBezTo>
                                <a:pt x="18288" y="2191"/>
                                <a:pt x="17335" y="4382"/>
                                <a:pt x="16097" y="6477"/>
                              </a:cubicBezTo>
                              <a:cubicBezTo>
                                <a:pt x="14859" y="8477"/>
                                <a:pt x="13621" y="10382"/>
                                <a:pt x="12287" y="12287"/>
                              </a:cubicBezTo>
                              <a:cubicBezTo>
                                <a:pt x="11049" y="14192"/>
                                <a:pt x="9811" y="16002"/>
                                <a:pt x="8763" y="17907"/>
                              </a:cubicBezTo>
                              <a:cubicBezTo>
                                <a:pt x="8287" y="18859"/>
                                <a:pt x="7715" y="19812"/>
                                <a:pt x="7334" y="20764"/>
                              </a:cubicBezTo>
                              <a:cubicBezTo>
                                <a:pt x="6953" y="21812"/>
                                <a:pt x="6572" y="22765"/>
                                <a:pt x="6191" y="23813"/>
                              </a:cubicBezTo>
                              <a:lnTo>
                                <a:pt x="6096" y="24003"/>
                              </a:lnTo>
                              <a:cubicBezTo>
                                <a:pt x="5715" y="25051"/>
                                <a:pt x="5334" y="26099"/>
                                <a:pt x="4858" y="27146"/>
                              </a:cubicBezTo>
                              <a:cubicBezTo>
                                <a:pt x="4477" y="28289"/>
                                <a:pt x="4096" y="29337"/>
                                <a:pt x="3619" y="30480"/>
                              </a:cubicBezTo>
                              <a:cubicBezTo>
                                <a:pt x="3143" y="31623"/>
                                <a:pt x="2572" y="32766"/>
                                <a:pt x="2095" y="33814"/>
                              </a:cubicBezTo>
                              <a:cubicBezTo>
                                <a:pt x="1810" y="34290"/>
                                <a:pt x="1333" y="34766"/>
                                <a:pt x="1048" y="35242"/>
                              </a:cubicBezTo>
                              <a:lnTo>
                                <a:pt x="0" y="362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7" name="Freeform: Shape 140">
                          <a:extLst>
                            <a:ext uri="{FF2B5EF4-FFF2-40B4-BE49-F238E27FC236}">
                              <a16:creationId xmlns:a16="http://schemas.microsoft.com/office/drawing/2014/main" id="{1F208D23-B83A-4B89-B123-724EBA9C39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797" y="3842627"/>
                          <a:ext cx="20669" cy="4354"/>
                        </a:xfrm>
                        <a:custGeom>
                          <a:avLst/>
                          <a:gdLst>
                            <a:gd name="connsiteX0" fmla="*/ 0 w 20669"/>
                            <a:gd name="connsiteY0" fmla="*/ 995 h 4354"/>
                            <a:gd name="connsiteX1" fmla="*/ 952 w 20669"/>
                            <a:gd name="connsiteY1" fmla="*/ 995 h 4354"/>
                            <a:gd name="connsiteX2" fmla="*/ 3429 w 20669"/>
                            <a:gd name="connsiteY2" fmla="*/ 1090 h 4354"/>
                            <a:gd name="connsiteX3" fmla="*/ 4953 w 20669"/>
                            <a:gd name="connsiteY3" fmla="*/ 1090 h 4354"/>
                            <a:gd name="connsiteX4" fmla="*/ 6572 w 20669"/>
                            <a:gd name="connsiteY4" fmla="*/ 995 h 4354"/>
                            <a:gd name="connsiteX5" fmla="*/ 10192 w 20669"/>
                            <a:gd name="connsiteY5" fmla="*/ 709 h 4354"/>
                            <a:gd name="connsiteX6" fmla="*/ 13906 w 20669"/>
                            <a:gd name="connsiteY6" fmla="*/ 328 h 4354"/>
                            <a:gd name="connsiteX7" fmla="*/ 17240 w 20669"/>
                            <a:gd name="connsiteY7" fmla="*/ 42 h 4354"/>
                            <a:gd name="connsiteX8" fmla="*/ 20669 w 20669"/>
                            <a:gd name="connsiteY8" fmla="*/ 42 h 4354"/>
                            <a:gd name="connsiteX9" fmla="*/ 17812 w 20669"/>
                            <a:gd name="connsiteY9" fmla="*/ 2043 h 4354"/>
                            <a:gd name="connsiteX10" fmla="*/ 14573 w 20669"/>
                            <a:gd name="connsiteY10" fmla="*/ 3471 h 4354"/>
                            <a:gd name="connsiteX11" fmla="*/ 10573 w 20669"/>
                            <a:gd name="connsiteY11" fmla="*/ 4329 h 4354"/>
                            <a:gd name="connsiteX12" fmla="*/ 8477 w 20669"/>
                            <a:gd name="connsiteY12" fmla="*/ 4329 h 4354"/>
                            <a:gd name="connsiteX13" fmla="*/ 6382 w 20669"/>
                            <a:gd name="connsiteY13" fmla="*/ 4138 h 4354"/>
                            <a:gd name="connsiteX14" fmla="*/ 2762 w 20669"/>
                            <a:gd name="connsiteY14" fmla="*/ 3090 h 4354"/>
                            <a:gd name="connsiteX15" fmla="*/ 667 w 20669"/>
                            <a:gd name="connsiteY15" fmla="*/ 1662 h 4354"/>
                            <a:gd name="connsiteX16" fmla="*/ 0 w 20669"/>
                            <a:gd name="connsiteY16" fmla="*/ 995 h 43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0669" h="4354">
                              <a:moveTo>
                                <a:pt x="0" y="995"/>
                              </a:moveTo>
                              <a:cubicBezTo>
                                <a:pt x="0" y="995"/>
                                <a:pt x="381" y="995"/>
                                <a:pt x="952" y="995"/>
                              </a:cubicBezTo>
                              <a:cubicBezTo>
                                <a:pt x="1524" y="900"/>
                                <a:pt x="2477" y="1185"/>
                                <a:pt x="3429" y="1090"/>
                              </a:cubicBezTo>
                              <a:cubicBezTo>
                                <a:pt x="3905" y="1090"/>
                                <a:pt x="4381" y="995"/>
                                <a:pt x="4953" y="1090"/>
                              </a:cubicBezTo>
                              <a:cubicBezTo>
                                <a:pt x="5429" y="1090"/>
                                <a:pt x="6096" y="995"/>
                                <a:pt x="6572" y="995"/>
                              </a:cubicBezTo>
                              <a:cubicBezTo>
                                <a:pt x="7715" y="995"/>
                                <a:pt x="8953" y="804"/>
                                <a:pt x="10192" y="709"/>
                              </a:cubicBezTo>
                              <a:cubicBezTo>
                                <a:pt x="11430" y="614"/>
                                <a:pt x="12668" y="423"/>
                                <a:pt x="13906" y="328"/>
                              </a:cubicBezTo>
                              <a:cubicBezTo>
                                <a:pt x="15050" y="233"/>
                                <a:pt x="16192" y="138"/>
                                <a:pt x="17240" y="42"/>
                              </a:cubicBezTo>
                              <a:cubicBezTo>
                                <a:pt x="19240" y="-53"/>
                                <a:pt x="20669" y="42"/>
                                <a:pt x="20669" y="42"/>
                              </a:cubicBezTo>
                              <a:cubicBezTo>
                                <a:pt x="20669" y="42"/>
                                <a:pt x="19621" y="1090"/>
                                <a:pt x="17812" y="2043"/>
                              </a:cubicBezTo>
                              <a:cubicBezTo>
                                <a:pt x="16859" y="2614"/>
                                <a:pt x="15811" y="3090"/>
                                <a:pt x="14573" y="3471"/>
                              </a:cubicBezTo>
                              <a:cubicBezTo>
                                <a:pt x="13335" y="3948"/>
                                <a:pt x="11906" y="4138"/>
                                <a:pt x="10573" y="4329"/>
                              </a:cubicBezTo>
                              <a:cubicBezTo>
                                <a:pt x="9906" y="4329"/>
                                <a:pt x="9144" y="4329"/>
                                <a:pt x="8477" y="4329"/>
                              </a:cubicBezTo>
                              <a:cubicBezTo>
                                <a:pt x="7810" y="4424"/>
                                <a:pt x="7048" y="4233"/>
                                <a:pt x="6382" y="4138"/>
                              </a:cubicBezTo>
                              <a:cubicBezTo>
                                <a:pt x="5048" y="4043"/>
                                <a:pt x="3810" y="3567"/>
                                <a:pt x="2762" y="3090"/>
                              </a:cubicBezTo>
                              <a:cubicBezTo>
                                <a:pt x="1715" y="2709"/>
                                <a:pt x="1143" y="2043"/>
                                <a:pt x="667" y="1662"/>
                              </a:cubicBezTo>
                              <a:cubicBezTo>
                                <a:pt x="190" y="1281"/>
                                <a:pt x="0" y="995"/>
                                <a:pt x="0" y="9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16B2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96" name="Freeform: Shape 141">
                        <a:extLst>
                          <a:ext uri="{FF2B5EF4-FFF2-40B4-BE49-F238E27FC236}">
                            <a16:creationId xmlns:a16="http://schemas.microsoft.com/office/drawing/2014/main" id="{1B86B375-2016-48D9-88D4-A0794575A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036" y="3619594"/>
                        <a:ext cx="19812" cy="30384"/>
                      </a:xfrm>
                      <a:custGeom>
                        <a:avLst/>
                        <a:gdLst>
                          <a:gd name="connsiteX0" fmla="*/ 0 w 19812"/>
                          <a:gd name="connsiteY0" fmla="*/ 0 h 30384"/>
                          <a:gd name="connsiteX1" fmla="*/ 762 w 19812"/>
                          <a:gd name="connsiteY1" fmla="*/ 1429 h 30384"/>
                          <a:gd name="connsiteX2" fmla="*/ 1524 w 19812"/>
                          <a:gd name="connsiteY2" fmla="*/ 3143 h 30384"/>
                          <a:gd name="connsiteX3" fmla="*/ 2572 w 19812"/>
                          <a:gd name="connsiteY3" fmla="*/ 5239 h 30384"/>
                          <a:gd name="connsiteX4" fmla="*/ 3905 w 19812"/>
                          <a:gd name="connsiteY4" fmla="*/ 7429 h 30384"/>
                          <a:gd name="connsiteX5" fmla="*/ 5620 w 19812"/>
                          <a:gd name="connsiteY5" fmla="*/ 9811 h 30384"/>
                          <a:gd name="connsiteX6" fmla="*/ 9715 w 19812"/>
                          <a:gd name="connsiteY6" fmla="*/ 14954 h 30384"/>
                          <a:gd name="connsiteX7" fmla="*/ 17335 w 19812"/>
                          <a:gd name="connsiteY7" fmla="*/ 25051 h 30384"/>
                          <a:gd name="connsiteX8" fmla="*/ 19240 w 19812"/>
                          <a:gd name="connsiteY8" fmla="*/ 28861 h 30384"/>
                          <a:gd name="connsiteX9" fmla="*/ 19812 w 19812"/>
                          <a:gd name="connsiteY9" fmla="*/ 30385 h 30384"/>
                          <a:gd name="connsiteX10" fmla="*/ 18669 w 19812"/>
                          <a:gd name="connsiteY10" fmla="*/ 29242 h 30384"/>
                          <a:gd name="connsiteX11" fmla="*/ 15716 w 19812"/>
                          <a:gd name="connsiteY11" fmla="*/ 26289 h 30384"/>
                          <a:gd name="connsiteX12" fmla="*/ 11525 w 19812"/>
                          <a:gd name="connsiteY12" fmla="*/ 22193 h 30384"/>
                          <a:gd name="connsiteX13" fmla="*/ 6858 w 19812"/>
                          <a:gd name="connsiteY13" fmla="*/ 17240 h 30384"/>
                          <a:gd name="connsiteX14" fmla="*/ 4763 w 19812"/>
                          <a:gd name="connsiteY14" fmla="*/ 14383 h 30384"/>
                          <a:gd name="connsiteX15" fmla="*/ 2953 w 19812"/>
                          <a:gd name="connsiteY15" fmla="*/ 11430 h 30384"/>
                          <a:gd name="connsiteX16" fmla="*/ 1524 w 19812"/>
                          <a:gd name="connsiteY16" fmla="*/ 8477 h 30384"/>
                          <a:gd name="connsiteX17" fmla="*/ 571 w 19812"/>
                          <a:gd name="connsiteY17" fmla="*/ 5620 h 30384"/>
                          <a:gd name="connsiteX18" fmla="*/ 190 w 19812"/>
                          <a:gd name="connsiteY18" fmla="*/ 3238 h 30384"/>
                          <a:gd name="connsiteX19" fmla="*/ 95 w 19812"/>
                          <a:gd name="connsiteY19" fmla="*/ 1429 h 30384"/>
                          <a:gd name="connsiteX20" fmla="*/ 0 w 19812"/>
                          <a:gd name="connsiteY20" fmla="*/ 0 h 30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19812" h="30384">
                            <a:moveTo>
                              <a:pt x="0" y="0"/>
                            </a:moveTo>
                            <a:cubicBezTo>
                              <a:pt x="0" y="0"/>
                              <a:pt x="286" y="571"/>
                              <a:pt x="762" y="1429"/>
                            </a:cubicBezTo>
                            <a:cubicBezTo>
                              <a:pt x="952" y="1905"/>
                              <a:pt x="1238" y="2476"/>
                              <a:pt x="1524" y="3143"/>
                            </a:cubicBezTo>
                            <a:cubicBezTo>
                              <a:pt x="1810" y="3810"/>
                              <a:pt x="2095" y="4572"/>
                              <a:pt x="2572" y="5239"/>
                            </a:cubicBezTo>
                            <a:cubicBezTo>
                              <a:pt x="3048" y="5905"/>
                              <a:pt x="3524" y="6667"/>
                              <a:pt x="3905" y="7429"/>
                            </a:cubicBezTo>
                            <a:cubicBezTo>
                              <a:pt x="4286" y="8192"/>
                              <a:pt x="5048" y="8953"/>
                              <a:pt x="5620" y="9811"/>
                            </a:cubicBezTo>
                            <a:cubicBezTo>
                              <a:pt x="6763" y="11525"/>
                              <a:pt x="8287" y="13144"/>
                              <a:pt x="9715" y="14954"/>
                            </a:cubicBezTo>
                            <a:cubicBezTo>
                              <a:pt x="12668" y="18383"/>
                              <a:pt x="15621" y="22003"/>
                              <a:pt x="17335" y="25051"/>
                            </a:cubicBezTo>
                            <a:cubicBezTo>
                              <a:pt x="18288" y="26479"/>
                              <a:pt x="18764" y="28003"/>
                              <a:pt x="19240" y="28861"/>
                            </a:cubicBezTo>
                            <a:cubicBezTo>
                              <a:pt x="19621" y="29813"/>
                              <a:pt x="19812" y="30385"/>
                              <a:pt x="19812" y="30385"/>
                            </a:cubicBezTo>
                            <a:cubicBezTo>
                              <a:pt x="19812" y="30385"/>
                              <a:pt x="19336" y="30004"/>
                              <a:pt x="18669" y="29242"/>
                            </a:cubicBezTo>
                            <a:cubicBezTo>
                              <a:pt x="17907" y="28575"/>
                              <a:pt x="17050" y="27432"/>
                              <a:pt x="15716" y="26289"/>
                            </a:cubicBezTo>
                            <a:cubicBezTo>
                              <a:pt x="14478" y="25146"/>
                              <a:pt x="13144" y="23717"/>
                              <a:pt x="11525" y="22193"/>
                            </a:cubicBezTo>
                            <a:cubicBezTo>
                              <a:pt x="10001" y="20669"/>
                              <a:pt x="8477" y="18955"/>
                              <a:pt x="6858" y="17240"/>
                            </a:cubicBezTo>
                            <a:cubicBezTo>
                              <a:pt x="6096" y="16288"/>
                              <a:pt x="5429" y="15335"/>
                              <a:pt x="4763" y="14383"/>
                            </a:cubicBezTo>
                            <a:cubicBezTo>
                              <a:pt x="4000" y="13525"/>
                              <a:pt x="3524" y="12478"/>
                              <a:pt x="2953" y="11430"/>
                            </a:cubicBezTo>
                            <a:cubicBezTo>
                              <a:pt x="2381" y="10382"/>
                              <a:pt x="1810" y="9620"/>
                              <a:pt x="1524" y="8477"/>
                            </a:cubicBezTo>
                            <a:cubicBezTo>
                              <a:pt x="1143" y="7525"/>
                              <a:pt x="857" y="6477"/>
                              <a:pt x="571" y="5620"/>
                            </a:cubicBezTo>
                            <a:cubicBezTo>
                              <a:pt x="286" y="4763"/>
                              <a:pt x="190" y="4000"/>
                              <a:pt x="190" y="3238"/>
                            </a:cubicBezTo>
                            <a:cubicBezTo>
                              <a:pt x="190" y="2572"/>
                              <a:pt x="95" y="1905"/>
                              <a:pt x="95" y="1429"/>
                            </a:cubicBezTo>
                            <a:cubicBezTo>
                              <a:pt x="0" y="66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16B2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97" name="Freeform: Shape 142">
                        <a:extLst>
                          <a:ext uri="{FF2B5EF4-FFF2-40B4-BE49-F238E27FC236}">
                            <a16:creationId xmlns:a16="http://schemas.microsoft.com/office/drawing/2014/main" id="{5C4C2A95-4A87-48A4-BF32-AE9FCB6803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477" y="3612927"/>
                        <a:ext cx="4466" cy="19431"/>
                      </a:xfrm>
                      <a:custGeom>
                        <a:avLst/>
                        <a:gdLst>
                          <a:gd name="connsiteX0" fmla="*/ 85 w 4466"/>
                          <a:gd name="connsiteY0" fmla="*/ 19431 h 19431"/>
                          <a:gd name="connsiteX1" fmla="*/ 85 w 4466"/>
                          <a:gd name="connsiteY1" fmla="*/ 16193 h 19431"/>
                          <a:gd name="connsiteX2" fmla="*/ 275 w 4466"/>
                          <a:gd name="connsiteY2" fmla="*/ 14669 h 19431"/>
                          <a:gd name="connsiteX3" fmla="*/ 370 w 4466"/>
                          <a:gd name="connsiteY3" fmla="*/ 13049 h 19431"/>
                          <a:gd name="connsiteX4" fmla="*/ 752 w 4466"/>
                          <a:gd name="connsiteY4" fmla="*/ 9716 h 19431"/>
                          <a:gd name="connsiteX5" fmla="*/ 1132 w 4466"/>
                          <a:gd name="connsiteY5" fmla="*/ 6287 h 19431"/>
                          <a:gd name="connsiteX6" fmla="*/ 1418 w 4466"/>
                          <a:gd name="connsiteY6" fmla="*/ 3239 h 19431"/>
                          <a:gd name="connsiteX7" fmla="*/ 2085 w 4466"/>
                          <a:gd name="connsiteY7" fmla="*/ 0 h 19431"/>
                          <a:gd name="connsiteX8" fmla="*/ 3514 w 4466"/>
                          <a:gd name="connsiteY8" fmla="*/ 2953 h 19431"/>
                          <a:gd name="connsiteX9" fmla="*/ 4371 w 4466"/>
                          <a:gd name="connsiteY9" fmla="*/ 6191 h 19431"/>
                          <a:gd name="connsiteX10" fmla="*/ 4466 w 4466"/>
                          <a:gd name="connsiteY10" fmla="*/ 10097 h 19431"/>
                          <a:gd name="connsiteX11" fmla="*/ 3609 w 4466"/>
                          <a:gd name="connsiteY11" fmla="*/ 13906 h 19431"/>
                          <a:gd name="connsiteX12" fmla="*/ 2180 w 4466"/>
                          <a:gd name="connsiteY12" fmla="*/ 16859 h 19431"/>
                          <a:gd name="connsiteX13" fmla="*/ 85 w 4466"/>
                          <a:gd name="connsiteY13" fmla="*/ 19431 h 19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466" h="19431">
                            <a:moveTo>
                              <a:pt x="85" y="19431"/>
                            </a:moveTo>
                            <a:cubicBezTo>
                              <a:pt x="85" y="19431"/>
                              <a:pt x="-106" y="18098"/>
                              <a:pt x="85" y="16193"/>
                            </a:cubicBezTo>
                            <a:cubicBezTo>
                              <a:pt x="180" y="15716"/>
                              <a:pt x="180" y="15145"/>
                              <a:pt x="275" y="14669"/>
                            </a:cubicBezTo>
                            <a:cubicBezTo>
                              <a:pt x="275" y="14097"/>
                              <a:pt x="275" y="13621"/>
                              <a:pt x="370" y="13049"/>
                            </a:cubicBezTo>
                            <a:cubicBezTo>
                              <a:pt x="370" y="11906"/>
                              <a:pt x="752" y="10858"/>
                              <a:pt x="752" y="9716"/>
                            </a:cubicBezTo>
                            <a:cubicBezTo>
                              <a:pt x="847" y="8573"/>
                              <a:pt x="942" y="7334"/>
                              <a:pt x="1132" y="6287"/>
                            </a:cubicBezTo>
                            <a:cubicBezTo>
                              <a:pt x="1323" y="5144"/>
                              <a:pt x="1228" y="4096"/>
                              <a:pt x="1418" y="3239"/>
                            </a:cubicBezTo>
                            <a:cubicBezTo>
                              <a:pt x="1609" y="1429"/>
                              <a:pt x="2085" y="0"/>
                              <a:pt x="2085" y="0"/>
                            </a:cubicBezTo>
                            <a:cubicBezTo>
                              <a:pt x="2085" y="0"/>
                              <a:pt x="2847" y="1143"/>
                              <a:pt x="3514" y="2953"/>
                            </a:cubicBezTo>
                            <a:cubicBezTo>
                              <a:pt x="3799" y="3905"/>
                              <a:pt x="4276" y="4953"/>
                              <a:pt x="4371" y="6191"/>
                            </a:cubicBezTo>
                            <a:cubicBezTo>
                              <a:pt x="4466" y="7429"/>
                              <a:pt x="4466" y="8763"/>
                              <a:pt x="4466" y="10097"/>
                            </a:cubicBezTo>
                            <a:cubicBezTo>
                              <a:pt x="4371" y="11430"/>
                              <a:pt x="3990" y="12668"/>
                              <a:pt x="3609" y="13906"/>
                            </a:cubicBezTo>
                            <a:cubicBezTo>
                              <a:pt x="3323" y="15145"/>
                              <a:pt x="2752" y="16097"/>
                              <a:pt x="2180" y="16859"/>
                            </a:cubicBezTo>
                            <a:cubicBezTo>
                              <a:pt x="1037" y="18479"/>
                              <a:pt x="85" y="19431"/>
                              <a:pt x="85" y="19431"/>
                            </a:cubicBezTo>
                            <a:close/>
                          </a:path>
                        </a:pathLst>
                      </a:custGeom>
                      <a:solidFill>
                        <a:srgbClr val="416B2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98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9356" y="3545781"/>
                        <a:ext cx="217133" cy="458814"/>
                        <a:chOff x="6279356" y="3545781"/>
                        <a:chExt cx="217133" cy="458814"/>
                      </a:xfrm>
                    </p:grpSpPr>
                    <p:sp>
                      <p:nvSpPr>
                        <p:cNvPr id="230" name="Freeform: Shape 144">
                          <a:extLst>
                            <a:ext uri="{FF2B5EF4-FFF2-40B4-BE49-F238E27FC236}">
                              <a16:creationId xmlns:a16="http://schemas.microsoft.com/office/drawing/2014/main" id="{DC0DD1F1-27DF-41FD-AF20-12FD2DFED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7164" y="3545781"/>
                          <a:ext cx="149325" cy="291174"/>
                        </a:xfrm>
                        <a:custGeom>
                          <a:avLst/>
                          <a:gdLst>
                            <a:gd name="connsiteX0" fmla="*/ 5534 w 149325"/>
                            <a:gd name="connsiteY0" fmla="*/ 288412 h 291174"/>
                            <a:gd name="connsiteX1" fmla="*/ 296 w 149325"/>
                            <a:gd name="connsiteY1" fmla="*/ 253360 h 291174"/>
                            <a:gd name="connsiteX2" fmla="*/ 11916 w 149325"/>
                            <a:gd name="connsiteY2" fmla="*/ 206497 h 291174"/>
                            <a:gd name="connsiteX3" fmla="*/ 17441 w 149325"/>
                            <a:gd name="connsiteY3" fmla="*/ 156014 h 291174"/>
                            <a:gd name="connsiteX4" fmla="*/ 38300 w 149325"/>
                            <a:gd name="connsiteY4" fmla="*/ 100579 h 291174"/>
                            <a:gd name="connsiteX5" fmla="*/ 59160 w 149325"/>
                            <a:gd name="connsiteY5" fmla="*/ 26093 h 291174"/>
                            <a:gd name="connsiteX6" fmla="*/ 112310 w 149325"/>
                            <a:gd name="connsiteY6" fmla="*/ 4376 h 291174"/>
                            <a:gd name="connsiteX7" fmla="*/ 140599 w 149325"/>
                            <a:gd name="connsiteY7" fmla="*/ 77528 h 291174"/>
                            <a:gd name="connsiteX8" fmla="*/ 144028 w 149325"/>
                            <a:gd name="connsiteY8" fmla="*/ 168016 h 291174"/>
                            <a:gd name="connsiteX9" fmla="*/ 133646 w 149325"/>
                            <a:gd name="connsiteY9" fmla="*/ 187066 h 291174"/>
                            <a:gd name="connsiteX10" fmla="*/ 127835 w 149325"/>
                            <a:gd name="connsiteY10" fmla="*/ 209069 h 291174"/>
                            <a:gd name="connsiteX11" fmla="*/ 89926 w 149325"/>
                            <a:gd name="connsiteY11" fmla="*/ 247835 h 291174"/>
                            <a:gd name="connsiteX12" fmla="*/ 18965 w 149325"/>
                            <a:gd name="connsiteY12" fmla="*/ 282221 h 291174"/>
                            <a:gd name="connsiteX13" fmla="*/ 5058 w 149325"/>
                            <a:gd name="connsiteY13" fmla="*/ 291174 h 291174"/>
                            <a:gd name="connsiteX14" fmla="*/ 5534 w 149325"/>
                            <a:gd name="connsiteY14" fmla="*/ 288412 h 2911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49325" h="291174">
                              <a:moveTo>
                                <a:pt x="5534" y="288412"/>
                              </a:moveTo>
                              <a:cubicBezTo>
                                <a:pt x="2391" y="277363"/>
                                <a:pt x="-1038" y="265552"/>
                                <a:pt x="296" y="253360"/>
                              </a:cubicBezTo>
                              <a:cubicBezTo>
                                <a:pt x="2010" y="237263"/>
                                <a:pt x="11535" y="223642"/>
                                <a:pt x="11916" y="206497"/>
                              </a:cubicBezTo>
                              <a:cubicBezTo>
                                <a:pt x="12488" y="187637"/>
                                <a:pt x="9630" y="174302"/>
                                <a:pt x="17441" y="156014"/>
                              </a:cubicBezTo>
                              <a:cubicBezTo>
                                <a:pt x="26299" y="135250"/>
                                <a:pt x="38300" y="123820"/>
                                <a:pt x="38300" y="100579"/>
                              </a:cubicBezTo>
                              <a:cubicBezTo>
                                <a:pt x="38205" y="71623"/>
                                <a:pt x="34395" y="46382"/>
                                <a:pt x="59160" y="26093"/>
                              </a:cubicBezTo>
                              <a:cubicBezTo>
                                <a:pt x="76686" y="11044"/>
                                <a:pt x="87545" y="-8959"/>
                                <a:pt x="112310" y="4376"/>
                              </a:cubicBezTo>
                              <a:cubicBezTo>
                                <a:pt x="138122" y="18092"/>
                                <a:pt x="137932" y="52192"/>
                                <a:pt x="140599" y="77528"/>
                              </a:cubicBezTo>
                              <a:cubicBezTo>
                                <a:pt x="144218" y="107913"/>
                                <a:pt x="156125" y="137536"/>
                                <a:pt x="144028" y="168016"/>
                              </a:cubicBezTo>
                              <a:cubicBezTo>
                                <a:pt x="141266" y="175064"/>
                                <a:pt x="136884" y="180208"/>
                                <a:pt x="133646" y="187066"/>
                              </a:cubicBezTo>
                              <a:cubicBezTo>
                                <a:pt x="130407" y="193829"/>
                                <a:pt x="130312" y="201353"/>
                                <a:pt x="127835" y="209069"/>
                              </a:cubicBezTo>
                              <a:cubicBezTo>
                                <a:pt x="121644" y="230309"/>
                                <a:pt x="108595" y="238501"/>
                                <a:pt x="89926" y="247835"/>
                              </a:cubicBezTo>
                              <a:cubicBezTo>
                                <a:pt x="66304" y="259265"/>
                                <a:pt x="43730" y="272315"/>
                                <a:pt x="18965" y="282221"/>
                              </a:cubicBezTo>
                              <a:cubicBezTo>
                                <a:pt x="13916" y="284792"/>
                                <a:pt x="9821" y="287840"/>
                                <a:pt x="5058" y="291174"/>
                              </a:cubicBezTo>
                              <a:lnTo>
                                <a:pt x="5534" y="2884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8852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1" name="Freeform: Shape 145">
                          <a:extLst>
                            <a:ext uri="{FF2B5EF4-FFF2-40B4-BE49-F238E27FC236}">
                              <a16:creationId xmlns:a16="http://schemas.microsoft.com/office/drawing/2014/main" id="{51D5DFFF-C5EE-4160-AAB0-86FEF37105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597" y="3559396"/>
                          <a:ext cx="26256" cy="53435"/>
                        </a:xfrm>
                        <a:custGeom>
                          <a:avLst/>
                          <a:gdLst>
                            <a:gd name="connsiteX0" fmla="*/ 1110 w 26256"/>
                            <a:gd name="connsiteY0" fmla="*/ 0 h 53435"/>
                            <a:gd name="connsiteX1" fmla="*/ 920 w 26256"/>
                            <a:gd name="connsiteY1" fmla="*/ 2572 h 53435"/>
                            <a:gd name="connsiteX2" fmla="*/ 1110 w 26256"/>
                            <a:gd name="connsiteY2" fmla="*/ 5524 h 53435"/>
                            <a:gd name="connsiteX3" fmla="*/ 1872 w 26256"/>
                            <a:gd name="connsiteY3" fmla="*/ 9144 h 53435"/>
                            <a:gd name="connsiteX4" fmla="*/ 3397 w 26256"/>
                            <a:gd name="connsiteY4" fmla="*/ 13335 h 53435"/>
                            <a:gd name="connsiteX5" fmla="*/ 5778 w 26256"/>
                            <a:gd name="connsiteY5" fmla="*/ 17717 h 53435"/>
                            <a:gd name="connsiteX6" fmla="*/ 8635 w 26256"/>
                            <a:gd name="connsiteY6" fmla="*/ 22288 h 53435"/>
                            <a:gd name="connsiteX7" fmla="*/ 11779 w 26256"/>
                            <a:gd name="connsiteY7" fmla="*/ 26860 h 53435"/>
                            <a:gd name="connsiteX8" fmla="*/ 18160 w 26256"/>
                            <a:gd name="connsiteY8" fmla="*/ 35909 h 53435"/>
                            <a:gd name="connsiteX9" fmla="*/ 20922 w 26256"/>
                            <a:gd name="connsiteY9" fmla="*/ 40291 h 53435"/>
                            <a:gd name="connsiteX10" fmla="*/ 23113 w 26256"/>
                            <a:gd name="connsiteY10" fmla="*/ 44386 h 53435"/>
                            <a:gd name="connsiteX11" fmla="*/ 24733 w 26256"/>
                            <a:gd name="connsiteY11" fmla="*/ 48006 h 53435"/>
                            <a:gd name="connsiteX12" fmla="*/ 25685 w 26256"/>
                            <a:gd name="connsiteY12" fmla="*/ 50863 h 53435"/>
                            <a:gd name="connsiteX13" fmla="*/ 26257 w 26256"/>
                            <a:gd name="connsiteY13" fmla="*/ 53435 h 53435"/>
                            <a:gd name="connsiteX14" fmla="*/ 25209 w 26256"/>
                            <a:gd name="connsiteY14" fmla="*/ 51054 h 53435"/>
                            <a:gd name="connsiteX15" fmla="*/ 23875 w 26256"/>
                            <a:gd name="connsiteY15" fmla="*/ 48482 h 53435"/>
                            <a:gd name="connsiteX16" fmla="*/ 21875 w 26256"/>
                            <a:gd name="connsiteY16" fmla="*/ 45244 h 53435"/>
                            <a:gd name="connsiteX17" fmla="*/ 16255 w 26256"/>
                            <a:gd name="connsiteY17" fmla="*/ 37433 h 53435"/>
                            <a:gd name="connsiteX18" fmla="*/ 9588 w 26256"/>
                            <a:gd name="connsiteY18" fmla="*/ 28480 h 53435"/>
                            <a:gd name="connsiteX19" fmla="*/ 3682 w 26256"/>
                            <a:gd name="connsiteY19" fmla="*/ 18859 h 53435"/>
                            <a:gd name="connsiteX20" fmla="*/ 1587 w 26256"/>
                            <a:gd name="connsiteY20" fmla="*/ 14097 h 53435"/>
                            <a:gd name="connsiteX21" fmla="*/ 349 w 26256"/>
                            <a:gd name="connsiteY21" fmla="*/ 9525 h 53435"/>
                            <a:gd name="connsiteX22" fmla="*/ 63 w 26256"/>
                            <a:gd name="connsiteY22" fmla="*/ 5524 h 53435"/>
                            <a:gd name="connsiteX23" fmla="*/ 349 w 26256"/>
                            <a:gd name="connsiteY23" fmla="*/ 2476 h 53435"/>
                            <a:gd name="connsiteX24" fmla="*/ 1110 w 26256"/>
                            <a:gd name="connsiteY24" fmla="*/ 0 h 534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26256" h="53435">
                              <a:moveTo>
                                <a:pt x="1110" y="0"/>
                              </a:moveTo>
                              <a:cubicBezTo>
                                <a:pt x="1110" y="0"/>
                                <a:pt x="1015" y="952"/>
                                <a:pt x="920" y="2572"/>
                              </a:cubicBezTo>
                              <a:cubicBezTo>
                                <a:pt x="730" y="3429"/>
                                <a:pt x="1015" y="4381"/>
                                <a:pt x="1110" y="5524"/>
                              </a:cubicBezTo>
                              <a:cubicBezTo>
                                <a:pt x="1110" y="6667"/>
                                <a:pt x="1587" y="7810"/>
                                <a:pt x="1872" y="9144"/>
                              </a:cubicBezTo>
                              <a:cubicBezTo>
                                <a:pt x="2158" y="10477"/>
                                <a:pt x="2825" y="11811"/>
                                <a:pt x="3397" y="13335"/>
                              </a:cubicBezTo>
                              <a:cubicBezTo>
                                <a:pt x="4159" y="14764"/>
                                <a:pt x="4825" y="16288"/>
                                <a:pt x="5778" y="17717"/>
                              </a:cubicBezTo>
                              <a:cubicBezTo>
                                <a:pt x="6635" y="19240"/>
                                <a:pt x="7588" y="20669"/>
                                <a:pt x="8635" y="22288"/>
                              </a:cubicBezTo>
                              <a:cubicBezTo>
                                <a:pt x="9683" y="23813"/>
                                <a:pt x="10731" y="25336"/>
                                <a:pt x="11779" y="26860"/>
                              </a:cubicBezTo>
                              <a:cubicBezTo>
                                <a:pt x="13969" y="29908"/>
                                <a:pt x="16160" y="32956"/>
                                <a:pt x="18160" y="35909"/>
                              </a:cubicBezTo>
                              <a:cubicBezTo>
                                <a:pt x="19113" y="37433"/>
                                <a:pt x="20065" y="38862"/>
                                <a:pt x="20922" y="40291"/>
                              </a:cubicBezTo>
                              <a:cubicBezTo>
                                <a:pt x="21684" y="41719"/>
                                <a:pt x="22542" y="43053"/>
                                <a:pt x="23113" y="44386"/>
                              </a:cubicBezTo>
                              <a:cubicBezTo>
                                <a:pt x="23780" y="45625"/>
                                <a:pt x="24351" y="46863"/>
                                <a:pt x="24733" y="48006"/>
                              </a:cubicBezTo>
                              <a:cubicBezTo>
                                <a:pt x="25113" y="49149"/>
                                <a:pt x="25495" y="50006"/>
                                <a:pt x="25685" y="50863"/>
                              </a:cubicBezTo>
                              <a:cubicBezTo>
                                <a:pt x="26066" y="52483"/>
                                <a:pt x="26257" y="53435"/>
                                <a:pt x="26257" y="53435"/>
                              </a:cubicBezTo>
                              <a:cubicBezTo>
                                <a:pt x="26257" y="53435"/>
                                <a:pt x="25876" y="52578"/>
                                <a:pt x="25209" y="51054"/>
                              </a:cubicBezTo>
                              <a:cubicBezTo>
                                <a:pt x="24923" y="50292"/>
                                <a:pt x="24351" y="49435"/>
                                <a:pt x="23875" y="48482"/>
                              </a:cubicBezTo>
                              <a:cubicBezTo>
                                <a:pt x="23399" y="47434"/>
                                <a:pt x="22637" y="46387"/>
                                <a:pt x="21875" y="45244"/>
                              </a:cubicBezTo>
                              <a:cubicBezTo>
                                <a:pt x="20446" y="42863"/>
                                <a:pt x="18351" y="40291"/>
                                <a:pt x="16255" y="37433"/>
                              </a:cubicBezTo>
                              <a:cubicBezTo>
                                <a:pt x="14160" y="34671"/>
                                <a:pt x="11874" y="31623"/>
                                <a:pt x="9588" y="28480"/>
                              </a:cubicBezTo>
                              <a:cubicBezTo>
                                <a:pt x="7397" y="25336"/>
                                <a:pt x="5301" y="22193"/>
                                <a:pt x="3682" y="18859"/>
                              </a:cubicBezTo>
                              <a:cubicBezTo>
                                <a:pt x="2825" y="17335"/>
                                <a:pt x="2254" y="15621"/>
                                <a:pt x="1587" y="14097"/>
                              </a:cubicBezTo>
                              <a:cubicBezTo>
                                <a:pt x="1110" y="12478"/>
                                <a:pt x="634" y="10954"/>
                                <a:pt x="349" y="9525"/>
                              </a:cubicBezTo>
                              <a:cubicBezTo>
                                <a:pt x="158" y="8096"/>
                                <a:pt x="-128" y="6763"/>
                                <a:pt x="63" y="5524"/>
                              </a:cubicBezTo>
                              <a:cubicBezTo>
                                <a:pt x="158" y="4286"/>
                                <a:pt x="63" y="3334"/>
                                <a:pt x="349" y="2476"/>
                              </a:cubicBezTo>
                              <a:cubicBezTo>
                                <a:pt x="825" y="857"/>
                                <a:pt x="1110" y="0"/>
                                <a:pt x="111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2" name="Freeform: Shape 146">
                          <a:extLst>
                            <a:ext uri="{FF2B5EF4-FFF2-40B4-BE49-F238E27FC236}">
                              <a16:creationId xmlns:a16="http://schemas.microsoft.com/office/drawing/2014/main" id="{E804A3E4-B773-4D73-8AE5-5D842A3916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521" y="3561206"/>
                          <a:ext cx="10787" cy="24003"/>
                        </a:xfrm>
                        <a:custGeom>
                          <a:avLst/>
                          <a:gdLst>
                            <a:gd name="connsiteX0" fmla="*/ 10382 w 10787"/>
                            <a:gd name="connsiteY0" fmla="*/ 0 h 24003"/>
                            <a:gd name="connsiteX1" fmla="*/ 10668 w 10787"/>
                            <a:gd name="connsiteY1" fmla="*/ 1238 h 24003"/>
                            <a:gd name="connsiteX2" fmla="*/ 10763 w 10787"/>
                            <a:gd name="connsiteY2" fmla="*/ 2572 h 24003"/>
                            <a:gd name="connsiteX3" fmla="*/ 10668 w 10787"/>
                            <a:gd name="connsiteY3" fmla="*/ 4286 h 24003"/>
                            <a:gd name="connsiteX4" fmla="*/ 9525 w 10787"/>
                            <a:gd name="connsiteY4" fmla="*/ 8573 h 24003"/>
                            <a:gd name="connsiteX5" fmla="*/ 8572 w 10787"/>
                            <a:gd name="connsiteY5" fmla="*/ 10858 h 24003"/>
                            <a:gd name="connsiteX6" fmla="*/ 7334 w 10787"/>
                            <a:gd name="connsiteY6" fmla="*/ 13049 h 24003"/>
                            <a:gd name="connsiteX7" fmla="*/ 2286 w 10787"/>
                            <a:gd name="connsiteY7" fmla="*/ 20574 h 24003"/>
                            <a:gd name="connsiteX8" fmla="*/ 667 w 10787"/>
                            <a:gd name="connsiteY8" fmla="*/ 23051 h 24003"/>
                            <a:gd name="connsiteX9" fmla="*/ 0 w 10787"/>
                            <a:gd name="connsiteY9" fmla="*/ 24003 h 24003"/>
                            <a:gd name="connsiteX10" fmla="*/ 190 w 10787"/>
                            <a:gd name="connsiteY10" fmla="*/ 22860 h 24003"/>
                            <a:gd name="connsiteX11" fmla="*/ 857 w 10787"/>
                            <a:gd name="connsiteY11" fmla="*/ 19812 h 24003"/>
                            <a:gd name="connsiteX12" fmla="*/ 2572 w 10787"/>
                            <a:gd name="connsiteY12" fmla="*/ 15812 h 24003"/>
                            <a:gd name="connsiteX13" fmla="*/ 4953 w 10787"/>
                            <a:gd name="connsiteY13" fmla="*/ 11525 h 24003"/>
                            <a:gd name="connsiteX14" fmla="*/ 7334 w 10787"/>
                            <a:gd name="connsiteY14" fmla="*/ 7430 h 24003"/>
                            <a:gd name="connsiteX15" fmla="*/ 8763 w 10787"/>
                            <a:gd name="connsiteY15" fmla="*/ 3620 h 24003"/>
                            <a:gd name="connsiteX16" fmla="*/ 9049 w 10787"/>
                            <a:gd name="connsiteY16" fmla="*/ 1905 h 24003"/>
                            <a:gd name="connsiteX17" fmla="*/ 9525 w 10787"/>
                            <a:gd name="connsiteY17" fmla="*/ 667 h 24003"/>
                            <a:gd name="connsiteX18" fmla="*/ 10382 w 10787"/>
                            <a:gd name="connsiteY18" fmla="*/ 0 h 240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0787" h="24003">
                              <a:moveTo>
                                <a:pt x="10382" y="0"/>
                              </a:moveTo>
                              <a:cubicBezTo>
                                <a:pt x="10382" y="0"/>
                                <a:pt x="10573" y="476"/>
                                <a:pt x="10668" y="1238"/>
                              </a:cubicBezTo>
                              <a:cubicBezTo>
                                <a:pt x="10668" y="1619"/>
                                <a:pt x="10763" y="2096"/>
                                <a:pt x="10763" y="2572"/>
                              </a:cubicBezTo>
                              <a:cubicBezTo>
                                <a:pt x="10763" y="3048"/>
                                <a:pt x="10858" y="3715"/>
                                <a:pt x="10668" y="4286"/>
                              </a:cubicBezTo>
                              <a:cubicBezTo>
                                <a:pt x="10382" y="5525"/>
                                <a:pt x="10192" y="7144"/>
                                <a:pt x="9525" y="8573"/>
                              </a:cubicBezTo>
                              <a:cubicBezTo>
                                <a:pt x="9239" y="9335"/>
                                <a:pt x="8953" y="10192"/>
                                <a:pt x="8572" y="10858"/>
                              </a:cubicBezTo>
                              <a:cubicBezTo>
                                <a:pt x="8192" y="11621"/>
                                <a:pt x="7810" y="12383"/>
                                <a:pt x="7334" y="13049"/>
                              </a:cubicBezTo>
                              <a:cubicBezTo>
                                <a:pt x="5620" y="15907"/>
                                <a:pt x="3715" y="18574"/>
                                <a:pt x="2286" y="20574"/>
                              </a:cubicBezTo>
                              <a:cubicBezTo>
                                <a:pt x="1619" y="21622"/>
                                <a:pt x="1048" y="22479"/>
                                <a:pt x="667" y="23051"/>
                              </a:cubicBezTo>
                              <a:cubicBezTo>
                                <a:pt x="286" y="23717"/>
                                <a:pt x="0" y="24003"/>
                                <a:pt x="0" y="24003"/>
                              </a:cubicBezTo>
                              <a:cubicBezTo>
                                <a:pt x="0" y="24003"/>
                                <a:pt x="0" y="23622"/>
                                <a:pt x="190" y="22860"/>
                              </a:cubicBezTo>
                              <a:cubicBezTo>
                                <a:pt x="381" y="22193"/>
                                <a:pt x="476" y="21050"/>
                                <a:pt x="857" y="19812"/>
                              </a:cubicBezTo>
                              <a:cubicBezTo>
                                <a:pt x="1238" y="18574"/>
                                <a:pt x="1810" y="17145"/>
                                <a:pt x="2572" y="15812"/>
                              </a:cubicBezTo>
                              <a:cubicBezTo>
                                <a:pt x="3238" y="14383"/>
                                <a:pt x="4096" y="12954"/>
                                <a:pt x="4953" y="11525"/>
                              </a:cubicBezTo>
                              <a:cubicBezTo>
                                <a:pt x="5810" y="10097"/>
                                <a:pt x="6572" y="8763"/>
                                <a:pt x="7334" y="7430"/>
                              </a:cubicBezTo>
                              <a:cubicBezTo>
                                <a:pt x="8096" y="6096"/>
                                <a:pt x="8192" y="4763"/>
                                <a:pt x="8763" y="3620"/>
                              </a:cubicBezTo>
                              <a:cubicBezTo>
                                <a:pt x="9049" y="3048"/>
                                <a:pt x="8858" y="2381"/>
                                <a:pt x="9049" y="1905"/>
                              </a:cubicBezTo>
                              <a:cubicBezTo>
                                <a:pt x="9239" y="1429"/>
                                <a:pt x="9430" y="1048"/>
                                <a:pt x="9525" y="667"/>
                              </a:cubicBezTo>
                              <a:cubicBezTo>
                                <a:pt x="9811" y="286"/>
                                <a:pt x="10382" y="0"/>
                                <a:pt x="1038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3" name="Freeform: Shape 147">
                          <a:extLst>
                            <a:ext uri="{FF2B5EF4-FFF2-40B4-BE49-F238E27FC236}">
                              <a16:creationId xmlns:a16="http://schemas.microsoft.com/office/drawing/2014/main" id="{04E46456-C296-44D1-9646-DFF9EE43E9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948" y="3591591"/>
                          <a:ext cx="30712" cy="68579"/>
                        </a:xfrm>
                        <a:custGeom>
                          <a:avLst/>
                          <a:gdLst>
                            <a:gd name="connsiteX0" fmla="*/ 0 w 30712"/>
                            <a:gd name="connsiteY0" fmla="*/ 68580 h 68579"/>
                            <a:gd name="connsiteX1" fmla="*/ 190 w 30712"/>
                            <a:gd name="connsiteY1" fmla="*/ 67723 h 68579"/>
                            <a:gd name="connsiteX2" fmla="*/ 952 w 30712"/>
                            <a:gd name="connsiteY2" fmla="*/ 65342 h 68579"/>
                            <a:gd name="connsiteX3" fmla="*/ 2762 w 30712"/>
                            <a:gd name="connsiteY3" fmla="*/ 61913 h 68579"/>
                            <a:gd name="connsiteX4" fmla="*/ 5715 w 30712"/>
                            <a:gd name="connsiteY4" fmla="*/ 57817 h 68579"/>
                            <a:gd name="connsiteX5" fmla="*/ 14002 w 30712"/>
                            <a:gd name="connsiteY5" fmla="*/ 48577 h 68579"/>
                            <a:gd name="connsiteX6" fmla="*/ 18288 w 30712"/>
                            <a:gd name="connsiteY6" fmla="*/ 43148 h 68579"/>
                            <a:gd name="connsiteX7" fmla="*/ 21907 w 30712"/>
                            <a:gd name="connsiteY7" fmla="*/ 37148 h 68579"/>
                            <a:gd name="connsiteX8" fmla="*/ 24765 w 30712"/>
                            <a:gd name="connsiteY8" fmla="*/ 30671 h 68579"/>
                            <a:gd name="connsiteX9" fmla="*/ 26860 w 30712"/>
                            <a:gd name="connsiteY9" fmla="*/ 24098 h 68579"/>
                            <a:gd name="connsiteX10" fmla="*/ 28289 w 30712"/>
                            <a:gd name="connsiteY10" fmla="*/ 17812 h 68579"/>
                            <a:gd name="connsiteX11" fmla="*/ 29146 w 30712"/>
                            <a:gd name="connsiteY11" fmla="*/ 12097 h 68579"/>
                            <a:gd name="connsiteX12" fmla="*/ 29623 w 30712"/>
                            <a:gd name="connsiteY12" fmla="*/ 7144 h 68579"/>
                            <a:gd name="connsiteX13" fmla="*/ 29813 w 30712"/>
                            <a:gd name="connsiteY13" fmla="*/ 3334 h 68579"/>
                            <a:gd name="connsiteX14" fmla="*/ 30004 w 30712"/>
                            <a:gd name="connsiteY14" fmla="*/ 0 h 68579"/>
                            <a:gd name="connsiteX15" fmla="*/ 30385 w 30712"/>
                            <a:gd name="connsiteY15" fmla="*/ 3334 h 68579"/>
                            <a:gd name="connsiteX16" fmla="*/ 30670 w 30712"/>
                            <a:gd name="connsiteY16" fmla="*/ 7144 h 68579"/>
                            <a:gd name="connsiteX17" fmla="*/ 30670 w 30712"/>
                            <a:gd name="connsiteY17" fmla="*/ 12192 h 68579"/>
                            <a:gd name="connsiteX18" fmla="*/ 30194 w 30712"/>
                            <a:gd name="connsiteY18" fmla="*/ 18098 h 68579"/>
                            <a:gd name="connsiteX19" fmla="*/ 29146 w 30712"/>
                            <a:gd name="connsiteY19" fmla="*/ 24670 h 68579"/>
                            <a:gd name="connsiteX20" fmla="*/ 27241 w 30712"/>
                            <a:gd name="connsiteY20" fmla="*/ 31528 h 68579"/>
                            <a:gd name="connsiteX21" fmla="*/ 24289 w 30712"/>
                            <a:gd name="connsiteY21" fmla="*/ 38290 h 68579"/>
                            <a:gd name="connsiteX22" fmla="*/ 20288 w 30712"/>
                            <a:gd name="connsiteY22" fmla="*/ 44577 h 68579"/>
                            <a:gd name="connsiteX23" fmla="*/ 15716 w 30712"/>
                            <a:gd name="connsiteY23" fmla="*/ 50006 h 68579"/>
                            <a:gd name="connsiteX24" fmla="*/ 10954 w 30712"/>
                            <a:gd name="connsiteY24" fmla="*/ 54578 h 68579"/>
                            <a:gd name="connsiteX25" fmla="*/ 6763 w 30712"/>
                            <a:gd name="connsiteY25" fmla="*/ 58674 h 68579"/>
                            <a:gd name="connsiteX26" fmla="*/ 3429 w 30712"/>
                            <a:gd name="connsiteY26" fmla="*/ 62294 h 68579"/>
                            <a:gd name="connsiteX27" fmla="*/ 1238 w 30712"/>
                            <a:gd name="connsiteY27" fmla="*/ 65342 h 68579"/>
                            <a:gd name="connsiteX28" fmla="*/ 190 w 30712"/>
                            <a:gd name="connsiteY28" fmla="*/ 67532 h 68579"/>
                            <a:gd name="connsiteX29" fmla="*/ 0 w 30712"/>
                            <a:gd name="connsiteY29" fmla="*/ 68580 h 685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30712" h="68579">
                              <a:moveTo>
                                <a:pt x="0" y="68580"/>
                              </a:moveTo>
                              <a:cubicBezTo>
                                <a:pt x="0" y="68580"/>
                                <a:pt x="95" y="68294"/>
                                <a:pt x="190" y="67723"/>
                              </a:cubicBezTo>
                              <a:cubicBezTo>
                                <a:pt x="381" y="67151"/>
                                <a:pt x="476" y="66294"/>
                                <a:pt x="952" y="65342"/>
                              </a:cubicBezTo>
                              <a:cubicBezTo>
                                <a:pt x="1429" y="64389"/>
                                <a:pt x="1905" y="63151"/>
                                <a:pt x="2762" y="61913"/>
                              </a:cubicBezTo>
                              <a:cubicBezTo>
                                <a:pt x="3524" y="60579"/>
                                <a:pt x="4572" y="59246"/>
                                <a:pt x="5715" y="57817"/>
                              </a:cubicBezTo>
                              <a:cubicBezTo>
                                <a:pt x="8096" y="54959"/>
                                <a:pt x="11049" y="51911"/>
                                <a:pt x="14002" y="48577"/>
                              </a:cubicBezTo>
                              <a:cubicBezTo>
                                <a:pt x="15526" y="46958"/>
                                <a:pt x="16764" y="45053"/>
                                <a:pt x="18288" y="43148"/>
                              </a:cubicBezTo>
                              <a:cubicBezTo>
                                <a:pt x="19812" y="41243"/>
                                <a:pt x="20669" y="39148"/>
                                <a:pt x="21907" y="37148"/>
                              </a:cubicBezTo>
                              <a:cubicBezTo>
                                <a:pt x="22955" y="35052"/>
                                <a:pt x="23908" y="32861"/>
                                <a:pt x="24765" y="30671"/>
                              </a:cubicBezTo>
                              <a:cubicBezTo>
                                <a:pt x="25432" y="28385"/>
                                <a:pt x="26289" y="26289"/>
                                <a:pt x="26860" y="24098"/>
                              </a:cubicBezTo>
                              <a:cubicBezTo>
                                <a:pt x="27337" y="21908"/>
                                <a:pt x="28003" y="19812"/>
                                <a:pt x="28289" y="17812"/>
                              </a:cubicBezTo>
                              <a:cubicBezTo>
                                <a:pt x="28575" y="15812"/>
                                <a:pt x="28956" y="13906"/>
                                <a:pt x="29146" y="12097"/>
                              </a:cubicBezTo>
                              <a:cubicBezTo>
                                <a:pt x="29242" y="10287"/>
                                <a:pt x="29432" y="8668"/>
                                <a:pt x="29623" y="7144"/>
                              </a:cubicBezTo>
                              <a:cubicBezTo>
                                <a:pt x="29813" y="5715"/>
                                <a:pt x="29718" y="4381"/>
                                <a:pt x="29813" y="3334"/>
                              </a:cubicBezTo>
                              <a:cubicBezTo>
                                <a:pt x="29908" y="1238"/>
                                <a:pt x="30004" y="0"/>
                                <a:pt x="30004" y="0"/>
                              </a:cubicBezTo>
                              <a:cubicBezTo>
                                <a:pt x="30004" y="0"/>
                                <a:pt x="30099" y="1238"/>
                                <a:pt x="30385" y="3334"/>
                              </a:cubicBezTo>
                              <a:cubicBezTo>
                                <a:pt x="30480" y="4381"/>
                                <a:pt x="30670" y="5715"/>
                                <a:pt x="30670" y="7144"/>
                              </a:cubicBezTo>
                              <a:cubicBezTo>
                                <a:pt x="30670" y="8668"/>
                                <a:pt x="30766" y="10287"/>
                                <a:pt x="30670" y="12192"/>
                              </a:cubicBezTo>
                              <a:cubicBezTo>
                                <a:pt x="30575" y="14002"/>
                                <a:pt x="30385" y="16002"/>
                                <a:pt x="30194" y="18098"/>
                              </a:cubicBezTo>
                              <a:cubicBezTo>
                                <a:pt x="30004" y="20193"/>
                                <a:pt x="29527" y="22384"/>
                                <a:pt x="29146" y="24670"/>
                              </a:cubicBezTo>
                              <a:cubicBezTo>
                                <a:pt x="28670" y="26956"/>
                                <a:pt x="27908" y="29242"/>
                                <a:pt x="27241" y="31528"/>
                              </a:cubicBezTo>
                              <a:cubicBezTo>
                                <a:pt x="26289" y="33814"/>
                                <a:pt x="25432" y="36100"/>
                                <a:pt x="24289" y="38290"/>
                              </a:cubicBezTo>
                              <a:cubicBezTo>
                                <a:pt x="22955" y="40386"/>
                                <a:pt x="21812" y="42767"/>
                                <a:pt x="20288" y="44577"/>
                              </a:cubicBezTo>
                              <a:cubicBezTo>
                                <a:pt x="18859" y="46387"/>
                                <a:pt x="17335" y="48387"/>
                                <a:pt x="15716" y="50006"/>
                              </a:cubicBezTo>
                              <a:cubicBezTo>
                                <a:pt x="14192" y="51721"/>
                                <a:pt x="12478" y="53150"/>
                                <a:pt x="10954" y="54578"/>
                              </a:cubicBezTo>
                              <a:cubicBezTo>
                                <a:pt x="9430" y="56007"/>
                                <a:pt x="8001" y="57340"/>
                                <a:pt x="6763" y="58674"/>
                              </a:cubicBezTo>
                              <a:cubicBezTo>
                                <a:pt x="5524" y="60008"/>
                                <a:pt x="4381" y="61150"/>
                                <a:pt x="3429" y="62294"/>
                              </a:cubicBezTo>
                              <a:cubicBezTo>
                                <a:pt x="2381" y="63341"/>
                                <a:pt x="1905" y="64484"/>
                                <a:pt x="1238" y="65342"/>
                              </a:cubicBezTo>
                              <a:cubicBezTo>
                                <a:pt x="667" y="66199"/>
                                <a:pt x="381" y="67056"/>
                                <a:pt x="190" y="67532"/>
                              </a:cubicBezTo>
                              <a:cubicBezTo>
                                <a:pt x="190" y="68294"/>
                                <a:pt x="0" y="68580"/>
                                <a:pt x="0" y="6858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4" name="Freeform: Shape 148">
                          <a:extLst>
                            <a:ext uri="{FF2B5EF4-FFF2-40B4-BE49-F238E27FC236}">
                              <a16:creationId xmlns:a16="http://schemas.microsoft.com/office/drawing/2014/main" id="{10951C34-FDCA-406E-9537-A7EA10545D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5093" y="3618070"/>
                          <a:ext cx="16763" cy="13049"/>
                        </a:xfrm>
                        <a:custGeom>
                          <a:avLst/>
                          <a:gdLst>
                            <a:gd name="connsiteX0" fmla="*/ 0 w 16763"/>
                            <a:gd name="connsiteY0" fmla="*/ 13049 h 13049"/>
                            <a:gd name="connsiteX1" fmla="*/ 2191 w 16763"/>
                            <a:gd name="connsiteY1" fmla="*/ 10382 h 13049"/>
                            <a:gd name="connsiteX2" fmla="*/ 7620 w 16763"/>
                            <a:gd name="connsiteY2" fmla="*/ 5525 h 13049"/>
                            <a:gd name="connsiteX3" fmla="*/ 13621 w 16763"/>
                            <a:gd name="connsiteY3" fmla="*/ 1429 h 13049"/>
                            <a:gd name="connsiteX4" fmla="*/ 16764 w 16763"/>
                            <a:gd name="connsiteY4" fmla="*/ 0 h 13049"/>
                            <a:gd name="connsiteX5" fmla="*/ 14668 w 16763"/>
                            <a:gd name="connsiteY5" fmla="*/ 2667 h 13049"/>
                            <a:gd name="connsiteX6" fmla="*/ 9334 w 16763"/>
                            <a:gd name="connsiteY6" fmla="*/ 7715 h 13049"/>
                            <a:gd name="connsiteX7" fmla="*/ 3143 w 16763"/>
                            <a:gd name="connsiteY7" fmla="*/ 11716 h 13049"/>
                            <a:gd name="connsiteX8" fmla="*/ 0 w 16763"/>
                            <a:gd name="connsiteY8" fmla="*/ 13049 h 130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763" h="13049">
                              <a:moveTo>
                                <a:pt x="0" y="13049"/>
                              </a:moveTo>
                              <a:cubicBezTo>
                                <a:pt x="0" y="13049"/>
                                <a:pt x="762" y="11906"/>
                                <a:pt x="2191" y="10382"/>
                              </a:cubicBezTo>
                              <a:cubicBezTo>
                                <a:pt x="3524" y="8858"/>
                                <a:pt x="5525" y="7144"/>
                                <a:pt x="7620" y="5525"/>
                              </a:cubicBezTo>
                              <a:cubicBezTo>
                                <a:pt x="9716" y="3905"/>
                                <a:pt x="11906" y="2477"/>
                                <a:pt x="13621" y="1429"/>
                              </a:cubicBezTo>
                              <a:cubicBezTo>
                                <a:pt x="15430" y="476"/>
                                <a:pt x="16764" y="0"/>
                                <a:pt x="16764" y="0"/>
                              </a:cubicBezTo>
                              <a:cubicBezTo>
                                <a:pt x="16764" y="0"/>
                                <a:pt x="16002" y="1143"/>
                                <a:pt x="14668" y="2667"/>
                              </a:cubicBezTo>
                              <a:cubicBezTo>
                                <a:pt x="13335" y="4191"/>
                                <a:pt x="11430" y="6001"/>
                                <a:pt x="9334" y="7715"/>
                              </a:cubicBezTo>
                              <a:cubicBezTo>
                                <a:pt x="7239" y="9335"/>
                                <a:pt x="4953" y="10763"/>
                                <a:pt x="3143" y="11716"/>
                              </a:cubicBezTo>
                              <a:cubicBezTo>
                                <a:pt x="1333" y="12573"/>
                                <a:pt x="0" y="13049"/>
                                <a:pt x="0" y="130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5" name="Freeform: Shape 149">
                          <a:extLst>
                            <a:ext uri="{FF2B5EF4-FFF2-40B4-BE49-F238E27FC236}">
                              <a16:creationId xmlns:a16="http://schemas.microsoft.com/office/drawing/2014/main" id="{6D656488-CF0D-4A12-9392-335D9E6C1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55" y="3581399"/>
                          <a:ext cx="21283" cy="76866"/>
                        </a:xfrm>
                        <a:custGeom>
                          <a:avLst/>
                          <a:gdLst>
                            <a:gd name="connsiteX0" fmla="*/ 20712 w 21283"/>
                            <a:gd name="connsiteY0" fmla="*/ 76867 h 76866"/>
                            <a:gd name="connsiteX1" fmla="*/ 20807 w 21283"/>
                            <a:gd name="connsiteY1" fmla="*/ 75914 h 76866"/>
                            <a:gd name="connsiteX2" fmla="*/ 20712 w 21283"/>
                            <a:gd name="connsiteY2" fmla="*/ 73438 h 76866"/>
                            <a:gd name="connsiteX3" fmla="*/ 19473 w 21283"/>
                            <a:gd name="connsiteY3" fmla="*/ 69723 h 76866"/>
                            <a:gd name="connsiteX4" fmla="*/ 16997 w 21283"/>
                            <a:gd name="connsiteY4" fmla="*/ 65246 h 76866"/>
                            <a:gd name="connsiteX5" fmla="*/ 9853 w 21283"/>
                            <a:gd name="connsiteY5" fmla="*/ 54388 h 76866"/>
                            <a:gd name="connsiteX6" fmla="*/ 6900 w 21283"/>
                            <a:gd name="connsiteY6" fmla="*/ 47530 h 76866"/>
                            <a:gd name="connsiteX7" fmla="*/ 4614 w 21283"/>
                            <a:gd name="connsiteY7" fmla="*/ 40291 h 76866"/>
                            <a:gd name="connsiteX8" fmla="*/ 2709 w 21283"/>
                            <a:gd name="connsiteY8" fmla="*/ 32956 h 76866"/>
                            <a:gd name="connsiteX9" fmla="*/ 1281 w 21283"/>
                            <a:gd name="connsiteY9" fmla="*/ 25717 h 76866"/>
                            <a:gd name="connsiteX10" fmla="*/ 423 w 21283"/>
                            <a:gd name="connsiteY10" fmla="*/ 18860 h 76866"/>
                            <a:gd name="connsiteX11" fmla="*/ 42 w 21283"/>
                            <a:gd name="connsiteY11" fmla="*/ 12668 h 76866"/>
                            <a:gd name="connsiteX12" fmla="*/ 42 w 21283"/>
                            <a:gd name="connsiteY12" fmla="*/ 7429 h 76866"/>
                            <a:gd name="connsiteX13" fmla="*/ 328 w 21283"/>
                            <a:gd name="connsiteY13" fmla="*/ 3429 h 76866"/>
                            <a:gd name="connsiteX14" fmla="*/ 804 w 21283"/>
                            <a:gd name="connsiteY14" fmla="*/ 0 h 76866"/>
                            <a:gd name="connsiteX15" fmla="*/ 900 w 21283"/>
                            <a:gd name="connsiteY15" fmla="*/ 3524 h 76866"/>
                            <a:gd name="connsiteX16" fmla="*/ 1090 w 21283"/>
                            <a:gd name="connsiteY16" fmla="*/ 7429 h 76866"/>
                            <a:gd name="connsiteX17" fmla="*/ 1566 w 21283"/>
                            <a:gd name="connsiteY17" fmla="*/ 12573 h 76866"/>
                            <a:gd name="connsiteX18" fmla="*/ 2424 w 21283"/>
                            <a:gd name="connsiteY18" fmla="*/ 18574 h 76866"/>
                            <a:gd name="connsiteX19" fmla="*/ 3662 w 21283"/>
                            <a:gd name="connsiteY19" fmla="*/ 25241 h 76866"/>
                            <a:gd name="connsiteX20" fmla="*/ 5281 w 21283"/>
                            <a:gd name="connsiteY20" fmla="*/ 32290 h 76866"/>
                            <a:gd name="connsiteX21" fmla="*/ 7186 w 21283"/>
                            <a:gd name="connsiteY21" fmla="*/ 39529 h 76866"/>
                            <a:gd name="connsiteX22" fmla="*/ 9377 w 21283"/>
                            <a:gd name="connsiteY22" fmla="*/ 46673 h 76866"/>
                            <a:gd name="connsiteX23" fmla="*/ 11949 w 21283"/>
                            <a:gd name="connsiteY23" fmla="*/ 53245 h 76866"/>
                            <a:gd name="connsiteX24" fmla="*/ 18330 w 21283"/>
                            <a:gd name="connsiteY24" fmla="*/ 64484 h 76866"/>
                            <a:gd name="connsiteX25" fmla="*/ 20426 w 21283"/>
                            <a:gd name="connsiteY25" fmla="*/ 69342 h 76866"/>
                            <a:gd name="connsiteX26" fmla="*/ 21283 w 21283"/>
                            <a:gd name="connsiteY26" fmla="*/ 73342 h 76866"/>
                            <a:gd name="connsiteX27" fmla="*/ 20997 w 21283"/>
                            <a:gd name="connsiteY27" fmla="*/ 75914 h 76866"/>
                            <a:gd name="connsiteX28" fmla="*/ 20712 w 21283"/>
                            <a:gd name="connsiteY28" fmla="*/ 76867 h 76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21283" h="76866">
                              <a:moveTo>
                                <a:pt x="20712" y="76867"/>
                              </a:moveTo>
                              <a:cubicBezTo>
                                <a:pt x="20712" y="76867"/>
                                <a:pt x="20712" y="76581"/>
                                <a:pt x="20807" y="75914"/>
                              </a:cubicBezTo>
                              <a:cubicBezTo>
                                <a:pt x="20902" y="75343"/>
                                <a:pt x="20807" y="74486"/>
                                <a:pt x="20712" y="73438"/>
                              </a:cubicBezTo>
                              <a:cubicBezTo>
                                <a:pt x="20521" y="72390"/>
                                <a:pt x="20140" y="71152"/>
                                <a:pt x="19473" y="69723"/>
                              </a:cubicBezTo>
                              <a:cubicBezTo>
                                <a:pt x="18807" y="68390"/>
                                <a:pt x="17949" y="66865"/>
                                <a:pt x="16997" y="65246"/>
                              </a:cubicBezTo>
                              <a:cubicBezTo>
                                <a:pt x="15092" y="62008"/>
                                <a:pt x="12234" y="58579"/>
                                <a:pt x="9853" y="54388"/>
                              </a:cubicBezTo>
                              <a:cubicBezTo>
                                <a:pt x="8615" y="52292"/>
                                <a:pt x="7662" y="49816"/>
                                <a:pt x="6900" y="47530"/>
                              </a:cubicBezTo>
                              <a:cubicBezTo>
                                <a:pt x="6043" y="45244"/>
                                <a:pt x="5281" y="42767"/>
                                <a:pt x="4614" y="40291"/>
                              </a:cubicBezTo>
                              <a:cubicBezTo>
                                <a:pt x="3852" y="37814"/>
                                <a:pt x="3376" y="35338"/>
                                <a:pt x="2709" y="32956"/>
                              </a:cubicBezTo>
                              <a:cubicBezTo>
                                <a:pt x="2138" y="30480"/>
                                <a:pt x="1757" y="28099"/>
                                <a:pt x="1281" y="25717"/>
                              </a:cubicBezTo>
                              <a:cubicBezTo>
                                <a:pt x="900" y="23336"/>
                                <a:pt x="709" y="21050"/>
                                <a:pt x="423" y="18860"/>
                              </a:cubicBezTo>
                              <a:cubicBezTo>
                                <a:pt x="233" y="16669"/>
                                <a:pt x="138" y="14573"/>
                                <a:pt x="42" y="12668"/>
                              </a:cubicBezTo>
                              <a:cubicBezTo>
                                <a:pt x="-53" y="10763"/>
                                <a:pt x="42" y="8954"/>
                                <a:pt x="42" y="7429"/>
                              </a:cubicBezTo>
                              <a:cubicBezTo>
                                <a:pt x="42" y="5906"/>
                                <a:pt x="233" y="4572"/>
                                <a:pt x="328" y="3429"/>
                              </a:cubicBezTo>
                              <a:cubicBezTo>
                                <a:pt x="614" y="1238"/>
                                <a:pt x="804" y="0"/>
                                <a:pt x="804" y="0"/>
                              </a:cubicBezTo>
                              <a:cubicBezTo>
                                <a:pt x="804" y="0"/>
                                <a:pt x="804" y="1238"/>
                                <a:pt x="900" y="3524"/>
                              </a:cubicBezTo>
                              <a:cubicBezTo>
                                <a:pt x="900" y="4572"/>
                                <a:pt x="900" y="6001"/>
                                <a:pt x="1090" y="7429"/>
                              </a:cubicBezTo>
                              <a:cubicBezTo>
                                <a:pt x="1185" y="8954"/>
                                <a:pt x="1376" y="10668"/>
                                <a:pt x="1566" y="12573"/>
                              </a:cubicBezTo>
                              <a:cubicBezTo>
                                <a:pt x="1852" y="14478"/>
                                <a:pt x="2138" y="16478"/>
                                <a:pt x="2424" y="18574"/>
                              </a:cubicBezTo>
                              <a:cubicBezTo>
                                <a:pt x="2804" y="20669"/>
                                <a:pt x="3281" y="22955"/>
                                <a:pt x="3662" y="25241"/>
                              </a:cubicBezTo>
                              <a:cubicBezTo>
                                <a:pt x="4138" y="27527"/>
                                <a:pt x="4710" y="29908"/>
                                <a:pt x="5281" y="32290"/>
                              </a:cubicBezTo>
                              <a:cubicBezTo>
                                <a:pt x="5948" y="34671"/>
                                <a:pt x="6424" y="37148"/>
                                <a:pt x="7186" y="39529"/>
                              </a:cubicBezTo>
                              <a:cubicBezTo>
                                <a:pt x="7853" y="41910"/>
                                <a:pt x="8520" y="44291"/>
                                <a:pt x="9377" y="46673"/>
                              </a:cubicBezTo>
                              <a:cubicBezTo>
                                <a:pt x="10139" y="49054"/>
                                <a:pt x="10901" y="51244"/>
                                <a:pt x="11949" y="53245"/>
                              </a:cubicBezTo>
                              <a:cubicBezTo>
                                <a:pt x="14139" y="57340"/>
                                <a:pt x="16521" y="61055"/>
                                <a:pt x="18330" y="64484"/>
                              </a:cubicBezTo>
                              <a:cubicBezTo>
                                <a:pt x="19283" y="66199"/>
                                <a:pt x="19950" y="67818"/>
                                <a:pt x="20426" y="69342"/>
                              </a:cubicBezTo>
                              <a:cubicBezTo>
                                <a:pt x="20902" y="70866"/>
                                <a:pt x="21188" y="72200"/>
                                <a:pt x="21283" y="73342"/>
                              </a:cubicBezTo>
                              <a:cubicBezTo>
                                <a:pt x="21283" y="74486"/>
                                <a:pt x="21188" y="75343"/>
                                <a:pt x="20997" y="75914"/>
                              </a:cubicBezTo>
                              <a:cubicBezTo>
                                <a:pt x="20807" y="76581"/>
                                <a:pt x="20712" y="76867"/>
                                <a:pt x="20712" y="768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6" name="Freeform: Shape 150">
                          <a:extLst>
                            <a:ext uri="{FF2B5EF4-FFF2-40B4-BE49-F238E27FC236}">
                              <a16:creationId xmlns:a16="http://schemas.microsoft.com/office/drawing/2014/main" id="{8AAC2905-AA39-40E2-8CEE-E6BDEB85B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371" y="3591972"/>
                          <a:ext cx="24383" cy="28765"/>
                        </a:xfrm>
                        <a:custGeom>
                          <a:avLst/>
                          <a:gdLst>
                            <a:gd name="connsiteX0" fmla="*/ 0 w 24383"/>
                            <a:gd name="connsiteY0" fmla="*/ 0 h 28765"/>
                            <a:gd name="connsiteX1" fmla="*/ 4191 w 24383"/>
                            <a:gd name="connsiteY1" fmla="*/ 4191 h 28765"/>
                            <a:gd name="connsiteX2" fmla="*/ 6096 w 24383"/>
                            <a:gd name="connsiteY2" fmla="*/ 6382 h 28765"/>
                            <a:gd name="connsiteX3" fmla="*/ 8287 w 24383"/>
                            <a:gd name="connsiteY3" fmla="*/ 8668 h 28765"/>
                            <a:gd name="connsiteX4" fmla="*/ 12954 w 24383"/>
                            <a:gd name="connsiteY4" fmla="*/ 13621 h 28765"/>
                            <a:gd name="connsiteX5" fmla="*/ 17526 w 24383"/>
                            <a:gd name="connsiteY5" fmla="*/ 18859 h 28765"/>
                            <a:gd name="connsiteX6" fmla="*/ 21241 w 24383"/>
                            <a:gd name="connsiteY6" fmla="*/ 23717 h 28765"/>
                            <a:gd name="connsiteX7" fmla="*/ 24384 w 24383"/>
                            <a:gd name="connsiteY7" fmla="*/ 28765 h 28765"/>
                            <a:gd name="connsiteX8" fmla="*/ 20003 w 24383"/>
                            <a:gd name="connsiteY8" fmla="*/ 24670 h 28765"/>
                            <a:gd name="connsiteX9" fmla="*/ 15716 w 24383"/>
                            <a:gd name="connsiteY9" fmla="*/ 20383 h 28765"/>
                            <a:gd name="connsiteX10" fmla="*/ 10858 w 24383"/>
                            <a:gd name="connsiteY10" fmla="*/ 15431 h 28765"/>
                            <a:gd name="connsiteX11" fmla="*/ 6287 w 24383"/>
                            <a:gd name="connsiteY11" fmla="*/ 10096 h 28765"/>
                            <a:gd name="connsiteX12" fmla="*/ 2762 w 24383"/>
                            <a:gd name="connsiteY12" fmla="*/ 5144 h 28765"/>
                            <a:gd name="connsiteX13" fmla="*/ 0 w 24383"/>
                            <a:gd name="connsiteY13" fmla="*/ 0 h 287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4383" h="28765">
                              <a:moveTo>
                                <a:pt x="0" y="0"/>
                              </a:moveTo>
                              <a:cubicBezTo>
                                <a:pt x="0" y="0"/>
                                <a:pt x="1810" y="1619"/>
                                <a:pt x="4191" y="4191"/>
                              </a:cubicBezTo>
                              <a:cubicBezTo>
                                <a:pt x="4763" y="4858"/>
                                <a:pt x="5429" y="5620"/>
                                <a:pt x="6096" y="6382"/>
                              </a:cubicBezTo>
                              <a:cubicBezTo>
                                <a:pt x="6763" y="7144"/>
                                <a:pt x="7525" y="7906"/>
                                <a:pt x="8287" y="8668"/>
                              </a:cubicBezTo>
                              <a:cubicBezTo>
                                <a:pt x="9811" y="10192"/>
                                <a:pt x="11430" y="11906"/>
                                <a:pt x="12954" y="13621"/>
                              </a:cubicBezTo>
                              <a:cubicBezTo>
                                <a:pt x="14478" y="15335"/>
                                <a:pt x="16097" y="17145"/>
                                <a:pt x="17526" y="18859"/>
                              </a:cubicBezTo>
                              <a:cubicBezTo>
                                <a:pt x="18955" y="20479"/>
                                <a:pt x="20193" y="22193"/>
                                <a:pt x="21241" y="23717"/>
                              </a:cubicBezTo>
                              <a:cubicBezTo>
                                <a:pt x="23241" y="26670"/>
                                <a:pt x="24384" y="28765"/>
                                <a:pt x="24384" y="28765"/>
                              </a:cubicBezTo>
                              <a:cubicBezTo>
                                <a:pt x="24384" y="28765"/>
                                <a:pt x="22574" y="27146"/>
                                <a:pt x="20003" y="24670"/>
                              </a:cubicBezTo>
                              <a:cubicBezTo>
                                <a:pt x="18764" y="23431"/>
                                <a:pt x="17336" y="21908"/>
                                <a:pt x="15716" y="20383"/>
                              </a:cubicBezTo>
                              <a:cubicBezTo>
                                <a:pt x="14097" y="18859"/>
                                <a:pt x="12478" y="17145"/>
                                <a:pt x="10858" y="15431"/>
                              </a:cubicBezTo>
                              <a:cubicBezTo>
                                <a:pt x="9239" y="13621"/>
                                <a:pt x="7715" y="11811"/>
                                <a:pt x="6287" y="10096"/>
                              </a:cubicBezTo>
                              <a:cubicBezTo>
                                <a:pt x="4763" y="8382"/>
                                <a:pt x="3715" y="6667"/>
                                <a:pt x="2762" y="5144"/>
                              </a:cubicBezTo>
                              <a:cubicBezTo>
                                <a:pt x="1048" y="209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7" name="Freeform: Shape 151">
                          <a:extLst>
                            <a:ext uri="{FF2B5EF4-FFF2-40B4-BE49-F238E27FC236}">
                              <a16:creationId xmlns:a16="http://schemas.microsoft.com/office/drawing/2014/main" id="{80BDEAA0-5B69-4EBF-9BC8-805D5B6922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0899" y="3593115"/>
                          <a:ext cx="12954" cy="3333"/>
                        </a:xfrm>
                        <a:custGeom>
                          <a:avLst/>
                          <a:gdLst>
                            <a:gd name="connsiteX0" fmla="*/ 12954 w 12954"/>
                            <a:gd name="connsiteY0" fmla="*/ 2381 h 3333"/>
                            <a:gd name="connsiteX1" fmla="*/ 10858 w 12954"/>
                            <a:gd name="connsiteY1" fmla="*/ 3143 h 3333"/>
                            <a:gd name="connsiteX2" fmla="*/ 8668 w 12954"/>
                            <a:gd name="connsiteY2" fmla="*/ 3334 h 3333"/>
                            <a:gd name="connsiteX3" fmla="*/ 6096 w 12954"/>
                            <a:gd name="connsiteY3" fmla="*/ 3143 h 3333"/>
                            <a:gd name="connsiteX4" fmla="*/ 3715 w 12954"/>
                            <a:gd name="connsiteY4" fmla="*/ 2476 h 3333"/>
                            <a:gd name="connsiteX5" fmla="*/ 1714 w 12954"/>
                            <a:gd name="connsiteY5" fmla="*/ 1429 h 3333"/>
                            <a:gd name="connsiteX6" fmla="*/ 0 w 12954"/>
                            <a:gd name="connsiteY6" fmla="*/ 95 h 3333"/>
                            <a:gd name="connsiteX7" fmla="*/ 2191 w 12954"/>
                            <a:gd name="connsiteY7" fmla="*/ 0 h 3333"/>
                            <a:gd name="connsiteX8" fmla="*/ 6572 w 12954"/>
                            <a:gd name="connsiteY8" fmla="*/ 476 h 3333"/>
                            <a:gd name="connsiteX9" fmla="*/ 8858 w 12954"/>
                            <a:gd name="connsiteY9" fmla="*/ 952 h 3333"/>
                            <a:gd name="connsiteX10" fmla="*/ 10858 w 12954"/>
                            <a:gd name="connsiteY10" fmla="*/ 1619 h 3333"/>
                            <a:gd name="connsiteX11" fmla="*/ 12954 w 12954"/>
                            <a:gd name="connsiteY11" fmla="*/ 2381 h 3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2954" h="3333">
                              <a:moveTo>
                                <a:pt x="12954" y="2381"/>
                              </a:moveTo>
                              <a:cubicBezTo>
                                <a:pt x="12954" y="2381"/>
                                <a:pt x="12097" y="2762"/>
                                <a:pt x="10858" y="3143"/>
                              </a:cubicBezTo>
                              <a:cubicBezTo>
                                <a:pt x="10287" y="3334"/>
                                <a:pt x="9430" y="3334"/>
                                <a:pt x="8668" y="3334"/>
                              </a:cubicBezTo>
                              <a:cubicBezTo>
                                <a:pt x="7810" y="3334"/>
                                <a:pt x="6953" y="3334"/>
                                <a:pt x="6096" y="3143"/>
                              </a:cubicBezTo>
                              <a:cubicBezTo>
                                <a:pt x="5239" y="2953"/>
                                <a:pt x="4477" y="2762"/>
                                <a:pt x="3715" y="2476"/>
                              </a:cubicBezTo>
                              <a:cubicBezTo>
                                <a:pt x="2953" y="2286"/>
                                <a:pt x="2286" y="1810"/>
                                <a:pt x="1714" y="1429"/>
                              </a:cubicBezTo>
                              <a:cubicBezTo>
                                <a:pt x="571" y="667"/>
                                <a:pt x="0" y="95"/>
                                <a:pt x="0" y="95"/>
                              </a:cubicBezTo>
                              <a:cubicBezTo>
                                <a:pt x="0" y="95"/>
                                <a:pt x="952" y="0"/>
                                <a:pt x="2191" y="0"/>
                              </a:cubicBezTo>
                              <a:cubicBezTo>
                                <a:pt x="3429" y="95"/>
                                <a:pt x="5048" y="95"/>
                                <a:pt x="6572" y="476"/>
                              </a:cubicBezTo>
                              <a:cubicBezTo>
                                <a:pt x="7334" y="667"/>
                                <a:pt x="8096" y="762"/>
                                <a:pt x="8858" y="952"/>
                              </a:cubicBezTo>
                              <a:cubicBezTo>
                                <a:pt x="9620" y="1143"/>
                                <a:pt x="10192" y="1429"/>
                                <a:pt x="10858" y="1619"/>
                              </a:cubicBezTo>
                              <a:cubicBezTo>
                                <a:pt x="12192" y="1905"/>
                                <a:pt x="12954" y="2381"/>
                                <a:pt x="12954" y="2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8" name="Freeform: Shape 152">
                          <a:extLst>
                            <a:ext uri="{FF2B5EF4-FFF2-40B4-BE49-F238E27FC236}">
                              <a16:creationId xmlns:a16="http://schemas.microsoft.com/office/drawing/2014/main" id="{5247E1AC-ADD3-4F8A-9DEA-31214A665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421" y="3636072"/>
                          <a:ext cx="54387" cy="72675"/>
                        </a:xfrm>
                        <a:custGeom>
                          <a:avLst/>
                          <a:gdLst>
                            <a:gd name="connsiteX0" fmla="*/ 0 w 54387"/>
                            <a:gd name="connsiteY0" fmla="*/ 72676 h 72675"/>
                            <a:gd name="connsiteX1" fmla="*/ 2191 w 54387"/>
                            <a:gd name="connsiteY1" fmla="*/ 69342 h 72675"/>
                            <a:gd name="connsiteX2" fmla="*/ 5048 w 54387"/>
                            <a:gd name="connsiteY2" fmla="*/ 65723 h 72675"/>
                            <a:gd name="connsiteX3" fmla="*/ 9144 w 54387"/>
                            <a:gd name="connsiteY3" fmla="*/ 61341 h 72675"/>
                            <a:gd name="connsiteX4" fmla="*/ 20288 w 54387"/>
                            <a:gd name="connsiteY4" fmla="*/ 51340 h 72675"/>
                            <a:gd name="connsiteX5" fmla="*/ 26670 w 54387"/>
                            <a:gd name="connsiteY5" fmla="*/ 45910 h 72675"/>
                            <a:gd name="connsiteX6" fmla="*/ 32861 w 54387"/>
                            <a:gd name="connsiteY6" fmla="*/ 40005 h 72675"/>
                            <a:gd name="connsiteX7" fmla="*/ 38576 w 54387"/>
                            <a:gd name="connsiteY7" fmla="*/ 33623 h 72675"/>
                            <a:gd name="connsiteX8" fmla="*/ 43148 w 54387"/>
                            <a:gd name="connsiteY8" fmla="*/ 26860 h 72675"/>
                            <a:gd name="connsiteX9" fmla="*/ 46863 w 54387"/>
                            <a:gd name="connsiteY9" fmla="*/ 20098 h 72675"/>
                            <a:gd name="connsiteX10" fmla="*/ 49625 w 54387"/>
                            <a:gd name="connsiteY10" fmla="*/ 13716 h 72675"/>
                            <a:gd name="connsiteX11" fmla="*/ 53150 w 54387"/>
                            <a:gd name="connsiteY11" fmla="*/ 3810 h 72675"/>
                            <a:gd name="connsiteX12" fmla="*/ 54388 w 54387"/>
                            <a:gd name="connsiteY12" fmla="*/ 0 h 72675"/>
                            <a:gd name="connsiteX13" fmla="*/ 53626 w 54387"/>
                            <a:gd name="connsiteY13" fmla="*/ 3905 h 72675"/>
                            <a:gd name="connsiteX14" fmla="*/ 51054 w 54387"/>
                            <a:gd name="connsiteY14" fmla="*/ 14192 h 72675"/>
                            <a:gd name="connsiteX15" fmla="*/ 48673 w 54387"/>
                            <a:gd name="connsiteY15" fmla="*/ 20955 h 72675"/>
                            <a:gd name="connsiteX16" fmla="*/ 45244 w 54387"/>
                            <a:gd name="connsiteY16" fmla="*/ 28099 h 72675"/>
                            <a:gd name="connsiteX17" fmla="*/ 40577 w 54387"/>
                            <a:gd name="connsiteY17" fmla="*/ 35338 h 72675"/>
                            <a:gd name="connsiteX18" fmla="*/ 34862 w 54387"/>
                            <a:gd name="connsiteY18" fmla="*/ 41910 h 72675"/>
                            <a:gd name="connsiteX19" fmla="*/ 28385 w 54387"/>
                            <a:gd name="connsiteY19" fmla="*/ 47911 h 72675"/>
                            <a:gd name="connsiteX20" fmla="*/ 21812 w 54387"/>
                            <a:gd name="connsiteY20" fmla="*/ 53245 h 72675"/>
                            <a:gd name="connsiteX21" fmla="*/ 10192 w 54387"/>
                            <a:gd name="connsiteY21" fmla="*/ 62579 h 72675"/>
                            <a:gd name="connsiteX22" fmla="*/ 5810 w 54387"/>
                            <a:gd name="connsiteY22" fmla="*/ 66485 h 72675"/>
                            <a:gd name="connsiteX23" fmla="*/ 2572 w 54387"/>
                            <a:gd name="connsiteY23" fmla="*/ 69723 h 72675"/>
                            <a:gd name="connsiteX24" fmla="*/ 0 w 54387"/>
                            <a:gd name="connsiteY24" fmla="*/ 72676 h 726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4387" h="72675">
                              <a:moveTo>
                                <a:pt x="0" y="72676"/>
                              </a:moveTo>
                              <a:cubicBezTo>
                                <a:pt x="0" y="72676"/>
                                <a:pt x="857" y="71438"/>
                                <a:pt x="2191" y="69342"/>
                              </a:cubicBezTo>
                              <a:cubicBezTo>
                                <a:pt x="2858" y="68199"/>
                                <a:pt x="3810" y="67056"/>
                                <a:pt x="5048" y="65723"/>
                              </a:cubicBezTo>
                              <a:cubicBezTo>
                                <a:pt x="6191" y="64389"/>
                                <a:pt x="7525" y="62770"/>
                                <a:pt x="9144" y="61341"/>
                              </a:cubicBezTo>
                              <a:cubicBezTo>
                                <a:pt x="12287" y="58198"/>
                                <a:pt x="16097" y="54864"/>
                                <a:pt x="20288" y="51340"/>
                              </a:cubicBezTo>
                              <a:cubicBezTo>
                                <a:pt x="22384" y="49625"/>
                                <a:pt x="24479" y="47720"/>
                                <a:pt x="26670" y="45910"/>
                              </a:cubicBezTo>
                              <a:cubicBezTo>
                                <a:pt x="28766" y="43910"/>
                                <a:pt x="30956" y="42101"/>
                                <a:pt x="32861" y="40005"/>
                              </a:cubicBezTo>
                              <a:cubicBezTo>
                                <a:pt x="34862" y="38005"/>
                                <a:pt x="36767" y="35814"/>
                                <a:pt x="38576" y="33623"/>
                              </a:cubicBezTo>
                              <a:cubicBezTo>
                                <a:pt x="40196" y="31337"/>
                                <a:pt x="41910" y="29242"/>
                                <a:pt x="43148" y="26860"/>
                              </a:cubicBezTo>
                              <a:cubicBezTo>
                                <a:pt x="44577" y="24575"/>
                                <a:pt x="45720" y="22193"/>
                                <a:pt x="46863" y="20098"/>
                              </a:cubicBezTo>
                              <a:cubicBezTo>
                                <a:pt x="47816" y="17812"/>
                                <a:pt x="48863" y="15716"/>
                                <a:pt x="49625" y="13716"/>
                              </a:cubicBezTo>
                              <a:cubicBezTo>
                                <a:pt x="51149" y="9716"/>
                                <a:pt x="52388" y="6191"/>
                                <a:pt x="53150" y="3810"/>
                              </a:cubicBezTo>
                              <a:cubicBezTo>
                                <a:pt x="53912" y="1333"/>
                                <a:pt x="54388" y="0"/>
                                <a:pt x="54388" y="0"/>
                              </a:cubicBezTo>
                              <a:cubicBezTo>
                                <a:pt x="54388" y="0"/>
                                <a:pt x="54102" y="1429"/>
                                <a:pt x="53626" y="3905"/>
                              </a:cubicBezTo>
                              <a:cubicBezTo>
                                <a:pt x="53054" y="6382"/>
                                <a:pt x="52388" y="10001"/>
                                <a:pt x="51054" y="14192"/>
                              </a:cubicBezTo>
                              <a:cubicBezTo>
                                <a:pt x="50483" y="16288"/>
                                <a:pt x="49530" y="18479"/>
                                <a:pt x="48673" y="20955"/>
                              </a:cubicBezTo>
                              <a:cubicBezTo>
                                <a:pt x="47625" y="23241"/>
                                <a:pt x="46673" y="25813"/>
                                <a:pt x="45244" y="28099"/>
                              </a:cubicBezTo>
                              <a:cubicBezTo>
                                <a:pt x="44006" y="30575"/>
                                <a:pt x="42196" y="32956"/>
                                <a:pt x="40577" y="35338"/>
                              </a:cubicBezTo>
                              <a:cubicBezTo>
                                <a:pt x="38767" y="37529"/>
                                <a:pt x="36957" y="39815"/>
                                <a:pt x="34862" y="41910"/>
                              </a:cubicBezTo>
                              <a:cubicBezTo>
                                <a:pt x="32861" y="44101"/>
                                <a:pt x="30575" y="45910"/>
                                <a:pt x="28385" y="47911"/>
                              </a:cubicBezTo>
                              <a:cubicBezTo>
                                <a:pt x="26194" y="49721"/>
                                <a:pt x="24003" y="51530"/>
                                <a:pt x="21812" y="53245"/>
                              </a:cubicBezTo>
                              <a:cubicBezTo>
                                <a:pt x="17526" y="56674"/>
                                <a:pt x="13430" y="59627"/>
                                <a:pt x="10192" y="62579"/>
                              </a:cubicBezTo>
                              <a:cubicBezTo>
                                <a:pt x="8477" y="63913"/>
                                <a:pt x="7049" y="65342"/>
                                <a:pt x="5810" y="66485"/>
                              </a:cubicBezTo>
                              <a:cubicBezTo>
                                <a:pt x="4477" y="67627"/>
                                <a:pt x="3429" y="68771"/>
                                <a:pt x="2572" y="69723"/>
                              </a:cubicBezTo>
                              <a:cubicBezTo>
                                <a:pt x="953" y="71533"/>
                                <a:pt x="0" y="72676"/>
                                <a:pt x="0" y="726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39" name="Freeform: Shape 153">
                          <a:extLst>
                            <a:ext uri="{FF2B5EF4-FFF2-40B4-BE49-F238E27FC236}">
                              <a16:creationId xmlns:a16="http://schemas.microsoft.com/office/drawing/2014/main" id="{0469AB1B-D458-4BC1-BC4A-BF5FAD70E0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8903" y="3651312"/>
                          <a:ext cx="17811" cy="12573"/>
                        </a:xfrm>
                        <a:custGeom>
                          <a:avLst/>
                          <a:gdLst>
                            <a:gd name="connsiteX0" fmla="*/ 0 w 17811"/>
                            <a:gd name="connsiteY0" fmla="*/ 12573 h 12573"/>
                            <a:gd name="connsiteX1" fmla="*/ 572 w 17811"/>
                            <a:gd name="connsiteY1" fmla="*/ 11811 h 12573"/>
                            <a:gd name="connsiteX2" fmla="*/ 2286 w 17811"/>
                            <a:gd name="connsiteY2" fmla="*/ 9906 h 12573"/>
                            <a:gd name="connsiteX3" fmla="*/ 8477 w 17811"/>
                            <a:gd name="connsiteY3" fmla="*/ 5525 h 12573"/>
                            <a:gd name="connsiteX4" fmla="*/ 11906 w 17811"/>
                            <a:gd name="connsiteY4" fmla="*/ 3524 h 12573"/>
                            <a:gd name="connsiteX5" fmla="*/ 14859 w 17811"/>
                            <a:gd name="connsiteY5" fmla="*/ 1810 h 12573"/>
                            <a:gd name="connsiteX6" fmla="*/ 16954 w 17811"/>
                            <a:gd name="connsiteY6" fmla="*/ 476 h 12573"/>
                            <a:gd name="connsiteX7" fmla="*/ 17812 w 17811"/>
                            <a:gd name="connsiteY7" fmla="*/ 0 h 12573"/>
                            <a:gd name="connsiteX8" fmla="*/ 17336 w 17811"/>
                            <a:gd name="connsiteY8" fmla="*/ 857 h 12573"/>
                            <a:gd name="connsiteX9" fmla="*/ 15907 w 17811"/>
                            <a:gd name="connsiteY9" fmla="*/ 3048 h 12573"/>
                            <a:gd name="connsiteX10" fmla="*/ 13335 w 17811"/>
                            <a:gd name="connsiteY10" fmla="*/ 5620 h 12573"/>
                            <a:gd name="connsiteX11" fmla="*/ 10001 w 17811"/>
                            <a:gd name="connsiteY11" fmla="*/ 8001 h 12573"/>
                            <a:gd name="connsiteX12" fmla="*/ 3334 w 17811"/>
                            <a:gd name="connsiteY12" fmla="*/ 11335 h 12573"/>
                            <a:gd name="connsiteX13" fmla="*/ 1048 w 17811"/>
                            <a:gd name="connsiteY13" fmla="*/ 12383 h 12573"/>
                            <a:gd name="connsiteX14" fmla="*/ 0 w 17811"/>
                            <a:gd name="connsiteY14" fmla="*/ 12573 h 125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7811" h="12573">
                              <a:moveTo>
                                <a:pt x="0" y="12573"/>
                              </a:moveTo>
                              <a:cubicBezTo>
                                <a:pt x="0" y="12573"/>
                                <a:pt x="191" y="12287"/>
                                <a:pt x="572" y="11811"/>
                              </a:cubicBezTo>
                              <a:cubicBezTo>
                                <a:pt x="953" y="11335"/>
                                <a:pt x="1429" y="10668"/>
                                <a:pt x="2286" y="9906"/>
                              </a:cubicBezTo>
                              <a:cubicBezTo>
                                <a:pt x="3905" y="8382"/>
                                <a:pt x="6191" y="6858"/>
                                <a:pt x="8477" y="5525"/>
                              </a:cubicBezTo>
                              <a:cubicBezTo>
                                <a:pt x="9620" y="4858"/>
                                <a:pt x="10763" y="4191"/>
                                <a:pt x="11906" y="3524"/>
                              </a:cubicBezTo>
                              <a:cubicBezTo>
                                <a:pt x="13049" y="2953"/>
                                <a:pt x="13907" y="2286"/>
                                <a:pt x="14859" y="1810"/>
                              </a:cubicBezTo>
                              <a:cubicBezTo>
                                <a:pt x="15716" y="1334"/>
                                <a:pt x="16383" y="762"/>
                                <a:pt x="16954" y="476"/>
                              </a:cubicBezTo>
                              <a:cubicBezTo>
                                <a:pt x="17431" y="191"/>
                                <a:pt x="17812" y="0"/>
                                <a:pt x="17812" y="0"/>
                              </a:cubicBezTo>
                              <a:cubicBezTo>
                                <a:pt x="17812" y="0"/>
                                <a:pt x="17717" y="381"/>
                                <a:pt x="17336" y="857"/>
                              </a:cubicBezTo>
                              <a:cubicBezTo>
                                <a:pt x="16954" y="1334"/>
                                <a:pt x="16669" y="2286"/>
                                <a:pt x="15907" y="3048"/>
                              </a:cubicBezTo>
                              <a:cubicBezTo>
                                <a:pt x="15240" y="3810"/>
                                <a:pt x="14383" y="4858"/>
                                <a:pt x="13335" y="5620"/>
                              </a:cubicBezTo>
                              <a:cubicBezTo>
                                <a:pt x="12383" y="6477"/>
                                <a:pt x="11144" y="7239"/>
                                <a:pt x="10001" y="8001"/>
                              </a:cubicBezTo>
                              <a:cubicBezTo>
                                <a:pt x="7620" y="9430"/>
                                <a:pt x="5144" y="10478"/>
                                <a:pt x="3334" y="11335"/>
                              </a:cubicBezTo>
                              <a:cubicBezTo>
                                <a:pt x="2381" y="11716"/>
                                <a:pt x="1619" y="12097"/>
                                <a:pt x="1048" y="12383"/>
                              </a:cubicBezTo>
                              <a:cubicBezTo>
                                <a:pt x="286" y="12383"/>
                                <a:pt x="0" y="12573"/>
                                <a:pt x="0" y="125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0" name="Freeform: Shape 154">
                          <a:extLst>
                            <a:ext uri="{FF2B5EF4-FFF2-40B4-BE49-F238E27FC236}">
                              <a16:creationId xmlns:a16="http://schemas.microsoft.com/office/drawing/2014/main" id="{0C9E05F9-E00F-4B07-AA9A-D62C120532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616" y="3629881"/>
                          <a:ext cx="22764" cy="16573"/>
                        </a:xfrm>
                        <a:custGeom>
                          <a:avLst/>
                          <a:gdLst>
                            <a:gd name="connsiteX0" fmla="*/ 0 w 22764"/>
                            <a:gd name="connsiteY0" fmla="*/ 16574 h 16573"/>
                            <a:gd name="connsiteX1" fmla="*/ 3620 w 22764"/>
                            <a:gd name="connsiteY1" fmla="*/ 13811 h 16573"/>
                            <a:gd name="connsiteX2" fmla="*/ 7429 w 22764"/>
                            <a:gd name="connsiteY2" fmla="*/ 11335 h 16573"/>
                            <a:gd name="connsiteX3" fmla="*/ 11811 w 22764"/>
                            <a:gd name="connsiteY3" fmla="*/ 8668 h 16573"/>
                            <a:gd name="connsiteX4" fmla="*/ 14002 w 22764"/>
                            <a:gd name="connsiteY4" fmla="*/ 7334 h 16573"/>
                            <a:gd name="connsiteX5" fmla="*/ 15907 w 22764"/>
                            <a:gd name="connsiteY5" fmla="*/ 5810 h 16573"/>
                            <a:gd name="connsiteX6" fmla="*/ 17812 w 22764"/>
                            <a:gd name="connsiteY6" fmla="*/ 4382 h 16573"/>
                            <a:gd name="connsiteX7" fmla="*/ 19336 w 22764"/>
                            <a:gd name="connsiteY7" fmla="*/ 2953 h 16573"/>
                            <a:gd name="connsiteX8" fmla="*/ 22765 w 22764"/>
                            <a:gd name="connsiteY8" fmla="*/ 0 h 16573"/>
                            <a:gd name="connsiteX9" fmla="*/ 20574 w 22764"/>
                            <a:gd name="connsiteY9" fmla="*/ 3905 h 16573"/>
                            <a:gd name="connsiteX10" fmla="*/ 19241 w 22764"/>
                            <a:gd name="connsiteY10" fmla="*/ 5715 h 16573"/>
                            <a:gd name="connsiteX11" fmla="*/ 17526 w 22764"/>
                            <a:gd name="connsiteY11" fmla="*/ 7525 h 16573"/>
                            <a:gd name="connsiteX12" fmla="*/ 15621 w 22764"/>
                            <a:gd name="connsiteY12" fmla="*/ 9335 h 16573"/>
                            <a:gd name="connsiteX13" fmla="*/ 13335 w 22764"/>
                            <a:gd name="connsiteY13" fmla="*/ 10859 h 16573"/>
                            <a:gd name="connsiteX14" fmla="*/ 10954 w 22764"/>
                            <a:gd name="connsiteY14" fmla="*/ 12287 h 16573"/>
                            <a:gd name="connsiteX15" fmla="*/ 8572 w 22764"/>
                            <a:gd name="connsiteY15" fmla="*/ 13335 h 16573"/>
                            <a:gd name="connsiteX16" fmla="*/ 4286 w 22764"/>
                            <a:gd name="connsiteY16" fmla="*/ 15050 h 16573"/>
                            <a:gd name="connsiteX17" fmla="*/ 0 w 22764"/>
                            <a:gd name="connsiteY17" fmla="*/ 16574 h 165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2764" h="16573">
                              <a:moveTo>
                                <a:pt x="0" y="16574"/>
                              </a:moveTo>
                              <a:cubicBezTo>
                                <a:pt x="0" y="16574"/>
                                <a:pt x="1429" y="15431"/>
                                <a:pt x="3620" y="13811"/>
                              </a:cubicBezTo>
                              <a:cubicBezTo>
                                <a:pt x="4763" y="13049"/>
                                <a:pt x="6001" y="12192"/>
                                <a:pt x="7429" y="11335"/>
                              </a:cubicBezTo>
                              <a:cubicBezTo>
                                <a:pt x="8858" y="10478"/>
                                <a:pt x="10382" y="9620"/>
                                <a:pt x="11811" y="8668"/>
                              </a:cubicBezTo>
                              <a:cubicBezTo>
                                <a:pt x="12573" y="8287"/>
                                <a:pt x="13240" y="7811"/>
                                <a:pt x="14002" y="7334"/>
                              </a:cubicBezTo>
                              <a:cubicBezTo>
                                <a:pt x="14668" y="6763"/>
                                <a:pt x="15335" y="6287"/>
                                <a:pt x="15907" y="5810"/>
                              </a:cubicBezTo>
                              <a:cubicBezTo>
                                <a:pt x="16573" y="5334"/>
                                <a:pt x="17145" y="4858"/>
                                <a:pt x="17812" y="4382"/>
                              </a:cubicBezTo>
                              <a:cubicBezTo>
                                <a:pt x="18479" y="4001"/>
                                <a:pt x="18859" y="3429"/>
                                <a:pt x="19336" y="2953"/>
                              </a:cubicBezTo>
                              <a:cubicBezTo>
                                <a:pt x="21241" y="1143"/>
                                <a:pt x="22765" y="0"/>
                                <a:pt x="22765" y="0"/>
                              </a:cubicBezTo>
                              <a:cubicBezTo>
                                <a:pt x="22765" y="0"/>
                                <a:pt x="22003" y="1619"/>
                                <a:pt x="20574" y="3905"/>
                              </a:cubicBezTo>
                              <a:cubicBezTo>
                                <a:pt x="20193" y="4477"/>
                                <a:pt x="19907" y="5144"/>
                                <a:pt x="19241" y="5715"/>
                              </a:cubicBezTo>
                              <a:cubicBezTo>
                                <a:pt x="18669" y="6287"/>
                                <a:pt x="18097" y="6858"/>
                                <a:pt x="17526" y="7525"/>
                              </a:cubicBezTo>
                              <a:cubicBezTo>
                                <a:pt x="16859" y="8096"/>
                                <a:pt x="16288" y="8763"/>
                                <a:pt x="15621" y="9335"/>
                              </a:cubicBezTo>
                              <a:cubicBezTo>
                                <a:pt x="14859" y="9811"/>
                                <a:pt x="14097" y="10382"/>
                                <a:pt x="13335" y="10859"/>
                              </a:cubicBezTo>
                              <a:cubicBezTo>
                                <a:pt x="12573" y="11335"/>
                                <a:pt x="11716" y="11811"/>
                                <a:pt x="10954" y="12287"/>
                              </a:cubicBezTo>
                              <a:cubicBezTo>
                                <a:pt x="10192" y="12668"/>
                                <a:pt x="9334" y="13049"/>
                                <a:pt x="8572" y="13335"/>
                              </a:cubicBezTo>
                              <a:cubicBezTo>
                                <a:pt x="7048" y="14002"/>
                                <a:pt x="5525" y="14573"/>
                                <a:pt x="4286" y="15050"/>
                              </a:cubicBezTo>
                              <a:cubicBezTo>
                                <a:pt x="1810" y="16097"/>
                                <a:pt x="0" y="16574"/>
                                <a:pt x="0" y="165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1" name="Freeform: Shape 155">
                          <a:extLst>
                            <a:ext uri="{FF2B5EF4-FFF2-40B4-BE49-F238E27FC236}">
                              <a16:creationId xmlns:a16="http://schemas.microsoft.com/office/drawing/2014/main" id="{EF45BA74-54EC-4772-81C7-2BA35EE98E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8712" y="3638168"/>
                          <a:ext cx="11049" cy="36671"/>
                        </a:xfrm>
                        <a:custGeom>
                          <a:avLst/>
                          <a:gdLst>
                            <a:gd name="connsiteX0" fmla="*/ 0 w 11049"/>
                            <a:gd name="connsiteY0" fmla="*/ 36671 h 36671"/>
                            <a:gd name="connsiteX1" fmla="*/ 667 w 11049"/>
                            <a:gd name="connsiteY1" fmla="*/ 35147 h 36671"/>
                            <a:gd name="connsiteX2" fmla="*/ 1429 w 11049"/>
                            <a:gd name="connsiteY2" fmla="*/ 33433 h 36671"/>
                            <a:gd name="connsiteX3" fmla="*/ 2096 w 11049"/>
                            <a:gd name="connsiteY3" fmla="*/ 31052 h 36671"/>
                            <a:gd name="connsiteX4" fmla="*/ 2858 w 11049"/>
                            <a:gd name="connsiteY4" fmla="*/ 28385 h 36671"/>
                            <a:gd name="connsiteX5" fmla="*/ 3524 w 11049"/>
                            <a:gd name="connsiteY5" fmla="*/ 25241 h 36671"/>
                            <a:gd name="connsiteX6" fmla="*/ 5048 w 11049"/>
                            <a:gd name="connsiteY6" fmla="*/ 18383 h 36671"/>
                            <a:gd name="connsiteX7" fmla="*/ 8572 w 11049"/>
                            <a:gd name="connsiteY7" fmla="*/ 5620 h 36671"/>
                            <a:gd name="connsiteX8" fmla="*/ 10287 w 11049"/>
                            <a:gd name="connsiteY8" fmla="*/ 1524 h 36671"/>
                            <a:gd name="connsiteX9" fmla="*/ 11049 w 11049"/>
                            <a:gd name="connsiteY9" fmla="*/ 0 h 36671"/>
                            <a:gd name="connsiteX10" fmla="*/ 10763 w 11049"/>
                            <a:gd name="connsiteY10" fmla="*/ 1619 h 36671"/>
                            <a:gd name="connsiteX11" fmla="*/ 10001 w 11049"/>
                            <a:gd name="connsiteY11" fmla="*/ 5906 h 36671"/>
                            <a:gd name="connsiteX12" fmla="*/ 7620 w 11049"/>
                            <a:gd name="connsiteY12" fmla="*/ 18955 h 36671"/>
                            <a:gd name="connsiteX13" fmla="*/ 5715 w 11049"/>
                            <a:gd name="connsiteY13" fmla="*/ 25813 h 36671"/>
                            <a:gd name="connsiteX14" fmla="*/ 4572 w 11049"/>
                            <a:gd name="connsiteY14" fmla="*/ 28956 h 36671"/>
                            <a:gd name="connsiteX15" fmla="*/ 3334 w 11049"/>
                            <a:gd name="connsiteY15" fmla="*/ 31718 h 36671"/>
                            <a:gd name="connsiteX16" fmla="*/ 2096 w 11049"/>
                            <a:gd name="connsiteY16" fmla="*/ 33909 h 36671"/>
                            <a:gd name="connsiteX17" fmla="*/ 857 w 11049"/>
                            <a:gd name="connsiteY17" fmla="*/ 35433 h 36671"/>
                            <a:gd name="connsiteX18" fmla="*/ 0 w 11049"/>
                            <a:gd name="connsiteY18" fmla="*/ 36671 h 36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1049" h="36671">
                              <a:moveTo>
                                <a:pt x="0" y="36671"/>
                              </a:moveTo>
                              <a:cubicBezTo>
                                <a:pt x="0" y="36671"/>
                                <a:pt x="191" y="36100"/>
                                <a:pt x="667" y="35147"/>
                              </a:cubicBezTo>
                              <a:cubicBezTo>
                                <a:pt x="857" y="34671"/>
                                <a:pt x="1143" y="34100"/>
                                <a:pt x="1429" y="33433"/>
                              </a:cubicBezTo>
                              <a:cubicBezTo>
                                <a:pt x="1714" y="32766"/>
                                <a:pt x="1810" y="31909"/>
                                <a:pt x="2096" y="31052"/>
                              </a:cubicBezTo>
                              <a:cubicBezTo>
                                <a:pt x="2286" y="30194"/>
                                <a:pt x="2667" y="29337"/>
                                <a:pt x="2858" y="28385"/>
                              </a:cubicBezTo>
                              <a:cubicBezTo>
                                <a:pt x="3048" y="27337"/>
                                <a:pt x="3334" y="26289"/>
                                <a:pt x="3524" y="25241"/>
                              </a:cubicBezTo>
                              <a:cubicBezTo>
                                <a:pt x="4000" y="23050"/>
                                <a:pt x="4477" y="20765"/>
                                <a:pt x="5048" y="18383"/>
                              </a:cubicBezTo>
                              <a:cubicBezTo>
                                <a:pt x="6096" y="13716"/>
                                <a:pt x="7239" y="9049"/>
                                <a:pt x="8572" y="5620"/>
                              </a:cubicBezTo>
                              <a:cubicBezTo>
                                <a:pt x="9144" y="3905"/>
                                <a:pt x="9906" y="2477"/>
                                <a:pt x="10287" y="1524"/>
                              </a:cubicBezTo>
                              <a:cubicBezTo>
                                <a:pt x="10763" y="571"/>
                                <a:pt x="11049" y="0"/>
                                <a:pt x="11049" y="0"/>
                              </a:cubicBezTo>
                              <a:cubicBezTo>
                                <a:pt x="11049" y="0"/>
                                <a:pt x="10954" y="667"/>
                                <a:pt x="10763" y="1619"/>
                              </a:cubicBezTo>
                              <a:cubicBezTo>
                                <a:pt x="10573" y="2667"/>
                                <a:pt x="10287" y="4096"/>
                                <a:pt x="10001" y="5906"/>
                              </a:cubicBezTo>
                              <a:cubicBezTo>
                                <a:pt x="9430" y="9430"/>
                                <a:pt x="8668" y="14192"/>
                                <a:pt x="7620" y="18955"/>
                              </a:cubicBezTo>
                              <a:cubicBezTo>
                                <a:pt x="7049" y="21336"/>
                                <a:pt x="6477" y="23717"/>
                                <a:pt x="5715" y="25813"/>
                              </a:cubicBezTo>
                              <a:cubicBezTo>
                                <a:pt x="5334" y="26860"/>
                                <a:pt x="4953" y="27908"/>
                                <a:pt x="4572" y="28956"/>
                              </a:cubicBezTo>
                              <a:cubicBezTo>
                                <a:pt x="4286" y="29908"/>
                                <a:pt x="3715" y="30861"/>
                                <a:pt x="3334" y="31718"/>
                              </a:cubicBezTo>
                              <a:cubicBezTo>
                                <a:pt x="2953" y="32575"/>
                                <a:pt x="2572" y="33338"/>
                                <a:pt x="2096" y="33909"/>
                              </a:cubicBezTo>
                              <a:cubicBezTo>
                                <a:pt x="1619" y="34481"/>
                                <a:pt x="1238" y="34957"/>
                                <a:pt x="857" y="35433"/>
                              </a:cubicBezTo>
                              <a:cubicBezTo>
                                <a:pt x="381" y="36290"/>
                                <a:pt x="0" y="36671"/>
                                <a:pt x="0" y="36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2" name="Freeform: Shape 156">
                          <a:extLst>
                            <a:ext uri="{FF2B5EF4-FFF2-40B4-BE49-F238E27FC236}">
                              <a16:creationId xmlns:a16="http://schemas.microsoft.com/office/drawing/2014/main" id="{A68A007B-1029-4E7B-9D52-3CF6A5B64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753" y="3701986"/>
                          <a:ext cx="75628" cy="42671"/>
                        </a:xfrm>
                        <a:custGeom>
                          <a:avLst/>
                          <a:gdLst>
                            <a:gd name="connsiteX0" fmla="*/ 0 w 75628"/>
                            <a:gd name="connsiteY0" fmla="*/ 40100 h 42671"/>
                            <a:gd name="connsiteX1" fmla="*/ 1048 w 75628"/>
                            <a:gd name="connsiteY1" fmla="*/ 39814 h 42671"/>
                            <a:gd name="connsiteX2" fmla="*/ 4000 w 75628"/>
                            <a:gd name="connsiteY2" fmla="*/ 39338 h 42671"/>
                            <a:gd name="connsiteX3" fmla="*/ 14573 w 75628"/>
                            <a:gd name="connsiteY3" fmla="*/ 40100 h 42671"/>
                            <a:gd name="connsiteX4" fmla="*/ 21431 w 75628"/>
                            <a:gd name="connsiteY4" fmla="*/ 40576 h 42671"/>
                            <a:gd name="connsiteX5" fmla="*/ 25146 w 75628"/>
                            <a:gd name="connsiteY5" fmla="*/ 40100 h 42671"/>
                            <a:gd name="connsiteX6" fmla="*/ 28861 w 75628"/>
                            <a:gd name="connsiteY6" fmla="*/ 39148 h 42671"/>
                            <a:gd name="connsiteX7" fmla="*/ 36386 w 75628"/>
                            <a:gd name="connsiteY7" fmla="*/ 36100 h 42671"/>
                            <a:gd name="connsiteX8" fmla="*/ 43625 w 75628"/>
                            <a:gd name="connsiteY8" fmla="*/ 31718 h 42671"/>
                            <a:gd name="connsiteX9" fmla="*/ 50673 w 75628"/>
                            <a:gd name="connsiteY9" fmla="*/ 26860 h 42671"/>
                            <a:gd name="connsiteX10" fmla="*/ 57341 w 75628"/>
                            <a:gd name="connsiteY10" fmla="*/ 22003 h 42671"/>
                            <a:gd name="connsiteX11" fmla="*/ 63341 w 75628"/>
                            <a:gd name="connsiteY11" fmla="*/ 17145 h 42671"/>
                            <a:gd name="connsiteX12" fmla="*/ 68008 w 75628"/>
                            <a:gd name="connsiteY12" fmla="*/ 12097 h 42671"/>
                            <a:gd name="connsiteX13" fmla="*/ 71438 w 75628"/>
                            <a:gd name="connsiteY13" fmla="*/ 7429 h 42671"/>
                            <a:gd name="connsiteX14" fmla="*/ 72771 w 75628"/>
                            <a:gd name="connsiteY14" fmla="*/ 5334 h 42671"/>
                            <a:gd name="connsiteX15" fmla="*/ 73724 w 75628"/>
                            <a:gd name="connsiteY15" fmla="*/ 3524 h 42671"/>
                            <a:gd name="connsiteX16" fmla="*/ 75629 w 75628"/>
                            <a:gd name="connsiteY16" fmla="*/ 0 h 42671"/>
                            <a:gd name="connsiteX17" fmla="*/ 74200 w 75628"/>
                            <a:gd name="connsiteY17" fmla="*/ 3715 h 42671"/>
                            <a:gd name="connsiteX18" fmla="*/ 73438 w 75628"/>
                            <a:gd name="connsiteY18" fmla="*/ 5715 h 42671"/>
                            <a:gd name="connsiteX19" fmla="*/ 72295 w 75628"/>
                            <a:gd name="connsiteY19" fmla="*/ 7906 h 42671"/>
                            <a:gd name="connsiteX20" fmla="*/ 70961 w 75628"/>
                            <a:gd name="connsiteY20" fmla="*/ 10477 h 42671"/>
                            <a:gd name="connsiteX21" fmla="*/ 69152 w 75628"/>
                            <a:gd name="connsiteY21" fmla="*/ 13049 h 42671"/>
                            <a:gd name="connsiteX22" fmla="*/ 64675 w 75628"/>
                            <a:gd name="connsiteY22" fmla="*/ 18574 h 42671"/>
                            <a:gd name="connsiteX23" fmla="*/ 58769 w 75628"/>
                            <a:gd name="connsiteY23" fmla="*/ 23908 h 42671"/>
                            <a:gd name="connsiteX24" fmla="*/ 52102 w 75628"/>
                            <a:gd name="connsiteY24" fmla="*/ 29051 h 42671"/>
                            <a:gd name="connsiteX25" fmla="*/ 45053 w 75628"/>
                            <a:gd name="connsiteY25" fmla="*/ 34099 h 42671"/>
                            <a:gd name="connsiteX26" fmla="*/ 37433 w 75628"/>
                            <a:gd name="connsiteY26" fmla="*/ 38481 h 42671"/>
                            <a:gd name="connsiteX27" fmla="*/ 29432 w 75628"/>
                            <a:gd name="connsiteY27" fmla="*/ 41529 h 42671"/>
                            <a:gd name="connsiteX28" fmla="*/ 25337 w 75628"/>
                            <a:gd name="connsiteY28" fmla="*/ 42386 h 42671"/>
                            <a:gd name="connsiteX29" fmla="*/ 21431 w 75628"/>
                            <a:gd name="connsiteY29" fmla="*/ 42672 h 42671"/>
                            <a:gd name="connsiteX30" fmla="*/ 14288 w 75628"/>
                            <a:gd name="connsiteY30" fmla="*/ 41719 h 42671"/>
                            <a:gd name="connsiteX31" fmla="*/ 4096 w 75628"/>
                            <a:gd name="connsiteY31" fmla="*/ 40005 h 42671"/>
                            <a:gd name="connsiteX32" fmla="*/ 1143 w 75628"/>
                            <a:gd name="connsiteY32" fmla="*/ 40100 h 42671"/>
                            <a:gd name="connsiteX33" fmla="*/ 0 w 75628"/>
                            <a:gd name="connsiteY33" fmla="*/ 40100 h 42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75628" h="42671">
                              <a:moveTo>
                                <a:pt x="0" y="40100"/>
                              </a:moveTo>
                              <a:cubicBezTo>
                                <a:pt x="0" y="40100"/>
                                <a:pt x="381" y="40005"/>
                                <a:pt x="1048" y="39814"/>
                              </a:cubicBezTo>
                              <a:cubicBezTo>
                                <a:pt x="1715" y="39624"/>
                                <a:pt x="2667" y="39338"/>
                                <a:pt x="4000" y="39338"/>
                              </a:cubicBezTo>
                              <a:cubicBezTo>
                                <a:pt x="6572" y="39052"/>
                                <a:pt x="10287" y="39433"/>
                                <a:pt x="14573" y="40100"/>
                              </a:cubicBezTo>
                              <a:cubicBezTo>
                                <a:pt x="16669" y="40481"/>
                                <a:pt x="19050" y="40672"/>
                                <a:pt x="21431" y="40576"/>
                              </a:cubicBezTo>
                              <a:cubicBezTo>
                                <a:pt x="22574" y="40386"/>
                                <a:pt x="23813" y="40196"/>
                                <a:pt x="25146" y="40100"/>
                              </a:cubicBezTo>
                              <a:cubicBezTo>
                                <a:pt x="26384" y="39719"/>
                                <a:pt x="27623" y="39529"/>
                                <a:pt x="28861" y="39148"/>
                              </a:cubicBezTo>
                              <a:cubicBezTo>
                                <a:pt x="31337" y="38386"/>
                                <a:pt x="33909" y="37433"/>
                                <a:pt x="36386" y="36100"/>
                              </a:cubicBezTo>
                              <a:cubicBezTo>
                                <a:pt x="38862" y="34861"/>
                                <a:pt x="41243" y="33338"/>
                                <a:pt x="43625" y="31718"/>
                              </a:cubicBezTo>
                              <a:cubicBezTo>
                                <a:pt x="46006" y="30099"/>
                                <a:pt x="48387" y="28480"/>
                                <a:pt x="50673" y="26860"/>
                              </a:cubicBezTo>
                              <a:cubicBezTo>
                                <a:pt x="52959" y="25241"/>
                                <a:pt x="55340" y="23622"/>
                                <a:pt x="57341" y="22003"/>
                              </a:cubicBezTo>
                              <a:cubicBezTo>
                                <a:pt x="59531" y="20383"/>
                                <a:pt x="61436" y="18669"/>
                                <a:pt x="63341" y="17145"/>
                              </a:cubicBezTo>
                              <a:cubicBezTo>
                                <a:pt x="65056" y="15430"/>
                                <a:pt x="66770" y="13906"/>
                                <a:pt x="68008" y="12097"/>
                              </a:cubicBezTo>
                              <a:cubicBezTo>
                                <a:pt x="69437" y="10477"/>
                                <a:pt x="70485" y="8858"/>
                                <a:pt x="71438" y="7429"/>
                              </a:cubicBezTo>
                              <a:cubicBezTo>
                                <a:pt x="71914" y="6667"/>
                                <a:pt x="72390" y="6001"/>
                                <a:pt x="72771" y="5334"/>
                              </a:cubicBezTo>
                              <a:cubicBezTo>
                                <a:pt x="73152" y="4667"/>
                                <a:pt x="73438" y="4000"/>
                                <a:pt x="73724" y="3524"/>
                              </a:cubicBezTo>
                              <a:cubicBezTo>
                                <a:pt x="74962" y="1333"/>
                                <a:pt x="75629" y="0"/>
                                <a:pt x="75629" y="0"/>
                              </a:cubicBezTo>
                              <a:cubicBezTo>
                                <a:pt x="75629" y="0"/>
                                <a:pt x="75152" y="1333"/>
                                <a:pt x="74200" y="3715"/>
                              </a:cubicBezTo>
                              <a:cubicBezTo>
                                <a:pt x="74009" y="4286"/>
                                <a:pt x="73724" y="4953"/>
                                <a:pt x="73438" y="5715"/>
                              </a:cubicBezTo>
                              <a:cubicBezTo>
                                <a:pt x="73057" y="6382"/>
                                <a:pt x="72676" y="7144"/>
                                <a:pt x="72295" y="7906"/>
                              </a:cubicBezTo>
                              <a:cubicBezTo>
                                <a:pt x="71914" y="8668"/>
                                <a:pt x="71438" y="9525"/>
                                <a:pt x="70961" y="10477"/>
                              </a:cubicBezTo>
                              <a:cubicBezTo>
                                <a:pt x="70485" y="11335"/>
                                <a:pt x="69818" y="12192"/>
                                <a:pt x="69152" y="13049"/>
                              </a:cubicBezTo>
                              <a:cubicBezTo>
                                <a:pt x="67913" y="14954"/>
                                <a:pt x="66294" y="16669"/>
                                <a:pt x="64675" y="18574"/>
                              </a:cubicBezTo>
                              <a:cubicBezTo>
                                <a:pt x="62865" y="20288"/>
                                <a:pt x="60960" y="22193"/>
                                <a:pt x="58769" y="23908"/>
                              </a:cubicBezTo>
                              <a:cubicBezTo>
                                <a:pt x="56674" y="25622"/>
                                <a:pt x="54388" y="27337"/>
                                <a:pt x="52102" y="29051"/>
                              </a:cubicBezTo>
                              <a:cubicBezTo>
                                <a:pt x="49816" y="30766"/>
                                <a:pt x="47435" y="32480"/>
                                <a:pt x="45053" y="34099"/>
                              </a:cubicBezTo>
                              <a:cubicBezTo>
                                <a:pt x="42577" y="35623"/>
                                <a:pt x="40100" y="37243"/>
                                <a:pt x="37433" y="38481"/>
                              </a:cubicBezTo>
                              <a:cubicBezTo>
                                <a:pt x="34862" y="39814"/>
                                <a:pt x="32099" y="40767"/>
                                <a:pt x="29432" y="41529"/>
                              </a:cubicBezTo>
                              <a:cubicBezTo>
                                <a:pt x="28099" y="41910"/>
                                <a:pt x="26670" y="42100"/>
                                <a:pt x="25337" y="42386"/>
                              </a:cubicBezTo>
                              <a:cubicBezTo>
                                <a:pt x="24003" y="42481"/>
                                <a:pt x="22670" y="42577"/>
                                <a:pt x="21431" y="42672"/>
                              </a:cubicBezTo>
                              <a:cubicBezTo>
                                <a:pt x="18860" y="42577"/>
                                <a:pt x="16478" y="42196"/>
                                <a:pt x="14288" y="41719"/>
                              </a:cubicBezTo>
                              <a:cubicBezTo>
                                <a:pt x="10001" y="40767"/>
                                <a:pt x="6572" y="39910"/>
                                <a:pt x="4096" y="40005"/>
                              </a:cubicBezTo>
                              <a:cubicBezTo>
                                <a:pt x="2858" y="39910"/>
                                <a:pt x="1810" y="40100"/>
                                <a:pt x="1143" y="40100"/>
                              </a:cubicBezTo>
                              <a:cubicBezTo>
                                <a:pt x="381" y="40005"/>
                                <a:pt x="0" y="40100"/>
                                <a:pt x="0" y="401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3" name="Freeform: Shape 157">
                          <a:extLst>
                            <a:ext uri="{FF2B5EF4-FFF2-40B4-BE49-F238E27FC236}">
                              <a16:creationId xmlns:a16="http://schemas.microsoft.com/office/drawing/2014/main" id="{DE99753A-BD26-4DE6-99A9-1B77DF630D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425" y="3728560"/>
                          <a:ext cx="16764" cy="4476"/>
                        </a:xfrm>
                        <a:custGeom>
                          <a:avLst/>
                          <a:gdLst>
                            <a:gd name="connsiteX0" fmla="*/ 0 w 16764"/>
                            <a:gd name="connsiteY0" fmla="*/ 4477 h 4476"/>
                            <a:gd name="connsiteX1" fmla="*/ 571 w 16764"/>
                            <a:gd name="connsiteY1" fmla="*/ 3905 h 4476"/>
                            <a:gd name="connsiteX2" fmla="*/ 2286 w 16764"/>
                            <a:gd name="connsiteY2" fmla="*/ 2762 h 4476"/>
                            <a:gd name="connsiteX3" fmla="*/ 5239 w 16764"/>
                            <a:gd name="connsiteY3" fmla="*/ 1905 h 4476"/>
                            <a:gd name="connsiteX4" fmla="*/ 8573 w 16764"/>
                            <a:gd name="connsiteY4" fmla="*/ 1619 h 4476"/>
                            <a:gd name="connsiteX5" fmla="*/ 11621 w 16764"/>
                            <a:gd name="connsiteY5" fmla="*/ 1429 h 4476"/>
                            <a:gd name="connsiteX6" fmla="*/ 12954 w 16764"/>
                            <a:gd name="connsiteY6" fmla="*/ 1238 h 4476"/>
                            <a:gd name="connsiteX7" fmla="*/ 14192 w 16764"/>
                            <a:gd name="connsiteY7" fmla="*/ 953 h 4476"/>
                            <a:gd name="connsiteX8" fmla="*/ 15240 w 16764"/>
                            <a:gd name="connsiteY8" fmla="*/ 572 h 4476"/>
                            <a:gd name="connsiteX9" fmla="*/ 16002 w 16764"/>
                            <a:gd name="connsiteY9" fmla="*/ 286 h 4476"/>
                            <a:gd name="connsiteX10" fmla="*/ 16764 w 16764"/>
                            <a:gd name="connsiteY10" fmla="*/ 0 h 4476"/>
                            <a:gd name="connsiteX11" fmla="*/ 16383 w 16764"/>
                            <a:gd name="connsiteY11" fmla="*/ 667 h 4476"/>
                            <a:gd name="connsiteX12" fmla="*/ 15812 w 16764"/>
                            <a:gd name="connsiteY12" fmla="*/ 1429 h 4476"/>
                            <a:gd name="connsiteX13" fmla="*/ 14954 w 16764"/>
                            <a:gd name="connsiteY13" fmla="*/ 2381 h 4476"/>
                            <a:gd name="connsiteX14" fmla="*/ 12192 w 16764"/>
                            <a:gd name="connsiteY14" fmla="*/ 3810 h 4476"/>
                            <a:gd name="connsiteX15" fmla="*/ 10478 w 16764"/>
                            <a:gd name="connsiteY15" fmla="*/ 4191 h 4476"/>
                            <a:gd name="connsiteX16" fmla="*/ 8763 w 16764"/>
                            <a:gd name="connsiteY16" fmla="*/ 4382 h 4476"/>
                            <a:gd name="connsiteX17" fmla="*/ 5525 w 16764"/>
                            <a:gd name="connsiteY17" fmla="*/ 4286 h 4476"/>
                            <a:gd name="connsiteX18" fmla="*/ 4096 w 16764"/>
                            <a:gd name="connsiteY18" fmla="*/ 4191 h 4476"/>
                            <a:gd name="connsiteX19" fmla="*/ 2858 w 16764"/>
                            <a:gd name="connsiteY19" fmla="*/ 4191 h 4476"/>
                            <a:gd name="connsiteX20" fmla="*/ 857 w 16764"/>
                            <a:gd name="connsiteY20" fmla="*/ 4382 h 4476"/>
                            <a:gd name="connsiteX21" fmla="*/ 0 w 16764"/>
                            <a:gd name="connsiteY21" fmla="*/ 4477 h 4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6764" h="4476">
                              <a:moveTo>
                                <a:pt x="0" y="4477"/>
                              </a:moveTo>
                              <a:cubicBezTo>
                                <a:pt x="0" y="4477"/>
                                <a:pt x="191" y="4286"/>
                                <a:pt x="571" y="3905"/>
                              </a:cubicBezTo>
                              <a:cubicBezTo>
                                <a:pt x="1048" y="3620"/>
                                <a:pt x="1429" y="3048"/>
                                <a:pt x="2286" y="2762"/>
                              </a:cubicBezTo>
                              <a:cubicBezTo>
                                <a:pt x="3143" y="2381"/>
                                <a:pt x="4191" y="2000"/>
                                <a:pt x="5239" y="1905"/>
                              </a:cubicBezTo>
                              <a:cubicBezTo>
                                <a:pt x="6382" y="1715"/>
                                <a:pt x="7429" y="1715"/>
                                <a:pt x="8573" y="1619"/>
                              </a:cubicBezTo>
                              <a:cubicBezTo>
                                <a:pt x="9620" y="1619"/>
                                <a:pt x="10668" y="1619"/>
                                <a:pt x="11621" y="1429"/>
                              </a:cubicBezTo>
                              <a:cubicBezTo>
                                <a:pt x="12097" y="1333"/>
                                <a:pt x="12573" y="1429"/>
                                <a:pt x="12954" y="1238"/>
                              </a:cubicBezTo>
                              <a:cubicBezTo>
                                <a:pt x="13335" y="1143"/>
                                <a:pt x="13811" y="1048"/>
                                <a:pt x="14192" y="953"/>
                              </a:cubicBezTo>
                              <a:cubicBezTo>
                                <a:pt x="14573" y="953"/>
                                <a:pt x="14859" y="667"/>
                                <a:pt x="15240" y="572"/>
                              </a:cubicBezTo>
                              <a:cubicBezTo>
                                <a:pt x="15526" y="476"/>
                                <a:pt x="15812" y="381"/>
                                <a:pt x="16002" y="286"/>
                              </a:cubicBezTo>
                              <a:cubicBezTo>
                                <a:pt x="16478" y="95"/>
                                <a:pt x="16764" y="0"/>
                                <a:pt x="16764" y="0"/>
                              </a:cubicBezTo>
                              <a:cubicBezTo>
                                <a:pt x="16764" y="0"/>
                                <a:pt x="16669" y="286"/>
                                <a:pt x="16383" y="667"/>
                              </a:cubicBezTo>
                              <a:cubicBezTo>
                                <a:pt x="16192" y="857"/>
                                <a:pt x="16002" y="1143"/>
                                <a:pt x="15812" y="1429"/>
                              </a:cubicBezTo>
                              <a:cubicBezTo>
                                <a:pt x="15526" y="1715"/>
                                <a:pt x="15335" y="2096"/>
                                <a:pt x="14954" y="2381"/>
                              </a:cubicBezTo>
                              <a:cubicBezTo>
                                <a:pt x="14192" y="2858"/>
                                <a:pt x="13240" y="3524"/>
                                <a:pt x="12192" y="3810"/>
                              </a:cubicBezTo>
                              <a:cubicBezTo>
                                <a:pt x="11621" y="3905"/>
                                <a:pt x="11049" y="4191"/>
                                <a:pt x="10478" y="4191"/>
                              </a:cubicBezTo>
                              <a:lnTo>
                                <a:pt x="8763" y="4382"/>
                              </a:lnTo>
                              <a:cubicBezTo>
                                <a:pt x="7620" y="4382"/>
                                <a:pt x="6477" y="4382"/>
                                <a:pt x="5525" y="4286"/>
                              </a:cubicBezTo>
                              <a:cubicBezTo>
                                <a:pt x="5048" y="4286"/>
                                <a:pt x="4477" y="4191"/>
                                <a:pt x="4096" y="4191"/>
                              </a:cubicBezTo>
                              <a:cubicBezTo>
                                <a:pt x="3715" y="4191"/>
                                <a:pt x="3238" y="4191"/>
                                <a:pt x="2858" y="4191"/>
                              </a:cubicBezTo>
                              <a:cubicBezTo>
                                <a:pt x="2096" y="4096"/>
                                <a:pt x="1333" y="4382"/>
                                <a:pt x="857" y="4382"/>
                              </a:cubicBezTo>
                              <a:cubicBezTo>
                                <a:pt x="381" y="4477"/>
                                <a:pt x="0" y="4477"/>
                                <a:pt x="0" y="4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4" name="Freeform: Shape 158">
                          <a:extLst>
                            <a:ext uri="{FF2B5EF4-FFF2-40B4-BE49-F238E27FC236}">
                              <a16:creationId xmlns:a16="http://schemas.microsoft.com/office/drawing/2014/main" id="{EDDDAE91-3C02-4376-BCBB-381526967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2075" y="3669696"/>
                          <a:ext cx="12725" cy="69437"/>
                        </a:xfrm>
                        <a:custGeom>
                          <a:avLst/>
                          <a:gdLst>
                            <a:gd name="connsiteX0" fmla="*/ 12725 w 12725"/>
                            <a:gd name="connsiteY0" fmla="*/ 69437 h 69437"/>
                            <a:gd name="connsiteX1" fmla="*/ 11963 w 12725"/>
                            <a:gd name="connsiteY1" fmla="*/ 69056 h 69437"/>
                            <a:gd name="connsiteX2" fmla="*/ 10153 w 12725"/>
                            <a:gd name="connsiteY2" fmla="*/ 67532 h 69437"/>
                            <a:gd name="connsiteX3" fmla="*/ 6629 w 12725"/>
                            <a:gd name="connsiteY3" fmla="*/ 60008 h 69437"/>
                            <a:gd name="connsiteX4" fmla="*/ 4343 w 12725"/>
                            <a:gd name="connsiteY4" fmla="*/ 48578 h 69437"/>
                            <a:gd name="connsiteX5" fmla="*/ 1771 w 12725"/>
                            <a:gd name="connsiteY5" fmla="*/ 35624 h 69437"/>
                            <a:gd name="connsiteX6" fmla="*/ 628 w 12725"/>
                            <a:gd name="connsiteY6" fmla="*/ 28956 h 69437"/>
                            <a:gd name="connsiteX7" fmla="*/ 57 w 12725"/>
                            <a:gd name="connsiteY7" fmla="*/ 22384 h 69437"/>
                            <a:gd name="connsiteX8" fmla="*/ 247 w 12725"/>
                            <a:gd name="connsiteY8" fmla="*/ 16193 h 69437"/>
                            <a:gd name="connsiteX9" fmla="*/ 1105 w 12725"/>
                            <a:gd name="connsiteY9" fmla="*/ 10668 h 69437"/>
                            <a:gd name="connsiteX10" fmla="*/ 2343 w 12725"/>
                            <a:gd name="connsiteY10" fmla="*/ 6191 h 69437"/>
                            <a:gd name="connsiteX11" fmla="*/ 3676 w 12725"/>
                            <a:gd name="connsiteY11" fmla="*/ 2858 h 69437"/>
                            <a:gd name="connsiteX12" fmla="*/ 4915 w 12725"/>
                            <a:gd name="connsiteY12" fmla="*/ 0 h 69437"/>
                            <a:gd name="connsiteX13" fmla="*/ 4153 w 12725"/>
                            <a:gd name="connsiteY13" fmla="*/ 3048 h 69437"/>
                            <a:gd name="connsiteX14" fmla="*/ 3295 w 12725"/>
                            <a:gd name="connsiteY14" fmla="*/ 6477 h 69437"/>
                            <a:gd name="connsiteX15" fmla="*/ 2629 w 12725"/>
                            <a:gd name="connsiteY15" fmla="*/ 10954 h 69437"/>
                            <a:gd name="connsiteX16" fmla="*/ 2248 w 12725"/>
                            <a:gd name="connsiteY16" fmla="*/ 16288 h 69437"/>
                            <a:gd name="connsiteX17" fmla="*/ 2438 w 12725"/>
                            <a:gd name="connsiteY17" fmla="*/ 22193 h 69437"/>
                            <a:gd name="connsiteX18" fmla="*/ 3200 w 12725"/>
                            <a:gd name="connsiteY18" fmla="*/ 28575 h 69437"/>
                            <a:gd name="connsiteX19" fmla="*/ 4343 w 12725"/>
                            <a:gd name="connsiteY19" fmla="*/ 35147 h 69437"/>
                            <a:gd name="connsiteX20" fmla="*/ 6629 w 12725"/>
                            <a:gd name="connsiteY20" fmla="*/ 48292 h 69437"/>
                            <a:gd name="connsiteX21" fmla="*/ 8058 w 12725"/>
                            <a:gd name="connsiteY21" fmla="*/ 59722 h 69437"/>
                            <a:gd name="connsiteX22" fmla="*/ 10439 w 12725"/>
                            <a:gd name="connsiteY22" fmla="*/ 67342 h 69437"/>
                            <a:gd name="connsiteX23" fmla="*/ 11868 w 12725"/>
                            <a:gd name="connsiteY23" fmla="*/ 69056 h 69437"/>
                            <a:gd name="connsiteX24" fmla="*/ 12725 w 12725"/>
                            <a:gd name="connsiteY24" fmla="*/ 69437 h 694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12725" h="69437">
                              <a:moveTo>
                                <a:pt x="12725" y="69437"/>
                              </a:moveTo>
                              <a:cubicBezTo>
                                <a:pt x="12725" y="69437"/>
                                <a:pt x="12535" y="69342"/>
                                <a:pt x="11963" y="69056"/>
                              </a:cubicBezTo>
                              <a:cubicBezTo>
                                <a:pt x="11487" y="68771"/>
                                <a:pt x="10820" y="68294"/>
                                <a:pt x="10153" y="67532"/>
                              </a:cubicBezTo>
                              <a:cubicBezTo>
                                <a:pt x="8820" y="66008"/>
                                <a:pt x="7582" y="63341"/>
                                <a:pt x="6629" y="60008"/>
                              </a:cubicBezTo>
                              <a:cubicBezTo>
                                <a:pt x="5677" y="56674"/>
                                <a:pt x="5010" y="52769"/>
                                <a:pt x="4343" y="48578"/>
                              </a:cubicBezTo>
                              <a:cubicBezTo>
                                <a:pt x="3486" y="44482"/>
                                <a:pt x="2629" y="40005"/>
                                <a:pt x="1771" y="35624"/>
                              </a:cubicBezTo>
                              <a:cubicBezTo>
                                <a:pt x="1390" y="33338"/>
                                <a:pt x="914" y="31147"/>
                                <a:pt x="628" y="28956"/>
                              </a:cubicBezTo>
                              <a:cubicBezTo>
                                <a:pt x="343" y="26670"/>
                                <a:pt x="57" y="24479"/>
                                <a:pt x="57" y="22384"/>
                              </a:cubicBezTo>
                              <a:cubicBezTo>
                                <a:pt x="-38" y="20193"/>
                                <a:pt x="-38" y="18098"/>
                                <a:pt x="247" y="16193"/>
                              </a:cubicBezTo>
                              <a:cubicBezTo>
                                <a:pt x="438" y="14192"/>
                                <a:pt x="628" y="12383"/>
                                <a:pt x="1105" y="10668"/>
                              </a:cubicBezTo>
                              <a:cubicBezTo>
                                <a:pt x="1486" y="9049"/>
                                <a:pt x="1867" y="7430"/>
                                <a:pt x="2343" y="6191"/>
                              </a:cubicBezTo>
                              <a:cubicBezTo>
                                <a:pt x="2914" y="4858"/>
                                <a:pt x="3295" y="3810"/>
                                <a:pt x="3676" y="2858"/>
                              </a:cubicBezTo>
                              <a:cubicBezTo>
                                <a:pt x="4438" y="1048"/>
                                <a:pt x="4915" y="0"/>
                                <a:pt x="4915" y="0"/>
                              </a:cubicBezTo>
                              <a:cubicBezTo>
                                <a:pt x="4915" y="0"/>
                                <a:pt x="4629" y="1143"/>
                                <a:pt x="4153" y="3048"/>
                              </a:cubicBezTo>
                              <a:cubicBezTo>
                                <a:pt x="3867" y="4001"/>
                                <a:pt x="3581" y="5144"/>
                                <a:pt x="3295" y="6477"/>
                              </a:cubicBezTo>
                              <a:cubicBezTo>
                                <a:pt x="3105" y="7810"/>
                                <a:pt x="2819" y="9335"/>
                                <a:pt x="2629" y="10954"/>
                              </a:cubicBezTo>
                              <a:cubicBezTo>
                                <a:pt x="2248" y="12573"/>
                                <a:pt x="2248" y="14383"/>
                                <a:pt x="2248" y="16288"/>
                              </a:cubicBezTo>
                              <a:cubicBezTo>
                                <a:pt x="2057" y="18193"/>
                                <a:pt x="2343" y="20193"/>
                                <a:pt x="2438" y="22193"/>
                              </a:cubicBezTo>
                              <a:cubicBezTo>
                                <a:pt x="2438" y="24289"/>
                                <a:pt x="3010" y="26384"/>
                                <a:pt x="3200" y="28575"/>
                              </a:cubicBezTo>
                              <a:cubicBezTo>
                                <a:pt x="3486" y="30766"/>
                                <a:pt x="3962" y="32957"/>
                                <a:pt x="4343" y="35147"/>
                              </a:cubicBezTo>
                              <a:cubicBezTo>
                                <a:pt x="5200" y="39624"/>
                                <a:pt x="6058" y="44006"/>
                                <a:pt x="6629" y="48292"/>
                              </a:cubicBezTo>
                              <a:cubicBezTo>
                                <a:pt x="7201" y="52578"/>
                                <a:pt x="7391" y="56483"/>
                                <a:pt x="8058" y="59722"/>
                              </a:cubicBezTo>
                              <a:cubicBezTo>
                                <a:pt x="8725" y="62960"/>
                                <a:pt x="9392" y="65723"/>
                                <a:pt x="10439" y="67342"/>
                              </a:cubicBezTo>
                              <a:cubicBezTo>
                                <a:pt x="10915" y="68199"/>
                                <a:pt x="11392" y="68675"/>
                                <a:pt x="11868" y="69056"/>
                              </a:cubicBezTo>
                              <a:cubicBezTo>
                                <a:pt x="12535" y="69247"/>
                                <a:pt x="12725" y="69437"/>
                                <a:pt x="12725" y="694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5" name="Freeform: Shape 159">
                          <a:extLst>
                            <a:ext uri="{FF2B5EF4-FFF2-40B4-BE49-F238E27FC236}">
                              <a16:creationId xmlns:a16="http://schemas.microsoft.com/office/drawing/2014/main" id="{3B6F8E4E-CE49-491C-AC87-9B78E49AD9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492" y="3685698"/>
                          <a:ext cx="17354" cy="31813"/>
                        </a:xfrm>
                        <a:custGeom>
                          <a:avLst/>
                          <a:gdLst>
                            <a:gd name="connsiteX0" fmla="*/ 400 w 17354"/>
                            <a:gd name="connsiteY0" fmla="*/ 0 h 31813"/>
                            <a:gd name="connsiteX1" fmla="*/ 781 w 17354"/>
                            <a:gd name="connsiteY1" fmla="*/ 1524 h 31813"/>
                            <a:gd name="connsiteX2" fmla="*/ 1162 w 17354"/>
                            <a:gd name="connsiteY2" fmla="*/ 3334 h 31813"/>
                            <a:gd name="connsiteX3" fmla="*/ 1924 w 17354"/>
                            <a:gd name="connsiteY3" fmla="*/ 5525 h 31813"/>
                            <a:gd name="connsiteX4" fmla="*/ 2877 w 17354"/>
                            <a:gd name="connsiteY4" fmla="*/ 8001 h 31813"/>
                            <a:gd name="connsiteX5" fmla="*/ 4210 w 17354"/>
                            <a:gd name="connsiteY5" fmla="*/ 10763 h 31813"/>
                            <a:gd name="connsiteX6" fmla="*/ 5734 w 17354"/>
                            <a:gd name="connsiteY6" fmla="*/ 13621 h 31813"/>
                            <a:gd name="connsiteX7" fmla="*/ 7353 w 17354"/>
                            <a:gd name="connsiteY7" fmla="*/ 16574 h 31813"/>
                            <a:gd name="connsiteX8" fmla="*/ 10782 w 17354"/>
                            <a:gd name="connsiteY8" fmla="*/ 22193 h 31813"/>
                            <a:gd name="connsiteX9" fmla="*/ 14021 w 17354"/>
                            <a:gd name="connsiteY9" fmla="*/ 27051 h 31813"/>
                            <a:gd name="connsiteX10" fmla="*/ 16402 w 17354"/>
                            <a:gd name="connsiteY10" fmla="*/ 30480 h 31813"/>
                            <a:gd name="connsiteX11" fmla="*/ 17355 w 17354"/>
                            <a:gd name="connsiteY11" fmla="*/ 31814 h 31813"/>
                            <a:gd name="connsiteX12" fmla="*/ 16021 w 17354"/>
                            <a:gd name="connsiteY12" fmla="*/ 30861 h 31813"/>
                            <a:gd name="connsiteX13" fmla="*/ 12783 w 17354"/>
                            <a:gd name="connsiteY13" fmla="*/ 28099 h 31813"/>
                            <a:gd name="connsiteX14" fmla="*/ 8782 w 17354"/>
                            <a:gd name="connsiteY14" fmla="*/ 23622 h 31813"/>
                            <a:gd name="connsiteX15" fmla="*/ 4877 w 17354"/>
                            <a:gd name="connsiteY15" fmla="*/ 18002 h 31813"/>
                            <a:gd name="connsiteX16" fmla="*/ 1924 w 17354"/>
                            <a:gd name="connsiteY16" fmla="*/ 11811 h 31813"/>
                            <a:gd name="connsiteX17" fmla="*/ 876 w 17354"/>
                            <a:gd name="connsiteY17" fmla="*/ 8858 h 31813"/>
                            <a:gd name="connsiteX18" fmla="*/ 305 w 17354"/>
                            <a:gd name="connsiteY18" fmla="*/ 6001 h 31813"/>
                            <a:gd name="connsiteX19" fmla="*/ 19 w 17354"/>
                            <a:gd name="connsiteY19" fmla="*/ 3620 h 31813"/>
                            <a:gd name="connsiteX20" fmla="*/ 114 w 17354"/>
                            <a:gd name="connsiteY20" fmla="*/ 1810 h 31813"/>
                            <a:gd name="connsiteX21" fmla="*/ 400 w 17354"/>
                            <a:gd name="connsiteY21" fmla="*/ 0 h 31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7354" h="31813">
                              <a:moveTo>
                                <a:pt x="400" y="0"/>
                              </a:moveTo>
                              <a:cubicBezTo>
                                <a:pt x="400" y="0"/>
                                <a:pt x="591" y="572"/>
                                <a:pt x="781" y="1524"/>
                              </a:cubicBezTo>
                              <a:cubicBezTo>
                                <a:pt x="876" y="2000"/>
                                <a:pt x="1067" y="2667"/>
                                <a:pt x="1162" y="3334"/>
                              </a:cubicBezTo>
                              <a:cubicBezTo>
                                <a:pt x="1257" y="4096"/>
                                <a:pt x="1734" y="4763"/>
                                <a:pt x="1924" y="5525"/>
                              </a:cubicBezTo>
                              <a:cubicBezTo>
                                <a:pt x="2210" y="6287"/>
                                <a:pt x="2496" y="7144"/>
                                <a:pt x="2877" y="8001"/>
                              </a:cubicBezTo>
                              <a:cubicBezTo>
                                <a:pt x="3353" y="8858"/>
                                <a:pt x="3734" y="9811"/>
                                <a:pt x="4210" y="10763"/>
                              </a:cubicBezTo>
                              <a:cubicBezTo>
                                <a:pt x="4591" y="11716"/>
                                <a:pt x="5163" y="12668"/>
                                <a:pt x="5734" y="13621"/>
                              </a:cubicBezTo>
                              <a:cubicBezTo>
                                <a:pt x="6306" y="14573"/>
                                <a:pt x="6782" y="15526"/>
                                <a:pt x="7353" y="16574"/>
                              </a:cubicBezTo>
                              <a:cubicBezTo>
                                <a:pt x="8592" y="18479"/>
                                <a:pt x="9639" y="20479"/>
                                <a:pt x="10782" y="22193"/>
                              </a:cubicBezTo>
                              <a:cubicBezTo>
                                <a:pt x="11925" y="24003"/>
                                <a:pt x="12973" y="25622"/>
                                <a:pt x="14021" y="27051"/>
                              </a:cubicBezTo>
                              <a:cubicBezTo>
                                <a:pt x="14973" y="28480"/>
                                <a:pt x="15831" y="29623"/>
                                <a:pt x="16402" y="30480"/>
                              </a:cubicBezTo>
                              <a:cubicBezTo>
                                <a:pt x="16974" y="31242"/>
                                <a:pt x="17355" y="31814"/>
                                <a:pt x="17355" y="31814"/>
                              </a:cubicBezTo>
                              <a:cubicBezTo>
                                <a:pt x="17355" y="31814"/>
                                <a:pt x="16878" y="31528"/>
                                <a:pt x="16021" y="30861"/>
                              </a:cubicBezTo>
                              <a:cubicBezTo>
                                <a:pt x="15259" y="30194"/>
                                <a:pt x="14021" y="29337"/>
                                <a:pt x="12783" y="28099"/>
                              </a:cubicBezTo>
                              <a:cubicBezTo>
                                <a:pt x="11449" y="26956"/>
                                <a:pt x="10116" y="25432"/>
                                <a:pt x="8782" y="23622"/>
                              </a:cubicBezTo>
                              <a:cubicBezTo>
                                <a:pt x="7353" y="22003"/>
                                <a:pt x="6210" y="19907"/>
                                <a:pt x="4877" y="18002"/>
                              </a:cubicBezTo>
                              <a:cubicBezTo>
                                <a:pt x="3829" y="15907"/>
                                <a:pt x="2591" y="13907"/>
                                <a:pt x="1924" y="11811"/>
                              </a:cubicBezTo>
                              <a:cubicBezTo>
                                <a:pt x="1543" y="10763"/>
                                <a:pt x="1162" y="9811"/>
                                <a:pt x="876" y="8858"/>
                              </a:cubicBezTo>
                              <a:cubicBezTo>
                                <a:pt x="591" y="7810"/>
                                <a:pt x="495" y="6858"/>
                                <a:pt x="305" y="6001"/>
                              </a:cubicBezTo>
                              <a:cubicBezTo>
                                <a:pt x="210" y="5144"/>
                                <a:pt x="-76" y="4286"/>
                                <a:pt x="19" y="3620"/>
                              </a:cubicBezTo>
                              <a:cubicBezTo>
                                <a:pt x="19" y="2953"/>
                                <a:pt x="114" y="2286"/>
                                <a:pt x="114" y="1810"/>
                              </a:cubicBezTo>
                              <a:cubicBezTo>
                                <a:pt x="400" y="572"/>
                                <a:pt x="400" y="0"/>
                                <a:pt x="40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6" name="Freeform: Shape 160">
                          <a:extLst>
                            <a:ext uri="{FF2B5EF4-FFF2-40B4-BE49-F238E27FC236}">
                              <a16:creationId xmlns:a16="http://schemas.microsoft.com/office/drawing/2014/main" id="{2E16AA38-0187-471E-B6E5-933D35E274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2704" y="3613403"/>
                          <a:ext cx="25812" cy="77819"/>
                        </a:xfrm>
                        <a:custGeom>
                          <a:avLst/>
                          <a:gdLst>
                            <a:gd name="connsiteX0" fmla="*/ 25813 w 25812"/>
                            <a:gd name="connsiteY0" fmla="*/ 77819 h 77819"/>
                            <a:gd name="connsiteX1" fmla="*/ 23432 w 25812"/>
                            <a:gd name="connsiteY1" fmla="*/ 75152 h 77819"/>
                            <a:gd name="connsiteX2" fmla="*/ 17907 w 25812"/>
                            <a:gd name="connsiteY2" fmla="*/ 67437 h 77819"/>
                            <a:gd name="connsiteX3" fmla="*/ 14573 w 25812"/>
                            <a:gd name="connsiteY3" fmla="*/ 62103 h 77819"/>
                            <a:gd name="connsiteX4" fmla="*/ 11049 w 25812"/>
                            <a:gd name="connsiteY4" fmla="*/ 55912 h 77819"/>
                            <a:gd name="connsiteX5" fmla="*/ 7620 w 25812"/>
                            <a:gd name="connsiteY5" fmla="*/ 49054 h 77819"/>
                            <a:gd name="connsiteX6" fmla="*/ 4763 w 25812"/>
                            <a:gd name="connsiteY6" fmla="*/ 41624 h 77819"/>
                            <a:gd name="connsiteX7" fmla="*/ 4191 w 25812"/>
                            <a:gd name="connsiteY7" fmla="*/ 39624 h 77819"/>
                            <a:gd name="connsiteX8" fmla="*/ 3905 w 25812"/>
                            <a:gd name="connsiteY8" fmla="*/ 37719 h 77819"/>
                            <a:gd name="connsiteX9" fmla="*/ 3334 w 25812"/>
                            <a:gd name="connsiteY9" fmla="*/ 33909 h 77819"/>
                            <a:gd name="connsiteX10" fmla="*/ 2381 w 25812"/>
                            <a:gd name="connsiteY10" fmla="*/ 26384 h 77819"/>
                            <a:gd name="connsiteX11" fmla="*/ 953 w 25812"/>
                            <a:gd name="connsiteY11" fmla="*/ 13049 h 77819"/>
                            <a:gd name="connsiteX12" fmla="*/ 0 w 25812"/>
                            <a:gd name="connsiteY12" fmla="*/ 0 h 77819"/>
                            <a:gd name="connsiteX13" fmla="*/ 2477 w 25812"/>
                            <a:gd name="connsiteY13" fmla="*/ 12859 h 77819"/>
                            <a:gd name="connsiteX14" fmla="*/ 4763 w 25812"/>
                            <a:gd name="connsiteY14" fmla="*/ 26003 h 77819"/>
                            <a:gd name="connsiteX15" fmla="*/ 6001 w 25812"/>
                            <a:gd name="connsiteY15" fmla="*/ 33433 h 77819"/>
                            <a:gd name="connsiteX16" fmla="*/ 6572 w 25812"/>
                            <a:gd name="connsiteY16" fmla="*/ 37243 h 77819"/>
                            <a:gd name="connsiteX17" fmla="*/ 6858 w 25812"/>
                            <a:gd name="connsiteY17" fmla="*/ 39148 h 77819"/>
                            <a:gd name="connsiteX18" fmla="*/ 7334 w 25812"/>
                            <a:gd name="connsiteY18" fmla="*/ 40862 h 77819"/>
                            <a:gd name="connsiteX19" fmla="*/ 9906 w 25812"/>
                            <a:gd name="connsiteY19" fmla="*/ 48006 h 77819"/>
                            <a:gd name="connsiteX20" fmla="*/ 13049 w 25812"/>
                            <a:gd name="connsiteY20" fmla="*/ 54769 h 77819"/>
                            <a:gd name="connsiteX21" fmla="*/ 16192 w 25812"/>
                            <a:gd name="connsiteY21" fmla="*/ 61055 h 77819"/>
                            <a:gd name="connsiteX22" fmla="*/ 19145 w 25812"/>
                            <a:gd name="connsiteY22" fmla="*/ 66580 h 77819"/>
                            <a:gd name="connsiteX23" fmla="*/ 23813 w 25812"/>
                            <a:gd name="connsiteY23" fmla="*/ 74771 h 77819"/>
                            <a:gd name="connsiteX24" fmla="*/ 25813 w 25812"/>
                            <a:gd name="connsiteY24" fmla="*/ 77819 h 77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25812" h="77819">
                              <a:moveTo>
                                <a:pt x="25813" y="77819"/>
                              </a:moveTo>
                              <a:cubicBezTo>
                                <a:pt x="25813" y="77819"/>
                                <a:pt x="24956" y="76867"/>
                                <a:pt x="23432" y="75152"/>
                              </a:cubicBezTo>
                              <a:cubicBezTo>
                                <a:pt x="22098" y="73342"/>
                                <a:pt x="20003" y="70771"/>
                                <a:pt x="17907" y="67437"/>
                              </a:cubicBezTo>
                              <a:cubicBezTo>
                                <a:pt x="16764" y="65818"/>
                                <a:pt x="15716" y="64008"/>
                                <a:pt x="14573" y="62103"/>
                              </a:cubicBezTo>
                              <a:cubicBezTo>
                                <a:pt x="13335" y="60198"/>
                                <a:pt x="12192" y="58102"/>
                                <a:pt x="11049" y="55912"/>
                              </a:cubicBezTo>
                              <a:cubicBezTo>
                                <a:pt x="9906" y="53721"/>
                                <a:pt x="8763" y="51435"/>
                                <a:pt x="7620" y="49054"/>
                              </a:cubicBezTo>
                              <a:cubicBezTo>
                                <a:pt x="6572" y="46673"/>
                                <a:pt x="5525" y="44196"/>
                                <a:pt x="4763" y="41624"/>
                              </a:cubicBezTo>
                              <a:cubicBezTo>
                                <a:pt x="4572" y="40958"/>
                                <a:pt x="4286" y="40386"/>
                                <a:pt x="4191" y="39624"/>
                              </a:cubicBezTo>
                              <a:lnTo>
                                <a:pt x="3905" y="37719"/>
                              </a:lnTo>
                              <a:cubicBezTo>
                                <a:pt x="3715" y="36481"/>
                                <a:pt x="3524" y="35147"/>
                                <a:pt x="3334" y="33909"/>
                              </a:cubicBezTo>
                              <a:cubicBezTo>
                                <a:pt x="3048" y="31337"/>
                                <a:pt x="2667" y="28861"/>
                                <a:pt x="2381" y="26384"/>
                              </a:cubicBezTo>
                              <a:cubicBezTo>
                                <a:pt x="1715" y="21527"/>
                                <a:pt x="1333" y="16954"/>
                                <a:pt x="953" y="13049"/>
                              </a:cubicBezTo>
                              <a:cubicBezTo>
                                <a:pt x="286" y="5239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1143" y="5144"/>
                                <a:pt x="2477" y="12859"/>
                              </a:cubicBezTo>
                              <a:cubicBezTo>
                                <a:pt x="3143" y="16669"/>
                                <a:pt x="3905" y="21241"/>
                                <a:pt x="4763" y="26003"/>
                              </a:cubicBezTo>
                              <a:cubicBezTo>
                                <a:pt x="5144" y="28384"/>
                                <a:pt x="5525" y="30861"/>
                                <a:pt x="6001" y="33433"/>
                              </a:cubicBezTo>
                              <a:cubicBezTo>
                                <a:pt x="6191" y="34671"/>
                                <a:pt x="6382" y="36004"/>
                                <a:pt x="6572" y="37243"/>
                              </a:cubicBezTo>
                              <a:lnTo>
                                <a:pt x="6858" y="39148"/>
                              </a:lnTo>
                              <a:cubicBezTo>
                                <a:pt x="6858" y="39624"/>
                                <a:pt x="7239" y="40291"/>
                                <a:pt x="7334" y="40862"/>
                              </a:cubicBezTo>
                              <a:cubicBezTo>
                                <a:pt x="8001" y="43244"/>
                                <a:pt x="8954" y="45625"/>
                                <a:pt x="9906" y="48006"/>
                              </a:cubicBezTo>
                              <a:cubicBezTo>
                                <a:pt x="10954" y="50292"/>
                                <a:pt x="12002" y="52578"/>
                                <a:pt x="13049" y="54769"/>
                              </a:cubicBezTo>
                              <a:cubicBezTo>
                                <a:pt x="14192" y="56959"/>
                                <a:pt x="15145" y="59055"/>
                                <a:pt x="16192" y="61055"/>
                              </a:cubicBezTo>
                              <a:cubicBezTo>
                                <a:pt x="17240" y="63056"/>
                                <a:pt x="18193" y="64960"/>
                                <a:pt x="19145" y="66580"/>
                              </a:cubicBezTo>
                              <a:cubicBezTo>
                                <a:pt x="21050" y="70009"/>
                                <a:pt x="22574" y="72866"/>
                                <a:pt x="23813" y="74771"/>
                              </a:cubicBezTo>
                              <a:cubicBezTo>
                                <a:pt x="25051" y="76771"/>
                                <a:pt x="25813" y="77819"/>
                                <a:pt x="25813" y="778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7" name="Freeform: Shape 161">
                          <a:extLst>
                            <a:ext uri="{FF2B5EF4-FFF2-40B4-BE49-F238E27FC236}">
                              <a16:creationId xmlns:a16="http://schemas.microsoft.com/office/drawing/2014/main" id="{E222F5B8-B23F-46DA-A414-4E3F181283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2606" y="3751039"/>
                          <a:ext cx="90011" cy="44195"/>
                        </a:xfrm>
                        <a:custGeom>
                          <a:avLst/>
                          <a:gdLst>
                            <a:gd name="connsiteX0" fmla="*/ 90011 w 90011"/>
                            <a:gd name="connsiteY0" fmla="*/ 0 h 44195"/>
                            <a:gd name="connsiteX1" fmla="*/ 87535 w 90011"/>
                            <a:gd name="connsiteY1" fmla="*/ 1429 h 44195"/>
                            <a:gd name="connsiteX2" fmla="*/ 85249 w 90011"/>
                            <a:gd name="connsiteY2" fmla="*/ 3048 h 44195"/>
                            <a:gd name="connsiteX3" fmla="*/ 80962 w 90011"/>
                            <a:gd name="connsiteY3" fmla="*/ 6667 h 44195"/>
                            <a:gd name="connsiteX4" fmla="*/ 76772 w 90011"/>
                            <a:gd name="connsiteY4" fmla="*/ 10478 h 44195"/>
                            <a:gd name="connsiteX5" fmla="*/ 72295 w 90011"/>
                            <a:gd name="connsiteY5" fmla="*/ 14097 h 44195"/>
                            <a:gd name="connsiteX6" fmla="*/ 71152 w 90011"/>
                            <a:gd name="connsiteY6" fmla="*/ 14954 h 44195"/>
                            <a:gd name="connsiteX7" fmla="*/ 69818 w 90011"/>
                            <a:gd name="connsiteY7" fmla="*/ 15716 h 44195"/>
                            <a:gd name="connsiteX8" fmla="*/ 67342 w 90011"/>
                            <a:gd name="connsiteY8" fmla="*/ 17050 h 44195"/>
                            <a:gd name="connsiteX9" fmla="*/ 62008 w 90011"/>
                            <a:gd name="connsiteY9" fmla="*/ 19336 h 44195"/>
                            <a:gd name="connsiteX10" fmla="*/ 56578 w 90011"/>
                            <a:gd name="connsiteY10" fmla="*/ 21146 h 44195"/>
                            <a:gd name="connsiteX11" fmla="*/ 51149 w 90011"/>
                            <a:gd name="connsiteY11" fmla="*/ 22765 h 44195"/>
                            <a:gd name="connsiteX12" fmla="*/ 40481 w 90011"/>
                            <a:gd name="connsiteY12" fmla="*/ 26099 h 44195"/>
                            <a:gd name="connsiteX13" fmla="*/ 35433 w 90011"/>
                            <a:gd name="connsiteY13" fmla="*/ 28194 h 44195"/>
                            <a:gd name="connsiteX14" fmla="*/ 30670 w 90011"/>
                            <a:gd name="connsiteY14" fmla="*/ 30956 h 44195"/>
                            <a:gd name="connsiteX15" fmla="*/ 25813 w 90011"/>
                            <a:gd name="connsiteY15" fmla="*/ 34004 h 44195"/>
                            <a:gd name="connsiteX16" fmla="*/ 20574 w 90011"/>
                            <a:gd name="connsiteY16" fmla="*/ 36481 h 44195"/>
                            <a:gd name="connsiteX17" fmla="*/ 15145 w 90011"/>
                            <a:gd name="connsiteY17" fmla="*/ 38291 h 44195"/>
                            <a:gd name="connsiteX18" fmla="*/ 9620 w 90011"/>
                            <a:gd name="connsiteY18" fmla="*/ 39719 h 44195"/>
                            <a:gd name="connsiteX19" fmla="*/ 9715 w 90011"/>
                            <a:gd name="connsiteY19" fmla="*/ 39719 h 44195"/>
                            <a:gd name="connsiteX20" fmla="*/ 4763 w 90011"/>
                            <a:gd name="connsiteY20" fmla="*/ 41720 h 44195"/>
                            <a:gd name="connsiteX21" fmla="*/ 2381 w 90011"/>
                            <a:gd name="connsiteY21" fmla="*/ 42958 h 44195"/>
                            <a:gd name="connsiteX22" fmla="*/ 0 w 90011"/>
                            <a:gd name="connsiteY22" fmla="*/ 44196 h 44195"/>
                            <a:gd name="connsiteX23" fmla="*/ 4477 w 90011"/>
                            <a:gd name="connsiteY23" fmla="*/ 41148 h 44195"/>
                            <a:gd name="connsiteX24" fmla="*/ 9239 w 90011"/>
                            <a:gd name="connsiteY24" fmla="*/ 38671 h 44195"/>
                            <a:gd name="connsiteX25" fmla="*/ 9239 w 90011"/>
                            <a:gd name="connsiteY25" fmla="*/ 38671 h 44195"/>
                            <a:gd name="connsiteX26" fmla="*/ 9334 w 90011"/>
                            <a:gd name="connsiteY26" fmla="*/ 38671 h 44195"/>
                            <a:gd name="connsiteX27" fmla="*/ 14669 w 90011"/>
                            <a:gd name="connsiteY27" fmla="*/ 36862 h 44195"/>
                            <a:gd name="connsiteX28" fmla="*/ 19812 w 90011"/>
                            <a:gd name="connsiteY28" fmla="*/ 34766 h 44195"/>
                            <a:gd name="connsiteX29" fmla="*/ 24575 w 90011"/>
                            <a:gd name="connsiteY29" fmla="*/ 32099 h 44195"/>
                            <a:gd name="connsiteX30" fmla="*/ 29242 w 90011"/>
                            <a:gd name="connsiteY30" fmla="*/ 28956 h 44195"/>
                            <a:gd name="connsiteX31" fmla="*/ 34195 w 90011"/>
                            <a:gd name="connsiteY31" fmla="*/ 25908 h 44195"/>
                            <a:gd name="connsiteX32" fmla="*/ 39433 w 90011"/>
                            <a:gd name="connsiteY32" fmla="*/ 23527 h 44195"/>
                            <a:gd name="connsiteX33" fmla="*/ 44863 w 90011"/>
                            <a:gd name="connsiteY33" fmla="*/ 21622 h 44195"/>
                            <a:gd name="connsiteX34" fmla="*/ 50292 w 90011"/>
                            <a:gd name="connsiteY34" fmla="*/ 20098 h 44195"/>
                            <a:gd name="connsiteX35" fmla="*/ 55721 w 90011"/>
                            <a:gd name="connsiteY35" fmla="*/ 18574 h 44195"/>
                            <a:gd name="connsiteX36" fmla="*/ 61055 w 90011"/>
                            <a:gd name="connsiteY36" fmla="*/ 16859 h 44195"/>
                            <a:gd name="connsiteX37" fmla="*/ 66199 w 90011"/>
                            <a:gd name="connsiteY37" fmla="*/ 14764 h 44195"/>
                            <a:gd name="connsiteX38" fmla="*/ 68770 w 90011"/>
                            <a:gd name="connsiteY38" fmla="*/ 13525 h 44195"/>
                            <a:gd name="connsiteX39" fmla="*/ 69914 w 90011"/>
                            <a:gd name="connsiteY39" fmla="*/ 12954 h 44195"/>
                            <a:gd name="connsiteX40" fmla="*/ 71056 w 90011"/>
                            <a:gd name="connsiteY40" fmla="*/ 12192 h 44195"/>
                            <a:gd name="connsiteX41" fmla="*/ 75628 w 90011"/>
                            <a:gd name="connsiteY41" fmla="*/ 8954 h 44195"/>
                            <a:gd name="connsiteX42" fmla="*/ 80105 w 90011"/>
                            <a:gd name="connsiteY42" fmla="*/ 5525 h 44195"/>
                            <a:gd name="connsiteX43" fmla="*/ 84773 w 90011"/>
                            <a:gd name="connsiteY43" fmla="*/ 2286 h 44195"/>
                            <a:gd name="connsiteX44" fmla="*/ 87249 w 90011"/>
                            <a:gd name="connsiteY44" fmla="*/ 857 h 44195"/>
                            <a:gd name="connsiteX45" fmla="*/ 90011 w 90011"/>
                            <a:gd name="connsiteY45" fmla="*/ 0 h 441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</a:cxnLst>
                          <a:rect l="l" t="t" r="r" b="b"/>
                          <a:pathLst>
                            <a:path w="90011" h="44195">
                              <a:moveTo>
                                <a:pt x="90011" y="0"/>
                              </a:moveTo>
                              <a:lnTo>
                                <a:pt x="87535" y="1429"/>
                              </a:lnTo>
                              <a:lnTo>
                                <a:pt x="85249" y="3048"/>
                              </a:lnTo>
                              <a:cubicBezTo>
                                <a:pt x="83820" y="4191"/>
                                <a:pt x="82391" y="5429"/>
                                <a:pt x="80962" y="6667"/>
                              </a:cubicBezTo>
                              <a:lnTo>
                                <a:pt x="76772" y="10478"/>
                              </a:lnTo>
                              <a:cubicBezTo>
                                <a:pt x="75343" y="11716"/>
                                <a:pt x="73914" y="12954"/>
                                <a:pt x="72295" y="14097"/>
                              </a:cubicBezTo>
                              <a:lnTo>
                                <a:pt x="71152" y="14954"/>
                              </a:lnTo>
                              <a:cubicBezTo>
                                <a:pt x="70580" y="15335"/>
                                <a:pt x="70294" y="15430"/>
                                <a:pt x="69818" y="15716"/>
                              </a:cubicBezTo>
                              <a:lnTo>
                                <a:pt x="67342" y="17050"/>
                              </a:lnTo>
                              <a:cubicBezTo>
                                <a:pt x="65723" y="18002"/>
                                <a:pt x="63818" y="18574"/>
                                <a:pt x="62008" y="19336"/>
                              </a:cubicBezTo>
                              <a:cubicBezTo>
                                <a:pt x="60198" y="20098"/>
                                <a:pt x="58388" y="20574"/>
                                <a:pt x="56578" y="21146"/>
                              </a:cubicBezTo>
                              <a:cubicBezTo>
                                <a:pt x="54769" y="21717"/>
                                <a:pt x="52959" y="22193"/>
                                <a:pt x="51149" y="22765"/>
                              </a:cubicBezTo>
                              <a:cubicBezTo>
                                <a:pt x="47530" y="23813"/>
                                <a:pt x="44006" y="24860"/>
                                <a:pt x="40481" y="26099"/>
                              </a:cubicBezTo>
                              <a:cubicBezTo>
                                <a:pt x="38767" y="26765"/>
                                <a:pt x="37148" y="27527"/>
                                <a:pt x="35433" y="28194"/>
                              </a:cubicBezTo>
                              <a:lnTo>
                                <a:pt x="30670" y="30956"/>
                              </a:lnTo>
                              <a:lnTo>
                                <a:pt x="25813" y="34004"/>
                              </a:lnTo>
                              <a:cubicBezTo>
                                <a:pt x="24098" y="34862"/>
                                <a:pt x="22288" y="35719"/>
                                <a:pt x="20574" y="36481"/>
                              </a:cubicBezTo>
                              <a:lnTo>
                                <a:pt x="15145" y="38291"/>
                              </a:lnTo>
                              <a:lnTo>
                                <a:pt x="9620" y="39719"/>
                              </a:lnTo>
                              <a:lnTo>
                                <a:pt x="9715" y="39719"/>
                              </a:lnTo>
                              <a:lnTo>
                                <a:pt x="4763" y="41720"/>
                              </a:lnTo>
                              <a:cubicBezTo>
                                <a:pt x="4000" y="42100"/>
                                <a:pt x="3238" y="42577"/>
                                <a:pt x="2381" y="42958"/>
                              </a:cubicBezTo>
                              <a:lnTo>
                                <a:pt x="0" y="44196"/>
                              </a:lnTo>
                              <a:cubicBezTo>
                                <a:pt x="1429" y="43244"/>
                                <a:pt x="2953" y="42100"/>
                                <a:pt x="4477" y="41148"/>
                              </a:cubicBezTo>
                              <a:lnTo>
                                <a:pt x="9239" y="38671"/>
                              </a:lnTo>
                              <a:lnTo>
                                <a:pt x="9239" y="38671"/>
                              </a:lnTo>
                              <a:lnTo>
                                <a:pt x="9334" y="38671"/>
                              </a:lnTo>
                              <a:lnTo>
                                <a:pt x="14669" y="36862"/>
                              </a:lnTo>
                              <a:lnTo>
                                <a:pt x="19812" y="34766"/>
                              </a:lnTo>
                              <a:cubicBezTo>
                                <a:pt x="21431" y="33909"/>
                                <a:pt x="23050" y="33052"/>
                                <a:pt x="24575" y="32099"/>
                              </a:cubicBezTo>
                              <a:lnTo>
                                <a:pt x="29242" y="28956"/>
                              </a:lnTo>
                              <a:cubicBezTo>
                                <a:pt x="30861" y="27908"/>
                                <a:pt x="32576" y="26861"/>
                                <a:pt x="34195" y="25908"/>
                              </a:cubicBezTo>
                              <a:cubicBezTo>
                                <a:pt x="35909" y="25146"/>
                                <a:pt x="37719" y="24289"/>
                                <a:pt x="39433" y="23527"/>
                              </a:cubicBezTo>
                              <a:cubicBezTo>
                                <a:pt x="41243" y="22860"/>
                                <a:pt x="43053" y="22193"/>
                                <a:pt x="44863" y="21622"/>
                              </a:cubicBezTo>
                              <a:lnTo>
                                <a:pt x="50292" y="20098"/>
                              </a:lnTo>
                              <a:cubicBezTo>
                                <a:pt x="52102" y="19621"/>
                                <a:pt x="53911" y="19145"/>
                                <a:pt x="55721" y="18574"/>
                              </a:cubicBezTo>
                              <a:cubicBezTo>
                                <a:pt x="57531" y="18002"/>
                                <a:pt x="59341" y="17621"/>
                                <a:pt x="61055" y="16859"/>
                              </a:cubicBezTo>
                              <a:cubicBezTo>
                                <a:pt x="62770" y="16192"/>
                                <a:pt x="64484" y="15716"/>
                                <a:pt x="66199" y="14764"/>
                              </a:cubicBezTo>
                              <a:lnTo>
                                <a:pt x="68770" y="13525"/>
                              </a:lnTo>
                              <a:cubicBezTo>
                                <a:pt x="69152" y="13335"/>
                                <a:pt x="69723" y="13145"/>
                                <a:pt x="69914" y="12954"/>
                              </a:cubicBezTo>
                              <a:lnTo>
                                <a:pt x="71056" y="12192"/>
                              </a:lnTo>
                              <a:cubicBezTo>
                                <a:pt x="72676" y="11240"/>
                                <a:pt x="74105" y="10096"/>
                                <a:pt x="75628" y="8954"/>
                              </a:cubicBezTo>
                              <a:cubicBezTo>
                                <a:pt x="77152" y="7811"/>
                                <a:pt x="78581" y="6572"/>
                                <a:pt x="80105" y="5525"/>
                              </a:cubicBezTo>
                              <a:cubicBezTo>
                                <a:pt x="81629" y="4382"/>
                                <a:pt x="83153" y="3238"/>
                                <a:pt x="84773" y="2286"/>
                              </a:cubicBezTo>
                              <a:lnTo>
                                <a:pt x="87249" y="857"/>
                              </a:lnTo>
                              <a:lnTo>
                                <a:pt x="90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8" name="Freeform: Shape 162">
                          <a:extLst>
                            <a:ext uri="{FF2B5EF4-FFF2-40B4-BE49-F238E27FC236}">
                              <a16:creationId xmlns:a16="http://schemas.microsoft.com/office/drawing/2014/main" id="{841BA55F-3F1B-466B-8CFB-8A94608F6B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843" y="3717130"/>
                          <a:ext cx="6286" cy="77152"/>
                        </a:xfrm>
                        <a:custGeom>
                          <a:avLst/>
                          <a:gdLst>
                            <a:gd name="connsiteX0" fmla="*/ 3334 w 6286"/>
                            <a:gd name="connsiteY0" fmla="*/ 77153 h 77152"/>
                            <a:gd name="connsiteX1" fmla="*/ 3334 w 6286"/>
                            <a:gd name="connsiteY1" fmla="*/ 76295 h 77152"/>
                            <a:gd name="connsiteX2" fmla="*/ 3334 w 6286"/>
                            <a:gd name="connsiteY2" fmla="*/ 73819 h 77152"/>
                            <a:gd name="connsiteX3" fmla="*/ 2858 w 6286"/>
                            <a:gd name="connsiteY3" fmla="*/ 70104 h 77152"/>
                            <a:gd name="connsiteX4" fmla="*/ 1905 w 6286"/>
                            <a:gd name="connsiteY4" fmla="*/ 65246 h 77152"/>
                            <a:gd name="connsiteX5" fmla="*/ 0 w 6286"/>
                            <a:gd name="connsiteY5" fmla="*/ 52673 h 77152"/>
                            <a:gd name="connsiteX6" fmla="*/ 667 w 6286"/>
                            <a:gd name="connsiteY6" fmla="*/ 45529 h 77152"/>
                            <a:gd name="connsiteX7" fmla="*/ 1905 w 6286"/>
                            <a:gd name="connsiteY7" fmla="*/ 38291 h 77152"/>
                            <a:gd name="connsiteX8" fmla="*/ 3143 w 6286"/>
                            <a:gd name="connsiteY8" fmla="*/ 31147 h 77152"/>
                            <a:gd name="connsiteX9" fmla="*/ 3810 w 6286"/>
                            <a:gd name="connsiteY9" fmla="*/ 24384 h 77152"/>
                            <a:gd name="connsiteX10" fmla="*/ 3048 w 6286"/>
                            <a:gd name="connsiteY10" fmla="*/ 18002 h 77152"/>
                            <a:gd name="connsiteX11" fmla="*/ 1810 w 6286"/>
                            <a:gd name="connsiteY11" fmla="*/ 12192 h 77152"/>
                            <a:gd name="connsiteX12" fmla="*/ 1048 w 6286"/>
                            <a:gd name="connsiteY12" fmla="*/ 7239 h 77152"/>
                            <a:gd name="connsiteX13" fmla="*/ 952 w 6286"/>
                            <a:gd name="connsiteY13" fmla="*/ 3334 h 77152"/>
                            <a:gd name="connsiteX14" fmla="*/ 1333 w 6286"/>
                            <a:gd name="connsiteY14" fmla="*/ 857 h 77152"/>
                            <a:gd name="connsiteX15" fmla="*/ 1524 w 6286"/>
                            <a:gd name="connsiteY15" fmla="*/ 0 h 77152"/>
                            <a:gd name="connsiteX16" fmla="*/ 1524 w 6286"/>
                            <a:gd name="connsiteY16" fmla="*/ 3334 h 77152"/>
                            <a:gd name="connsiteX17" fmla="*/ 2096 w 6286"/>
                            <a:gd name="connsiteY17" fmla="*/ 7144 h 77152"/>
                            <a:gd name="connsiteX18" fmla="*/ 3334 w 6286"/>
                            <a:gd name="connsiteY18" fmla="*/ 11906 h 77152"/>
                            <a:gd name="connsiteX19" fmla="*/ 5048 w 6286"/>
                            <a:gd name="connsiteY19" fmla="*/ 17621 h 77152"/>
                            <a:gd name="connsiteX20" fmla="*/ 6287 w 6286"/>
                            <a:gd name="connsiteY20" fmla="*/ 24193 h 77152"/>
                            <a:gd name="connsiteX21" fmla="*/ 5810 w 6286"/>
                            <a:gd name="connsiteY21" fmla="*/ 31528 h 77152"/>
                            <a:gd name="connsiteX22" fmla="*/ 4667 w 6286"/>
                            <a:gd name="connsiteY22" fmla="*/ 38767 h 77152"/>
                            <a:gd name="connsiteX23" fmla="*/ 3334 w 6286"/>
                            <a:gd name="connsiteY23" fmla="*/ 45815 h 77152"/>
                            <a:gd name="connsiteX24" fmla="*/ 2381 w 6286"/>
                            <a:gd name="connsiteY24" fmla="*/ 52673 h 77152"/>
                            <a:gd name="connsiteX25" fmla="*/ 3429 w 6286"/>
                            <a:gd name="connsiteY25" fmla="*/ 64865 h 77152"/>
                            <a:gd name="connsiteX26" fmla="*/ 3905 w 6286"/>
                            <a:gd name="connsiteY26" fmla="*/ 73819 h 77152"/>
                            <a:gd name="connsiteX27" fmla="*/ 3524 w 6286"/>
                            <a:gd name="connsiteY27" fmla="*/ 76295 h 77152"/>
                            <a:gd name="connsiteX28" fmla="*/ 3334 w 6286"/>
                            <a:gd name="connsiteY28" fmla="*/ 77153 h 771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6286" h="77152">
                              <a:moveTo>
                                <a:pt x="3334" y="77153"/>
                              </a:moveTo>
                              <a:cubicBezTo>
                                <a:pt x="3334" y="77153"/>
                                <a:pt x="3334" y="76867"/>
                                <a:pt x="3334" y="76295"/>
                              </a:cubicBezTo>
                              <a:cubicBezTo>
                                <a:pt x="3334" y="75724"/>
                                <a:pt x="3429" y="74867"/>
                                <a:pt x="3334" y="73819"/>
                              </a:cubicBezTo>
                              <a:cubicBezTo>
                                <a:pt x="3238" y="72771"/>
                                <a:pt x="3143" y="71533"/>
                                <a:pt x="2858" y="70104"/>
                              </a:cubicBezTo>
                              <a:cubicBezTo>
                                <a:pt x="2572" y="68675"/>
                                <a:pt x="2191" y="67056"/>
                                <a:pt x="1905" y="65246"/>
                              </a:cubicBezTo>
                              <a:cubicBezTo>
                                <a:pt x="1238" y="61627"/>
                                <a:pt x="95" y="57531"/>
                                <a:pt x="0" y="52673"/>
                              </a:cubicBezTo>
                              <a:cubicBezTo>
                                <a:pt x="95" y="50101"/>
                                <a:pt x="381" y="48006"/>
                                <a:pt x="667" y="45529"/>
                              </a:cubicBezTo>
                              <a:cubicBezTo>
                                <a:pt x="1143" y="43148"/>
                                <a:pt x="1524" y="40672"/>
                                <a:pt x="1905" y="38291"/>
                              </a:cubicBezTo>
                              <a:cubicBezTo>
                                <a:pt x="2286" y="35909"/>
                                <a:pt x="2762" y="33528"/>
                                <a:pt x="3143" y="31147"/>
                              </a:cubicBezTo>
                              <a:cubicBezTo>
                                <a:pt x="3334" y="28861"/>
                                <a:pt x="3619" y="26575"/>
                                <a:pt x="3810" y="24384"/>
                              </a:cubicBezTo>
                              <a:cubicBezTo>
                                <a:pt x="3715" y="22098"/>
                                <a:pt x="3429" y="20002"/>
                                <a:pt x="3048" y="18002"/>
                              </a:cubicBezTo>
                              <a:cubicBezTo>
                                <a:pt x="2572" y="16002"/>
                                <a:pt x="2191" y="14002"/>
                                <a:pt x="1810" y="12192"/>
                              </a:cubicBezTo>
                              <a:cubicBezTo>
                                <a:pt x="1429" y="10382"/>
                                <a:pt x="1143" y="8668"/>
                                <a:pt x="1048" y="7239"/>
                              </a:cubicBezTo>
                              <a:cubicBezTo>
                                <a:pt x="857" y="5715"/>
                                <a:pt x="952" y="4381"/>
                                <a:pt x="952" y="3334"/>
                              </a:cubicBezTo>
                              <a:cubicBezTo>
                                <a:pt x="1048" y="2286"/>
                                <a:pt x="1238" y="1429"/>
                                <a:pt x="1333" y="857"/>
                              </a:cubicBezTo>
                              <a:cubicBezTo>
                                <a:pt x="1429" y="286"/>
                                <a:pt x="1524" y="0"/>
                                <a:pt x="1524" y="0"/>
                              </a:cubicBezTo>
                              <a:cubicBezTo>
                                <a:pt x="1524" y="0"/>
                                <a:pt x="1524" y="1238"/>
                                <a:pt x="1524" y="3334"/>
                              </a:cubicBezTo>
                              <a:cubicBezTo>
                                <a:pt x="1715" y="4381"/>
                                <a:pt x="1715" y="5715"/>
                                <a:pt x="2096" y="7144"/>
                              </a:cubicBezTo>
                              <a:cubicBezTo>
                                <a:pt x="2381" y="8573"/>
                                <a:pt x="2858" y="10192"/>
                                <a:pt x="3334" y="11906"/>
                              </a:cubicBezTo>
                              <a:cubicBezTo>
                                <a:pt x="3810" y="13621"/>
                                <a:pt x="4381" y="15526"/>
                                <a:pt x="5048" y="17621"/>
                              </a:cubicBezTo>
                              <a:cubicBezTo>
                                <a:pt x="5620" y="19717"/>
                                <a:pt x="6096" y="22003"/>
                                <a:pt x="6287" y="24193"/>
                              </a:cubicBezTo>
                              <a:cubicBezTo>
                                <a:pt x="6191" y="26765"/>
                                <a:pt x="6001" y="28956"/>
                                <a:pt x="5810" y="31528"/>
                              </a:cubicBezTo>
                              <a:cubicBezTo>
                                <a:pt x="5429" y="33909"/>
                                <a:pt x="5048" y="36386"/>
                                <a:pt x="4667" y="38767"/>
                              </a:cubicBezTo>
                              <a:cubicBezTo>
                                <a:pt x="4191" y="41148"/>
                                <a:pt x="3810" y="43529"/>
                                <a:pt x="3334" y="45815"/>
                              </a:cubicBezTo>
                              <a:cubicBezTo>
                                <a:pt x="3048" y="48101"/>
                                <a:pt x="2572" y="50673"/>
                                <a:pt x="2381" y="52673"/>
                              </a:cubicBezTo>
                              <a:cubicBezTo>
                                <a:pt x="2286" y="57055"/>
                                <a:pt x="2953" y="61246"/>
                                <a:pt x="3429" y="64865"/>
                              </a:cubicBezTo>
                              <a:cubicBezTo>
                                <a:pt x="3905" y="68485"/>
                                <a:pt x="4000" y="71628"/>
                                <a:pt x="3905" y="73819"/>
                              </a:cubicBezTo>
                              <a:cubicBezTo>
                                <a:pt x="3905" y="74867"/>
                                <a:pt x="3619" y="75724"/>
                                <a:pt x="3524" y="76295"/>
                              </a:cubicBezTo>
                              <a:cubicBezTo>
                                <a:pt x="3334" y="76867"/>
                                <a:pt x="3334" y="77153"/>
                                <a:pt x="3334" y="771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49" name="Freeform: Shape 163">
                          <a:extLst>
                            <a:ext uri="{FF2B5EF4-FFF2-40B4-BE49-F238E27FC236}">
                              <a16:creationId xmlns:a16="http://schemas.microsoft.com/office/drawing/2014/main" id="{BB5BFD01-7E95-4176-94F1-0246E6F67D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272" y="3730180"/>
                          <a:ext cx="16859" cy="43624"/>
                        </a:xfrm>
                        <a:custGeom>
                          <a:avLst/>
                          <a:gdLst>
                            <a:gd name="connsiteX0" fmla="*/ 16859 w 16859"/>
                            <a:gd name="connsiteY0" fmla="*/ 0 h 43624"/>
                            <a:gd name="connsiteX1" fmla="*/ 15430 w 16859"/>
                            <a:gd name="connsiteY1" fmla="*/ 7239 h 43624"/>
                            <a:gd name="connsiteX2" fmla="*/ 14669 w 16859"/>
                            <a:gd name="connsiteY2" fmla="*/ 10668 h 43624"/>
                            <a:gd name="connsiteX3" fmla="*/ 13621 w 16859"/>
                            <a:gd name="connsiteY3" fmla="*/ 14478 h 43624"/>
                            <a:gd name="connsiteX4" fmla="*/ 12192 w 16859"/>
                            <a:gd name="connsiteY4" fmla="*/ 18574 h 43624"/>
                            <a:gd name="connsiteX5" fmla="*/ 10287 w 16859"/>
                            <a:gd name="connsiteY5" fmla="*/ 22669 h 43624"/>
                            <a:gd name="connsiteX6" fmla="*/ 8287 w 16859"/>
                            <a:gd name="connsiteY6" fmla="*/ 26479 h 43624"/>
                            <a:gd name="connsiteX7" fmla="*/ 6572 w 16859"/>
                            <a:gd name="connsiteY7" fmla="*/ 30290 h 43624"/>
                            <a:gd name="connsiteX8" fmla="*/ 3334 w 16859"/>
                            <a:gd name="connsiteY8" fmla="*/ 37052 h 43624"/>
                            <a:gd name="connsiteX9" fmla="*/ 0 w 16859"/>
                            <a:gd name="connsiteY9" fmla="*/ 43624 h 43624"/>
                            <a:gd name="connsiteX10" fmla="*/ 1810 w 16859"/>
                            <a:gd name="connsiteY10" fmla="*/ 36481 h 43624"/>
                            <a:gd name="connsiteX11" fmla="*/ 4286 w 16859"/>
                            <a:gd name="connsiteY11" fmla="*/ 29337 h 43624"/>
                            <a:gd name="connsiteX12" fmla="*/ 5810 w 16859"/>
                            <a:gd name="connsiteY12" fmla="*/ 25432 h 43624"/>
                            <a:gd name="connsiteX13" fmla="*/ 7715 w 16859"/>
                            <a:gd name="connsiteY13" fmla="*/ 21431 h 43624"/>
                            <a:gd name="connsiteX14" fmla="*/ 9620 w 16859"/>
                            <a:gd name="connsiteY14" fmla="*/ 17621 h 43624"/>
                            <a:gd name="connsiteX15" fmla="*/ 11144 w 16859"/>
                            <a:gd name="connsiteY15" fmla="*/ 13811 h 43624"/>
                            <a:gd name="connsiteX16" fmla="*/ 12478 w 16859"/>
                            <a:gd name="connsiteY16" fmla="*/ 10096 h 43624"/>
                            <a:gd name="connsiteX17" fmla="*/ 13716 w 16859"/>
                            <a:gd name="connsiteY17" fmla="*/ 6763 h 43624"/>
                            <a:gd name="connsiteX18" fmla="*/ 16859 w 16859"/>
                            <a:gd name="connsiteY18" fmla="*/ 0 h 436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6859" h="43624">
                              <a:moveTo>
                                <a:pt x="16859" y="0"/>
                              </a:moveTo>
                              <a:cubicBezTo>
                                <a:pt x="16859" y="0"/>
                                <a:pt x="16383" y="2953"/>
                                <a:pt x="15430" y="7239"/>
                              </a:cubicBezTo>
                              <a:cubicBezTo>
                                <a:pt x="15145" y="8287"/>
                                <a:pt x="14954" y="9430"/>
                                <a:pt x="14669" y="10668"/>
                              </a:cubicBezTo>
                              <a:cubicBezTo>
                                <a:pt x="14383" y="11906"/>
                                <a:pt x="14097" y="13144"/>
                                <a:pt x="13621" y="14478"/>
                              </a:cubicBezTo>
                              <a:cubicBezTo>
                                <a:pt x="13144" y="15811"/>
                                <a:pt x="12668" y="17145"/>
                                <a:pt x="12192" y="18574"/>
                              </a:cubicBezTo>
                              <a:cubicBezTo>
                                <a:pt x="11716" y="20002"/>
                                <a:pt x="10954" y="21241"/>
                                <a:pt x="10287" y="22669"/>
                              </a:cubicBezTo>
                              <a:cubicBezTo>
                                <a:pt x="9620" y="23908"/>
                                <a:pt x="8953" y="25241"/>
                                <a:pt x="8287" y="26479"/>
                              </a:cubicBezTo>
                              <a:cubicBezTo>
                                <a:pt x="7715" y="27813"/>
                                <a:pt x="7144" y="29051"/>
                                <a:pt x="6572" y="30290"/>
                              </a:cubicBezTo>
                              <a:cubicBezTo>
                                <a:pt x="5429" y="32766"/>
                                <a:pt x="4286" y="35052"/>
                                <a:pt x="3334" y="37052"/>
                              </a:cubicBezTo>
                              <a:cubicBezTo>
                                <a:pt x="1429" y="41053"/>
                                <a:pt x="0" y="43624"/>
                                <a:pt x="0" y="43624"/>
                              </a:cubicBezTo>
                              <a:cubicBezTo>
                                <a:pt x="0" y="43624"/>
                                <a:pt x="667" y="40767"/>
                                <a:pt x="1810" y="36481"/>
                              </a:cubicBezTo>
                              <a:cubicBezTo>
                                <a:pt x="2381" y="34290"/>
                                <a:pt x="3238" y="31909"/>
                                <a:pt x="4286" y="29337"/>
                              </a:cubicBezTo>
                              <a:cubicBezTo>
                                <a:pt x="4763" y="28099"/>
                                <a:pt x="5239" y="26765"/>
                                <a:pt x="5810" y="25432"/>
                              </a:cubicBezTo>
                              <a:cubicBezTo>
                                <a:pt x="6477" y="24098"/>
                                <a:pt x="7144" y="22765"/>
                                <a:pt x="7715" y="21431"/>
                              </a:cubicBezTo>
                              <a:cubicBezTo>
                                <a:pt x="8287" y="20193"/>
                                <a:pt x="9144" y="18955"/>
                                <a:pt x="9620" y="17621"/>
                              </a:cubicBezTo>
                              <a:cubicBezTo>
                                <a:pt x="10192" y="16288"/>
                                <a:pt x="10668" y="15049"/>
                                <a:pt x="11144" y="13811"/>
                              </a:cubicBezTo>
                              <a:cubicBezTo>
                                <a:pt x="11716" y="12573"/>
                                <a:pt x="12097" y="11335"/>
                                <a:pt x="12478" y="10096"/>
                              </a:cubicBezTo>
                              <a:cubicBezTo>
                                <a:pt x="12954" y="8953"/>
                                <a:pt x="13335" y="7810"/>
                                <a:pt x="13716" y="6763"/>
                              </a:cubicBezTo>
                              <a:cubicBezTo>
                                <a:pt x="15621" y="2667"/>
                                <a:pt x="16859" y="0"/>
                                <a:pt x="168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0" name="Freeform: Shape 164">
                          <a:extLst>
                            <a:ext uri="{FF2B5EF4-FFF2-40B4-BE49-F238E27FC236}">
                              <a16:creationId xmlns:a16="http://schemas.microsoft.com/office/drawing/2014/main" id="{780E9349-4014-47B7-BF34-64D210BEE2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6608" y="3778376"/>
                          <a:ext cx="43053" cy="9281"/>
                        </a:xfrm>
                        <a:custGeom>
                          <a:avLst/>
                          <a:gdLst>
                            <a:gd name="connsiteX0" fmla="*/ 0 w 43053"/>
                            <a:gd name="connsiteY0" fmla="*/ 7811 h 9281"/>
                            <a:gd name="connsiteX1" fmla="*/ 1810 w 43053"/>
                            <a:gd name="connsiteY1" fmla="*/ 7049 h 9281"/>
                            <a:gd name="connsiteX2" fmla="*/ 4096 w 43053"/>
                            <a:gd name="connsiteY2" fmla="*/ 6477 h 9281"/>
                            <a:gd name="connsiteX3" fmla="*/ 7049 w 43053"/>
                            <a:gd name="connsiteY3" fmla="*/ 6001 h 9281"/>
                            <a:gd name="connsiteX4" fmla="*/ 22860 w 43053"/>
                            <a:gd name="connsiteY4" fmla="*/ 6477 h 9281"/>
                            <a:gd name="connsiteX5" fmla="*/ 31052 w 43053"/>
                            <a:gd name="connsiteY5" fmla="*/ 6382 h 9281"/>
                            <a:gd name="connsiteX6" fmla="*/ 34671 w 43053"/>
                            <a:gd name="connsiteY6" fmla="*/ 5715 h 9281"/>
                            <a:gd name="connsiteX7" fmla="*/ 37719 w 43053"/>
                            <a:gd name="connsiteY7" fmla="*/ 4477 h 9281"/>
                            <a:gd name="connsiteX8" fmla="*/ 40100 w 43053"/>
                            <a:gd name="connsiteY8" fmla="*/ 2953 h 9281"/>
                            <a:gd name="connsiteX9" fmla="*/ 41720 w 43053"/>
                            <a:gd name="connsiteY9" fmla="*/ 1429 h 9281"/>
                            <a:gd name="connsiteX10" fmla="*/ 43053 w 43053"/>
                            <a:gd name="connsiteY10" fmla="*/ 0 h 9281"/>
                            <a:gd name="connsiteX11" fmla="*/ 42100 w 43053"/>
                            <a:gd name="connsiteY11" fmla="*/ 1810 h 9281"/>
                            <a:gd name="connsiteX12" fmla="*/ 40767 w 43053"/>
                            <a:gd name="connsiteY12" fmla="*/ 3715 h 9281"/>
                            <a:gd name="connsiteX13" fmla="*/ 39815 w 43053"/>
                            <a:gd name="connsiteY13" fmla="*/ 4858 h 9281"/>
                            <a:gd name="connsiteX14" fmla="*/ 38576 w 43053"/>
                            <a:gd name="connsiteY14" fmla="*/ 5810 h 9281"/>
                            <a:gd name="connsiteX15" fmla="*/ 35338 w 43053"/>
                            <a:gd name="connsiteY15" fmla="*/ 7620 h 9281"/>
                            <a:gd name="connsiteX16" fmla="*/ 31433 w 43053"/>
                            <a:gd name="connsiteY16" fmla="*/ 8763 h 9281"/>
                            <a:gd name="connsiteX17" fmla="*/ 27146 w 43053"/>
                            <a:gd name="connsiteY17" fmla="*/ 9239 h 9281"/>
                            <a:gd name="connsiteX18" fmla="*/ 22765 w 43053"/>
                            <a:gd name="connsiteY18" fmla="*/ 9239 h 9281"/>
                            <a:gd name="connsiteX19" fmla="*/ 14288 w 43053"/>
                            <a:gd name="connsiteY19" fmla="*/ 8382 h 9281"/>
                            <a:gd name="connsiteX20" fmla="*/ 7049 w 43053"/>
                            <a:gd name="connsiteY20" fmla="*/ 7620 h 9281"/>
                            <a:gd name="connsiteX21" fmla="*/ 4191 w 43053"/>
                            <a:gd name="connsiteY21" fmla="*/ 7525 h 9281"/>
                            <a:gd name="connsiteX22" fmla="*/ 2000 w 43053"/>
                            <a:gd name="connsiteY22" fmla="*/ 7620 h 9281"/>
                            <a:gd name="connsiteX23" fmla="*/ 0 w 43053"/>
                            <a:gd name="connsiteY23" fmla="*/ 7811 h 92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43053" h="9281">
                              <a:moveTo>
                                <a:pt x="0" y="7811"/>
                              </a:moveTo>
                              <a:cubicBezTo>
                                <a:pt x="0" y="7811"/>
                                <a:pt x="667" y="7525"/>
                                <a:pt x="1810" y="7049"/>
                              </a:cubicBezTo>
                              <a:cubicBezTo>
                                <a:pt x="2381" y="6858"/>
                                <a:pt x="3143" y="6668"/>
                                <a:pt x="4096" y="6477"/>
                              </a:cubicBezTo>
                              <a:cubicBezTo>
                                <a:pt x="4953" y="6191"/>
                                <a:pt x="6001" y="6191"/>
                                <a:pt x="7049" y="6001"/>
                              </a:cubicBezTo>
                              <a:cubicBezTo>
                                <a:pt x="11430" y="5620"/>
                                <a:pt x="17240" y="6191"/>
                                <a:pt x="22860" y="6477"/>
                              </a:cubicBezTo>
                              <a:cubicBezTo>
                                <a:pt x="25622" y="6572"/>
                                <a:pt x="28480" y="6668"/>
                                <a:pt x="31052" y="6382"/>
                              </a:cubicBezTo>
                              <a:cubicBezTo>
                                <a:pt x="32290" y="6191"/>
                                <a:pt x="33528" y="6001"/>
                                <a:pt x="34671" y="5715"/>
                              </a:cubicBezTo>
                              <a:cubicBezTo>
                                <a:pt x="35719" y="5334"/>
                                <a:pt x="36862" y="5048"/>
                                <a:pt x="37719" y="4477"/>
                              </a:cubicBezTo>
                              <a:cubicBezTo>
                                <a:pt x="38671" y="4096"/>
                                <a:pt x="39433" y="3524"/>
                                <a:pt x="40100" y="2953"/>
                              </a:cubicBezTo>
                              <a:cubicBezTo>
                                <a:pt x="40862" y="2477"/>
                                <a:pt x="41338" y="2000"/>
                                <a:pt x="41720" y="1429"/>
                              </a:cubicBezTo>
                              <a:cubicBezTo>
                                <a:pt x="42577" y="476"/>
                                <a:pt x="43053" y="0"/>
                                <a:pt x="43053" y="0"/>
                              </a:cubicBezTo>
                              <a:cubicBezTo>
                                <a:pt x="43053" y="0"/>
                                <a:pt x="42767" y="667"/>
                                <a:pt x="42100" y="1810"/>
                              </a:cubicBezTo>
                              <a:cubicBezTo>
                                <a:pt x="41815" y="2381"/>
                                <a:pt x="41434" y="3048"/>
                                <a:pt x="40767" y="3715"/>
                              </a:cubicBezTo>
                              <a:cubicBezTo>
                                <a:pt x="40481" y="4096"/>
                                <a:pt x="40196" y="4382"/>
                                <a:pt x="39815" y="4858"/>
                              </a:cubicBezTo>
                              <a:cubicBezTo>
                                <a:pt x="39433" y="5239"/>
                                <a:pt x="38957" y="5525"/>
                                <a:pt x="38576" y="5810"/>
                              </a:cubicBezTo>
                              <a:cubicBezTo>
                                <a:pt x="37719" y="6572"/>
                                <a:pt x="36576" y="7049"/>
                                <a:pt x="35338" y="7620"/>
                              </a:cubicBezTo>
                              <a:cubicBezTo>
                                <a:pt x="34100" y="8096"/>
                                <a:pt x="32766" y="8477"/>
                                <a:pt x="31433" y="8763"/>
                              </a:cubicBezTo>
                              <a:cubicBezTo>
                                <a:pt x="30004" y="8954"/>
                                <a:pt x="28575" y="9239"/>
                                <a:pt x="27146" y="9239"/>
                              </a:cubicBezTo>
                              <a:cubicBezTo>
                                <a:pt x="25717" y="9335"/>
                                <a:pt x="24194" y="9239"/>
                                <a:pt x="22765" y="9239"/>
                              </a:cubicBezTo>
                              <a:cubicBezTo>
                                <a:pt x="19907" y="9049"/>
                                <a:pt x="16954" y="8763"/>
                                <a:pt x="14288" y="8382"/>
                              </a:cubicBezTo>
                              <a:cubicBezTo>
                                <a:pt x="11621" y="8096"/>
                                <a:pt x="9144" y="7715"/>
                                <a:pt x="7049" y="7620"/>
                              </a:cubicBezTo>
                              <a:cubicBezTo>
                                <a:pt x="6001" y="7620"/>
                                <a:pt x="5048" y="7430"/>
                                <a:pt x="4191" y="7525"/>
                              </a:cubicBezTo>
                              <a:cubicBezTo>
                                <a:pt x="3334" y="7525"/>
                                <a:pt x="2572" y="7525"/>
                                <a:pt x="2000" y="7620"/>
                              </a:cubicBezTo>
                              <a:cubicBezTo>
                                <a:pt x="667" y="7811"/>
                                <a:pt x="0" y="7811"/>
                                <a:pt x="0" y="78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96D1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51" name="Freeform: Shape 165">
                          <a:extLst>
                            <a:ext uri="{FF2B5EF4-FFF2-40B4-BE49-F238E27FC236}">
                              <a16:creationId xmlns:a16="http://schemas.microsoft.com/office/drawing/2014/main" id="{6DEAA0AC-B9CA-41DE-92C3-72EEF769B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9356" y="3563206"/>
                          <a:ext cx="177040" cy="441388"/>
                        </a:xfrm>
                        <a:custGeom>
                          <a:avLst/>
                          <a:gdLst>
                            <a:gd name="connsiteX0" fmla="*/ 1619 w 177040"/>
                            <a:gd name="connsiteY0" fmla="*/ 441388 h 441388"/>
                            <a:gd name="connsiteX1" fmla="*/ 571 w 177040"/>
                            <a:gd name="connsiteY1" fmla="*/ 436150 h 441388"/>
                            <a:gd name="connsiteX2" fmla="*/ 0 w 177040"/>
                            <a:gd name="connsiteY2" fmla="*/ 427863 h 441388"/>
                            <a:gd name="connsiteX3" fmla="*/ 762 w 177040"/>
                            <a:gd name="connsiteY3" fmla="*/ 418148 h 441388"/>
                            <a:gd name="connsiteX4" fmla="*/ 6382 w 177040"/>
                            <a:gd name="connsiteY4" fmla="*/ 393763 h 441388"/>
                            <a:gd name="connsiteX5" fmla="*/ 17526 w 177040"/>
                            <a:gd name="connsiteY5" fmla="*/ 364427 h 441388"/>
                            <a:gd name="connsiteX6" fmla="*/ 33338 w 177040"/>
                            <a:gd name="connsiteY6" fmla="*/ 331375 h 441388"/>
                            <a:gd name="connsiteX7" fmla="*/ 52578 w 177040"/>
                            <a:gd name="connsiteY7" fmla="*/ 295751 h 441388"/>
                            <a:gd name="connsiteX8" fmla="*/ 73438 w 177040"/>
                            <a:gd name="connsiteY8" fmla="*/ 258032 h 441388"/>
                            <a:gd name="connsiteX9" fmla="*/ 76105 w 177040"/>
                            <a:gd name="connsiteY9" fmla="*/ 253175 h 441388"/>
                            <a:gd name="connsiteX10" fmla="*/ 78962 w 177040"/>
                            <a:gd name="connsiteY10" fmla="*/ 248221 h 441388"/>
                            <a:gd name="connsiteX11" fmla="*/ 84487 w 177040"/>
                            <a:gd name="connsiteY11" fmla="*/ 238601 h 441388"/>
                            <a:gd name="connsiteX12" fmla="*/ 96393 w 177040"/>
                            <a:gd name="connsiteY12" fmla="*/ 219456 h 441388"/>
                            <a:gd name="connsiteX13" fmla="*/ 120301 w 177040"/>
                            <a:gd name="connsiteY13" fmla="*/ 181928 h 441388"/>
                            <a:gd name="connsiteX14" fmla="*/ 131445 w 177040"/>
                            <a:gd name="connsiteY14" fmla="*/ 163354 h 441388"/>
                            <a:gd name="connsiteX15" fmla="*/ 136684 w 177040"/>
                            <a:gd name="connsiteY15" fmla="*/ 154115 h 441388"/>
                            <a:gd name="connsiteX16" fmla="*/ 141446 w 177040"/>
                            <a:gd name="connsiteY16" fmla="*/ 144780 h 441388"/>
                            <a:gd name="connsiteX17" fmla="*/ 150304 w 177040"/>
                            <a:gd name="connsiteY17" fmla="*/ 126206 h 441388"/>
                            <a:gd name="connsiteX18" fmla="*/ 157448 w 177040"/>
                            <a:gd name="connsiteY18" fmla="*/ 108014 h 441388"/>
                            <a:gd name="connsiteX19" fmla="*/ 168592 w 177040"/>
                            <a:gd name="connsiteY19" fmla="*/ 73724 h 441388"/>
                            <a:gd name="connsiteX20" fmla="*/ 174022 w 177040"/>
                            <a:gd name="connsiteY20" fmla="*/ 43910 h 441388"/>
                            <a:gd name="connsiteX21" fmla="*/ 176213 w 177040"/>
                            <a:gd name="connsiteY21" fmla="*/ 20479 h 441388"/>
                            <a:gd name="connsiteX22" fmla="*/ 176403 w 177040"/>
                            <a:gd name="connsiteY22" fmla="*/ 11811 h 441388"/>
                            <a:gd name="connsiteX23" fmla="*/ 176403 w 177040"/>
                            <a:gd name="connsiteY23" fmla="*/ 8287 h 441388"/>
                            <a:gd name="connsiteX24" fmla="*/ 176213 w 177040"/>
                            <a:gd name="connsiteY24" fmla="*/ 5334 h 441388"/>
                            <a:gd name="connsiteX25" fmla="*/ 175832 w 177040"/>
                            <a:gd name="connsiteY25" fmla="*/ 0 h 441388"/>
                            <a:gd name="connsiteX26" fmla="*/ 176403 w 177040"/>
                            <a:gd name="connsiteY26" fmla="*/ 5334 h 441388"/>
                            <a:gd name="connsiteX27" fmla="*/ 176784 w 177040"/>
                            <a:gd name="connsiteY27" fmla="*/ 8287 h 441388"/>
                            <a:gd name="connsiteX28" fmla="*/ 176879 w 177040"/>
                            <a:gd name="connsiteY28" fmla="*/ 11811 h 441388"/>
                            <a:gd name="connsiteX29" fmla="*/ 176975 w 177040"/>
                            <a:gd name="connsiteY29" fmla="*/ 20574 h 441388"/>
                            <a:gd name="connsiteX30" fmla="*/ 175736 w 177040"/>
                            <a:gd name="connsiteY30" fmla="*/ 44101 h 441388"/>
                            <a:gd name="connsiteX31" fmla="*/ 171450 w 177040"/>
                            <a:gd name="connsiteY31" fmla="*/ 74486 h 441388"/>
                            <a:gd name="connsiteX32" fmla="*/ 161544 w 177040"/>
                            <a:gd name="connsiteY32" fmla="*/ 109347 h 441388"/>
                            <a:gd name="connsiteX33" fmla="*/ 154972 w 177040"/>
                            <a:gd name="connsiteY33" fmla="*/ 128207 h 441388"/>
                            <a:gd name="connsiteX34" fmla="*/ 146780 w 177040"/>
                            <a:gd name="connsiteY34" fmla="*/ 147257 h 441388"/>
                            <a:gd name="connsiteX35" fmla="*/ 142208 w 177040"/>
                            <a:gd name="connsiteY35" fmla="*/ 156972 h 441388"/>
                            <a:gd name="connsiteX36" fmla="*/ 137255 w 177040"/>
                            <a:gd name="connsiteY36" fmla="*/ 166592 h 441388"/>
                            <a:gd name="connsiteX37" fmla="*/ 126683 w 177040"/>
                            <a:gd name="connsiteY37" fmla="*/ 185833 h 441388"/>
                            <a:gd name="connsiteX38" fmla="*/ 104204 w 177040"/>
                            <a:gd name="connsiteY38" fmla="*/ 224314 h 441388"/>
                            <a:gd name="connsiteX39" fmla="*/ 93250 w 177040"/>
                            <a:gd name="connsiteY39" fmla="*/ 243554 h 441388"/>
                            <a:gd name="connsiteX40" fmla="*/ 88106 w 177040"/>
                            <a:gd name="connsiteY40" fmla="*/ 253365 h 441388"/>
                            <a:gd name="connsiteX41" fmla="*/ 85630 w 177040"/>
                            <a:gd name="connsiteY41" fmla="*/ 258128 h 441388"/>
                            <a:gd name="connsiteX42" fmla="*/ 83153 w 177040"/>
                            <a:gd name="connsiteY42" fmla="*/ 263081 h 441388"/>
                            <a:gd name="connsiteX43" fmla="*/ 63722 w 177040"/>
                            <a:gd name="connsiteY43" fmla="*/ 301657 h 441388"/>
                            <a:gd name="connsiteX44" fmla="*/ 46006 w 177040"/>
                            <a:gd name="connsiteY44" fmla="*/ 337757 h 441388"/>
                            <a:gd name="connsiteX45" fmla="*/ 31909 w 177040"/>
                            <a:gd name="connsiteY45" fmla="*/ 370523 h 441388"/>
                            <a:gd name="connsiteX46" fmla="*/ 22479 w 177040"/>
                            <a:gd name="connsiteY46" fmla="*/ 398621 h 441388"/>
                            <a:gd name="connsiteX47" fmla="*/ 18383 w 177040"/>
                            <a:gd name="connsiteY47" fmla="*/ 420243 h 441388"/>
                            <a:gd name="connsiteX48" fmla="*/ 18098 w 177040"/>
                            <a:gd name="connsiteY48" fmla="*/ 427863 h 441388"/>
                            <a:gd name="connsiteX49" fmla="*/ 18479 w 177040"/>
                            <a:gd name="connsiteY49" fmla="*/ 432340 h 441388"/>
                            <a:gd name="connsiteX50" fmla="*/ 19717 w 177040"/>
                            <a:gd name="connsiteY50" fmla="*/ 437579 h 441388"/>
                            <a:gd name="connsiteX51" fmla="*/ 1619 w 177040"/>
                            <a:gd name="connsiteY51" fmla="*/ 441388 h 4413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</a:cxnLst>
                          <a:rect l="l" t="t" r="r" b="b"/>
                          <a:pathLst>
                            <a:path w="177040" h="441388">
                              <a:moveTo>
                                <a:pt x="1619" y="441388"/>
                              </a:moveTo>
                              <a:cubicBezTo>
                                <a:pt x="1619" y="441388"/>
                                <a:pt x="1238" y="439579"/>
                                <a:pt x="571" y="436150"/>
                              </a:cubicBezTo>
                              <a:cubicBezTo>
                                <a:pt x="286" y="434054"/>
                                <a:pt x="95" y="431102"/>
                                <a:pt x="0" y="427863"/>
                              </a:cubicBezTo>
                              <a:cubicBezTo>
                                <a:pt x="190" y="425006"/>
                                <a:pt x="190" y="421577"/>
                                <a:pt x="762" y="418148"/>
                              </a:cubicBezTo>
                              <a:cubicBezTo>
                                <a:pt x="1524" y="411004"/>
                                <a:pt x="3619" y="402812"/>
                                <a:pt x="6382" y="393763"/>
                              </a:cubicBezTo>
                              <a:cubicBezTo>
                                <a:pt x="9239" y="384715"/>
                                <a:pt x="12954" y="374809"/>
                                <a:pt x="17526" y="364427"/>
                              </a:cubicBezTo>
                              <a:cubicBezTo>
                                <a:pt x="22098" y="353949"/>
                                <a:pt x="27432" y="342900"/>
                                <a:pt x="33338" y="331375"/>
                              </a:cubicBezTo>
                              <a:cubicBezTo>
                                <a:pt x="39433" y="319659"/>
                                <a:pt x="45910" y="308134"/>
                                <a:pt x="52578" y="295751"/>
                              </a:cubicBezTo>
                              <a:cubicBezTo>
                                <a:pt x="59341" y="283559"/>
                                <a:pt x="66389" y="270891"/>
                                <a:pt x="73438" y="258032"/>
                              </a:cubicBezTo>
                              <a:lnTo>
                                <a:pt x="76105" y="253175"/>
                              </a:lnTo>
                              <a:lnTo>
                                <a:pt x="78962" y="248221"/>
                              </a:lnTo>
                              <a:cubicBezTo>
                                <a:pt x="80772" y="244983"/>
                                <a:pt x="82677" y="241840"/>
                                <a:pt x="84487" y="238601"/>
                              </a:cubicBezTo>
                              <a:cubicBezTo>
                                <a:pt x="88392" y="232220"/>
                                <a:pt x="92297" y="225647"/>
                                <a:pt x="96393" y="219456"/>
                              </a:cubicBezTo>
                              <a:cubicBezTo>
                                <a:pt x="104394" y="206883"/>
                                <a:pt x="112490" y="194310"/>
                                <a:pt x="120301" y="181928"/>
                              </a:cubicBezTo>
                              <a:cubicBezTo>
                                <a:pt x="124111" y="175641"/>
                                <a:pt x="128016" y="169545"/>
                                <a:pt x="131445" y="163354"/>
                              </a:cubicBezTo>
                              <a:cubicBezTo>
                                <a:pt x="133255" y="160211"/>
                                <a:pt x="134969" y="157163"/>
                                <a:pt x="136684" y="154115"/>
                              </a:cubicBezTo>
                              <a:cubicBezTo>
                                <a:pt x="138303" y="150971"/>
                                <a:pt x="139922" y="147923"/>
                                <a:pt x="141446" y="144780"/>
                              </a:cubicBezTo>
                              <a:cubicBezTo>
                                <a:pt x="144685" y="138684"/>
                                <a:pt x="147352" y="132302"/>
                                <a:pt x="150304" y="126206"/>
                              </a:cubicBezTo>
                              <a:cubicBezTo>
                                <a:pt x="152781" y="120015"/>
                                <a:pt x="155258" y="114014"/>
                                <a:pt x="157448" y="108014"/>
                              </a:cubicBezTo>
                              <a:cubicBezTo>
                                <a:pt x="161734" y="96012"/>
                                <a:pt x="165545" y="84487"/>
                                <a:pt x="168592" y="73724"/>
                              </a:cubicBezTo>
                              <a:cubicBezTo>
                                <a:pt x="171259" y="63056"/>
                                <a:pt x="172784" y="52864"/>
                                <a:pt x="174022" y="43910"/>
                              </a:cubicBezTo>
                              <a:cubicBezTo>
                                <a:pt x="175165" y="34862"/>
                                <a:pt x="175832" y="27051"/>
                                <a:pt x="176213" y="20479"/>
                              </a:cubicBezTo>
                              <a:cubicBezTo>
                                <a:pt x="176498" y="17240"/>
                                <a:pt x="176308" y="14288"/>
                                <a:pt x="176403" y="11811"/>
                              </a:cubicBezTo>
                              <a:cubicBezTo>
                                <a:pt x="176403" y="10573"/>
                                <a:pt x="176403" y="9335"/>
                                <a:pt x="176403" y="8287"/>
                              </a:cubicBezTo>
                              <a:cubicBezTo>
                                <a:pt x="176308" y="7239"/>
                                <a:pt x="176213" y="6287"/>
                                <a:pt x="176213" y="5334"/>
                              </a:cubicBezTo>
                              <a:cubicBezTo>
                                <a:pt x="175927" y="1810"/>
                                <a:pt x="175832" y="0"/>
                                <a:pt x="175832" y="0"/>
                              </a:cubicBezTo>
                              <a:cubicBezTo>
                                <a:pt x="175832" y="0"/>
                                <a:pt x="176022" y="1810"/>
                                <a:pt x="176403" y="5334"/>
                              </a:cubicBezTo>
                              <a:cubicBezTo>
                                <a:pt x="176498" y="6191"/>
                                <a:pt x="176593" y="7144"/>
                                <a:pt x="176784" y="8287"/>
                              </a:cubicBezTo>
                              <a:cubicBezTo>
                                <a:pt x="176784" y="9335"/>
                                <a:pt x="176879" y="10573"/>
                                <a:pt x="176879" y="11811"/>
                              </a:cubicBezTo>
                              <a:cubicBezTo>
                                <a:pt x="176879" y="14288"/>
                                <a:pt x="177165" y="17240"/>
                                <a:pt x="176975" y="20574"/>
                              </a:cubicBezTo>
                              <a:cubicBezTo>
                                <a:pt x="176879" y="27146"/>
                                <a:pt x="176498" y="35052"/>
                                <a:pt x="175736" y="44101"/>
                              </a:cubicBezTo>
                              <a:cubicBezTo>
                                <a:pt x="174879" y="53150"/>
                                <a:pt x="173736" y="63437"/>
                                <a:pt x="171450" y="74486"/>
                              </a:cubicBezTo>
                              <a:cubicBezTo>
                                <a:pt x="168783" y="85439"/>
                                <a:pt x="165449" y="97060"/>
                                <a:pt x="161544" y="109347"/>
                              </a:cubicBezTo>
                              <a:cubicBezTo>
                                <a:pt x="159544" y="115538"/>
                                <a:pt x="157258" y="121730"/>
                                <a:pt x="154972" y="128207"/>
                              </a:cubicBezTo>
                              <a:cubicBezTo>
                                <a:pt x="152305" y="134398"/>
                                <a:pt x="149924" y="140780"/>
                                <a:pt x="146780" y="147257"/>
                              </a:cubicBezTo>
                              <a:cubicBezTo>
                                <a:pt x="145256" y="150495"/>
                                <a:pt x="143732" y="153638"/>
                                <a:pt x="142208" y="156972"/>
                              </a:cubicBezTo>
                              <a:cubicBezTo>
                                <a:pt x="140589" y="160115"/>
                                <a:pt x="138875" y="163354"/>
                                <a:pt x="137255" y="166592"/>
                              </a:cubicBezTo>
                              <a:cubicBezTo>
                                <a:pt x="134017" y="173069"/>
                                <a:pt x="130302" y="179356"/>
                                <a:pt x="126683" y="185833"/>
                              </a:cubicBezTo>
                              <a:cubicBezTo>
                                <a:pt x="119253" y="198501"/>
                                <a:pt x="111728" y="211455"/>
                                <a:pt x="104204" y="224314"/>
                              </a:cubicBezTo>
                              <a:cubicBezTo>
                                <a:pt x="100394" y="230696"/>
                                <a:pt x="96869" y="237173"/>
                                <a:pt x="93250" y="243554"/>
                              </a:cubicBezTo>
                              <a:cubicBezTo>
                                <a:pt x="91535" y="246888"/>
                                <a:pt x="89821" y="250127"/>
                                <a:pt x="88106" y="253365"/>
                              </a:cubicBezTo>
                              <a:lnTo>
                                <a:pt x="85630" y="258128"/>
                              </a:lnTo>
                              <a:lnTo>
                                <a:pt x="83153" y="263081"/>
                              </a:lnTo>
                              <a:cubicBezTo>
                                <a:pt x="76581" y="276225"/>
                                <a:pt x="70009" y="289084"/>
                                <a:pt x="63722" y="301657"/>
                              </a:cubicBezTo>
                              <a:cubicBezTo>
                                <a:pt x="57626" y="314135"/>
                                <a:pt x="51340" y="326422"/>
                                <a:pt x="46006" y="337757"/>
                              </a:cubicBezTo>
                              <a:cubicBezTo>
                                <a:pt x="40672" y="349377"/>
                                <a:pt x="35909" y="360331"/>
                                <a:pt x="31909" y="370523"/>
                              </a:cubicBezTo>
                              <a:cubicBezTo>
                                <a:pt x="27908" y="380714"/>
                                <a:pt x="24765" y="390239"/>
                                <a:pt x="22479" y="398621"/>
                              </a:cubicBezTo>
                              <a:cubicBezTo>
                                <a:pt x="20288" y="407003"/>
                                <a:pt x="18764" y="414433"/>
                                <a:pt x="18383" y="420243"/>
                              </a:cubicBezTo>
                              <a:cubicBezTo>
                                <a:pt x="18002" y="423196"/>
                                <a:pt x="18193" y="425672"/>
                                <a:pt x="18098" y="427863"/>
                              </a:cubicBezTo>
                              <a:cubicBezTo>
                                <a:pt x="18383" y="429673"/>
                                <a:pt x="18383" y="431006"/>
                                <a:pt x="18479" y="432340"/>
                              </a:cubicBezTo>
                              <a:cubicBezTo>
                                <a:pt x="19336" y="435769"/>
                                <a:pt x="19717" y="437579"/>
                                <a:pt x="19717" y="437579"/>
                              </a:cubicBezTo>
                              <a:lnTo>
                                <a:pt x="1619" y="441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6993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199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59309" y="3641052"/>
                        <a:ext cx="216760" cy="367828"/>
                        <a:chOff x="6259309" y="3641052"/>
                        <a:chExt cx="216760" cy="367828"/>
                      </a:xfrm>
                    </p:grpSpPr>
                    <p:sp>
                      <p:nvSpPr>
                        <p:cNvPr id="211" name="Freeform: Shape 167">
                          <a:extLst>
                            <a:ext uri="{FF2B5EF4-FFF2-40B4-BE49-F238E27FC236}">
                              <a16:creationId xmlns:a16="http://schemas.microsoft.com/office/drawing/2014/main" id="{C378E533-E950-40AE-97E9-7CE20B414D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262" y="3641052"/>
                          <a:ext cx="182807" cy="219238"/>
                        </a:xfrm>
                        <a:custGeom>
                          <a:avLst/>
                          <a:gdLst>
                            <a:gd name="connsiteX0" fmla="*/ 4096 w 182807"/>
                            <a:gd name="connsiteY0" fmla="*/ 211904 h 219238"/>
                            <a:gd name="connsiteX1" fmla="*/ 106108 w 182807"/>
                            <a:gd name="connsiteY1" fmla="*/ 157517 h 219238"/>
                            <a:gd name="connsiteX2" fmla="*/ 128683 w 182807"/>
                            <a:gd name="connsiteY2" fmla="*/ 131228 h 219238"/>
                            <a:gd name="connsiteX3" fmla="*/ 156781 w 182807"/>
                            <a:gd name="connsiteY3" fmla="*/ 101319 h 219238"/>
                            <a:gd name="connsiteX4" fmla="*/ 181356 w 182807"/>
                            <a:gd name="connsiteY4" fmla="*/ 42264 h 219238"/>
                            <a:gd name="connsiteX5" fmla="*/ 166973 w 182807"/>
                            <a:gd name="connsiteY5" fmla="*/ 1211 h 219238"/>
                            <a:gd name="connsiteX6" fmla="*/ 139351 w 182807"/>
                            <a:gd name="connsiteY6" fmla="*/ 5307 h 219238"/>
                            <a:gd name="connsiteX7" fmla="*/ 102203 w 182807"/>
                            <a:gd name="connsiteY7" fmla="*/ 17213 h 219238"/>
                            <a:gd name="connsiteX8" fmla="*/ 70675 w 182807"/>
                            <a:gd name="connsiteY8" fmla="*/ 38264 h 219238"/>
                            <a:gd name="connsiteX9" fmla="*/ 40862 w 182807"/>
                            <a:gd name="connsiteY9" fmla="*/ 71030 h 219238"/>
                            <a:gd name="connsiteX10" fmla="*/ 19241 w 182807"/>
                            <a:gd name="connsiteY10" fmla="*/ 109320 h 219238"/>
                            <a:gd name="connsiteX11" fmla="*/ 11430 w 182807"/>
                            <a:gd name="connsiteY11" fmla="*/ 145039 h 219238"/>
                            <a:gd name="connsiteX12" fmla="*/ 4953 w 182807"/>
                            <a:gd name="connsiteY12" fmla="*/ 184758 h 219238"/>
                            <a:gd name="connsiteX13" fmla="*/ 0 w 182807"/>
                            <a:gd name="connsiteY13" fmla="*/ 219239 h 219238"/>
                            <a:gd name="connsiteX14" fmla="*/ 4096 w 182807"/>
                            <a:gd name="connsiteY14" fmla="*/ 211904 h 2192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82807" h="219238">
                              <a:moveTo>
                                <a:pt x="4096" y="211904"/>
                              </a:moveTo>
                              <a:cubicBezTo>
                                <a:pt x="25337" y="178662"/>
                                <a:pt x="77629" y="182663"/>
                                <a:pt x="106108" y="157517"/>
                              </a:cubicBezTo>
                              <a:cubicBezTo>
                                <a:pt x="114872" y="149992"/>
                                <a:pt x="120206" y="139419"/>
                                <a:pt x="128683" y="131228"/>
                              </a:cubicBezTo>
                              <a:cubicBezTo>
                                <a:pt x="137922" y="121036"/>
                                <a:pt x="148019" y="111701"/>
                                <a:pt x="156781" y="101319"/>
                              </a:cubicBezTo>
                              <a:cubicBezTo>
                                <a:pt x="170402" y="85889"/>
                                <a:pt x="180785" y="62838"/>
                                <a:pt x="181356" y="42264"/>
                              </a:cubicBezTo>
                              <a:cubicBezTo>
                                <a:pt x="182499" y="24738"/>
                                <a:pt x="187833" y="8355"/>
                                <a:pt x="166973" y="1211"/>
                              </a:cubicBezTo>
                              <a:cubicBezTo>
                                <a:pt x="157258" y="-2027"/>
                                <a:pt x="148209" y="1878"/>
                                <a:pt x="139351" y="5307"/>
                              </a:cubicBezTo>
                              <a:cubicBezTo>
                                <a:pt x="126968" y="10260"/>
                                <a:pt x="114872" y="12927"/>
                                <a:pt x="102203" y="17213"/>
                              </a:cubicBezTo>
                              <a:cubicBezTo>
                                <a:pt x="87440" y="22357"/>
                                <a:pt x="80296" y="25881"/>
                                <a:pt x="70675" y="38264"/>
                              </a:cubicBezTo>
                              <a:cubicBezTo>
                                <a:pt x="61341" y="50170"/>
                                <a:pt x="49721" y="58933"/>
                                <a:pt x="40862" y="71030"/>
                              </a:cubicBezTo>
                              <a:cubicBezTo>
                                <a:pt x="31623" y="84174"/>
                                <a:pt x="23050" y="94080"/>
                                <a:pt x="19241" y="109320"/>
                              </a:cubicBezTo>
                              <a:cubicBezTo>
                                <a:pt x="16193" y="121417"/>
                                <a:pt x="12859" y="132847"/>
                                <a:pt x="11430" y="145039"/>
                              </a:cubicBezTo>
                              <a:cubicBezTo>
                                <a:pt x="9430" y="158755"/>
                                <a:pt x="6668" y="171518"/>
                                <a:pt x="4953" y="184758"/>
                              </a:cubicBezTo>
                              <a:cubicBezTo>
                                <a:pt x="3334" y="196283"/>
                                <a:pt x="4667" y="208952"/>
                                <a:pt x="0" y="219239"/>
                              </a:cubicBezTo>
                              <a:lnTo>
                                <a:pt x="4096" y="2119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A9E3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2" name="Freeform: Shape 168">
                          <a:extLst>
                            <a:ext uri="{FF2B5EF4-FFF2-40B4-BE49-F238E27FC236}">
                              <a16:creationId xmlns:a16="http://schemas.microsoft.com/office/drawing/2014/main" id="{204BA452-572C-4426-8D6E-B89E1C82BD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4979" y="3732942"/>
                          <a:ext cx="17049" cy="86867"/>
                        </a:xfrm>
                        <a:custGeom>
                          <a:avLst/>
                          <a:gdLst>
                            <a:gd name="connsiteX0" fmla="*/ 0 w 17049"/>
                            <a:gd name="connsiteY0" fmla="*/ 86868 h 86867"/>
                            <a:gd name="connsiteX1" fmla="*/ 381 w 17049"/>
                            <a:gd name="connsiteY1" fmla="*/ 85915 h 86867"/>
                            <a:gd name="connsiteX2" fmla="*/ 1429 w 17049"/>
                            <a:gd name="connsiteY2" fmla="*/ 83344 h 86867"/>
                            <a:gd name="connsiteX3" fmla="*/ 2572 w 17049"/>
                            <a:gd name="connsiteY3" fmla="*/ 79153 h 86867"/>
                            <a:gd name="connsiteX4" fmla="*/ 3524 w 17049"/>
                            <a:gd name="connsiteY4" fmla="*/ 73628 h 86867"/>
                            <a:gd name="connsiteX5" fmla="*/ 5048 w 17049"/>
                            <a:gd name="connsiteY5" fmla="*/ 59531 h 86867"/>
                            <a:gd name="connsiteX6" fmla="*/ 6858 w 17049"/>
                            <a:gd name="connsiteY6" fmla="*/ 43243 h 86867"/>
                            <a:gd name="connsiteX7" fmla="*/ 9239 w 17049"/>
                            <a:gd name="connsiteY7" fmla="*/ 27051 h 86867"/>
                            <a:gd name="connsiteX8" fmla="*/ 10858 w 17049"/>
                            <a:gd name="connsiteY8" fmla="*/ 19717 h 86867"/>
                            <a:gd name="connsiteX9" fmla="*/ 12383 w 17049"/>
                            <a:gd name="connsiteY9" fmla="*/ 13144 h 86867"/>
                            <a:gd name="connsiteX10" fmla="*/ 17050 w 17049"/>
                            <a:gd name="connsiteY10" fmla="*/ 0 h 86867"/>
                            <a:gd name="connsiteX11" fmla="*/ 13906 w 17049"/>
                            <a:gd name="connsiteY11" fmla="*/ 13525 h 86867"/>
                            <a:gd name="connsiteX12" fmla="*/ 12859 w 17049"/>
                            <a:gd name="connsiteY12" fmla="*/ 20193 h 86867"/>
                            <a:gd name="connsiteX13" fmla="*/ 11621 w 17049"/>
                            <a:gd name="connsiteY13" fmla="*/ 27527 h 86867"/>
                            <a:gd name="connsiteX14" fmla="*/ 10573 w 17049"/>
                            <a:gd name="connsiteY14" fmla="*/ 35433 h 86867"/>
                            <a:gd name="connsiteX15" fmla="*/ 9525 w 17049"/>
                            <a:gd name="connsiteY15" fmla="*/ 43625 h 86867"/>
                            <a:gd name="connsiteX16" fmla="*/ 4953 w 17049"/>
                            <a:gd name="connsiteY16" fmla="*/ 73914 h 86867"/>
                            <a:gd name="connsiteX17" fmla="*/ 3429 w 17049"/>
                            <a:gd name="connsiteY17" fmla="*/ 79438 h 86867"/>
                            <a:gd name="connsiteX18" fmla="*/ 1810 w 17049"/>
                            <a:gd name="connsiteY18" fmla="*/ 83629 h 86867"/>
                            <a:gd name="connsiteX19" fmla="*/ 381 w 17049"/>
                            <a:gd name="connsiteY19" fmla="*/ 86106 h 86867"/>
                            <a:gd name="connsiteX20" fmla="*/ 0 w 17049"/>
                            <a:gd name="connsiteY20" fmla="*/ 86868 h 868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17049" h="86867">
                              <a:moveTo>
                                <a:pt x="0" y="86868"/>
                              </a:moveTo>
                              <a:cubicBezTo>
                                <a:pt x="0" y="86868"/>
                                <a:pt x="95" y="86582"/>
                                <a:pt x="381" y="85915"/>
                              </a:cubicBezTo>
                              <a:cubicBezTo>
                                <a:pt x="572" y="85344"/>
                                <a:pt x="1143" y="84487"/>
                                <a:pt x="1429" y="83344"/>
                              </a:cubicBezTo>
                              <a:cubicBezTo>
                                <a:pt x="1715" y="82201"/>
                                <a:pt x="2286" y="80867"/>
                                <a:pt x="2572" y="79153"/>
                              </a:cubicBezTo>
                              <a:cubicBezTo>
                                <a:pt x="2953" y="77533"/>
                                <a:pt x="3239" y="75629"/>
                                <a:pt x="3524" y="73628"/>
                              </a:cubicBezTo>
                              <a:cubicBezTo>
                                <a:pt x="4191" y="69533"/>
                                <a:pt x="4572" y="64675"/>
                                <a:pt x="5048" y="59531"/>
                              </a:cubicBezTo>
                              <a:cubicBezTo>
                                <a:pt x="5525" y="54292"/>
                                <a:pt x="6191" y="48768"/>
                                <a:pt x="6858" y="43243"/>
                              </a:cubicBezTo>
                              <a:cubicBezTo>
                                <a:pt x="7620" y="37719"/>
                                <a:pt x="8382" y="32194"/>
                                <a:pt x="9239" y="27051"/>
                              </a:cubicBezTo>
                              <a:cubicBezTo>
                                <a:pt x="9811" y="24479"/>
                                <a:pt x="10382" y="22003"/>
                                <a:pt x="10858" y="19717"/>
                              </a:cubicBezTo>
                              <a:cubicBezTo>
                                <a:pt x="11430" y="17335"/>
                                <a:pt x="11811" y="15145"/>
                                <a:pt x="12383" y="13144"/>
                              </a:cubicBezTo>
                              <a:cubicBezTo>
                                <a:pt x="15050" y="5143"/>
                                <a:pt x="17050" y="0"/>
                                <a:pt x="17050" y="0"/>
                              </a:cubicBezTo>
                              <a:cubicBezTo>
                                <a:pt x="17050" y="0"/>
                                <a:pt x="15907" y="5524"/>
                                <a:pt x="13906" y="13525"/>
                              </a:cubicBezTo>
                              <a:cubicBezTo>
                                <a:pt x="13430" y="15526"/>
                                <a:pt x="13240" y="17812"/>
                                <a:pt x="12859" y="20193"/>
                              </a:cubicBezTo>
                              <a:cubicBezTo>
                                <a:pt x="12478" y="22574"/>
                                <a:pt x="12097" y="25051"/>
                                <a:pt x="11621" y="27527"/>
                              </a:cubicBezTo>
                              <a:cubicBezTo>
                                <a:pt x="11240" y="30099"/>
                                <a:pt x="10954" y="32766"/>
                                <a:pt x="10573" y="35433"/>
                              </a:cubicBezTo>
                              <a:cubicBezTo>
                                <a:pt x="10192" y="38100"/>
                                <a:pt x="9906" y="40862"/>
                                <a:pt x="9525" y="43625"/>
                              </a:cubicBezTo>
                              <a:cubicBezTo>
                                <a:pt x="8096" y="54673"/>
                                <a:pt x="6858" y="65722"/>
                                <a:pt x="4953" y="73914"/>
                              </a:cubicBezTo>
                              <a:cubicBezTo>
                                <a:pt x="4477" y="75914"/>
                                <a:pt x="4001" y="77819"/>
                                <a:pt x="3429" y="79438"/>
                              </a:cubicBezTo>
                              <a:cubicBezTo>
                                <a:pt x="2953" y="81058"/>
                                <a:pt x="2286" y="82487"/>
                                <a:pt x="1810" y="83629"/>
                              </a:cubicBezTo>
                              <a:cubicBezTo>
                                <a:pt x="1333" y="84772"/>
                                <a:pt x="667" y="85534"/>
                                <a:pt x="381" y="86106"/>
                              </a:cubicBezTo>
                              <a:cubicBezTo>
                                <a:pt x="191" y="86582"/>
                                <a:pt x="0" y="86868"/>
                                <a:pt x="0" y="8686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3" name="Freeform: Shape 169">
                          <a:extLst>
                            <a:ext uri="{FF2B5EF4-FFF2-40B4-BE49-F238E27FC236}">
                              <a16:creationId xmlns:a16="http://schemas.microsoft.com/office/drawing/2014/main" id="{B4028755-C673-4235-B31C-D1E0E894AC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6542" y="3757612"/>
                          <a:ext cx="4724" cy="21812"/>
                        </a:xfrm>
                        <a:custGeom>
                          <a:avLst/>
                          <a:gdLst>
                            <a:gd name="connsiteX0" fmla="*/ 533 w 4724"/>
                            <a:gd name="connsiteY0" fmla="*/ 0 h 21812"/>
                            <a:gd name="connsiteX1" fmla="*/ 1676 w 4724"/>
                            <a:gd name="connsiteY1" fmla="*/ 3429 h 21812"/>
                            <a:gd name="connsiteX2" fmla="*/ 3010 w 4724"/>
                            <a:gd name="connsiteY2" fmla="*/ 10954 h 21812"/>
                            <a:gd name="connsiteX3" fmla="*/ 3581 w 4724"/>
                            <a:gd name="connsiteY3" fmla="*/ 14859 h 21812"/>
                            <a:gd name="connsiteX4" fmla="*/ 3867 w 4724"/>
                            <a:gd name="connsiteY4" fmla="*/ 16669 h 21812"/>
                            <a:gd name="connsiteX5" fmla="*/ 4248 w 4724"/>
                            <a:gd name="connsiteY5" fmla="*/ 18288 h 21812"/>
                            <a:gd name="connsiteX6" fmla="*/ 4724 w 4724"/>
                            <a:gd name="connsiteY6" fmla="*/ 21812 h 21812"/>
                            <a:gd name="connsiteX7" fmla="*/ 2724 w 4724"/>
                            <a:gd name="connsiteY7" fmla="*/ 18764 h 21812"/>
                            <a:gd name="connsiteX8" fmla="*/ 1867 w 4724"/>
                            <a:gd name="connsiteY8" fmla="*/ 17240 h 21812"/>
                            <a:gd name="connsiteX9" fmla="*/ 1200 w 4724"/>
                            <a:gd name="connsiteY9" fmla="*/ 15430 h 21812"/>
                            <a:gd name="connsiteX10" fmla="*/ 247 w 4724"/>
                            <a:gd name="connsiteY10" fmla="*/ 11335 h 21812"/>
                            <a:gd name="connsiteX11" fmla="*/ 57 w 4724"/>
                            <a:gd name="connsiteY11" fmla="*/ 3620 h 21812"/>
                            <a:gd name="connsiteX12" fmla="*/ 533 w 4724"/>
                            <a:gd name="connsiteY12" fmla="*/ 0 h 21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4724" h="21812">
                              <a:moveTo>
                                <a:pt x="533" y="0"/>
                              </a:moveTo>
                              <a:cubicBezTo>
                                <a:pt x="533" y="0"/>
                                <a:pt x="1105" y="1333"/>
                                <a:pt x="1676" y="3429"/>
                              </a:cubicBezTo>
                              <a:cubicBezTo>
                                <a:pt x="2248" y="5525"/>
                                <a:pt x="2724" y="8192"/>
                                <a:pt x="3010" y="10954"/>
                              </a:cubicBezTo>
                              <a:cubicBezTo>
                                <a:pt x="3200" y="12287"/>
                                <a:pt x="3486" y="13621"/>
                                <a:pt x="3581" y="14859"/>
                              </a:cubicBezTo>
                              <a:cubicBezTo>
                                <a:pt x="3676" y="15526"/>
                                <a:pt x="3676" y="16097"/>
                                <a:pt x="3867" y="16669"/>
                              </a:cubicBezTo>
                              <a:cubicBezTo>
                                <a:pt x="4057" y="17240"/>
                                <a:pt x="4153" y="17812"/>
                                <a:pt x="4248" y="18288"/>
                              </a:cubicBezTo>
                              <a:cubicBezTo>
                                <a:pt x="4629" y="20288"/>
                                <a:pt x="4724" y="21812"/>
                                <a:pt x="4724" y="21812"/>
                              </a:cubicBezTo>
                              <a:cubicBezTo>
                                <a:pt x="4724" y="21812"/>
                                <a:pt x="3867" y="20669"/>
                                <a:pt x="2724" y="18764"/>
                              </a:cubicBezTo>
                              <a:cubicBezTo>
                                <a:pt x="2438" y="18288"/>
                                <a:pt x="2152" y="17812"/>
                                <a:pt x="1867" y="17240"/>
                              </a:cubicBezTo>
                              <a:cubicBezTo>
                                <a:pt x="1581" y="16669"/>
                                <a:pt x="1390" y="16002"/>
                                <a:pt x="1200" y="15430"/>
                              </a:cubicBezTo>
                              <a:cubicBezTo>
                                <a:pt x="819" y="14097"/>
                                <a:pt x="533" y="12763"/>
                                <a:pt x="247" y="11335"/>
                              </a:cubicBezTo>
                              <a:cubicBezTo>
                                <a:pt x="-38" y="8572"/>
                                <a:pt x="-38" y="5715"/>
                                <a:pt x="57" y="3620"/>
                              </a:cubicBezTo>
                              <a:cubicBezTo>
                                <a:pt x="247" y="1429"/>
                                <a:pt x="533" y="0"/>
                                <a:pt x="53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4" name="Freeform: Shape 170">
                          <a:extLst>
                            <a:ext uri="{FF2B5EF4-FFF2-40B4-BE49-F238E27FC236}">
                              <a16:creationId xmlns:a16="http://schemas.microsoft.com/office/drawing/2014/main" id="{28E52D9E-8768-4E4A-BBD8-D22B7BC074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4696" y="3764184"/>
                          <a:ext cx="70770" cy="26384"/>
                        </a:xfrm>
                        <a:custGeom>
                          <a:avLst/>
                          <a:gdLst>
                            <a:gd name="connsiteX0" fmla="*/ 0 w 70770"/>
                            <a:gd name="connsiteY0" fmla="*/ 26384 h 26384"/>
                            <a:gd name="connsiteX1" fmla="*/ 3239 w 70770"/>
                            <a:gd name="connsiteY1" fmla="*/ 25813 h 26384"/>
                            <a:gd name="connsiteX2" fmla="*/ 6763 w 70770"/>
                            <a:gd name="connsiteY2" fmla="*/ 24765 h 26384"/>
                            <a:gd name="connsiteX3" fmla="*/ 11240 w 70770"/>
                            <a:gd name="connsiteY3" fmla="*/ 22955 h 26384"/>
                            <a:gd name="connsiteX4" fmla="*/ 22289 w 70770"/>
                            <a:gd name="connsiteY4" fmla="*/ 17907 h 26384"/>
                            <a:gd name="connsiteX5" fmla="*/ 28766 w 70770"/>
                            <a:gd name="connsiteY5" fmla="*/ 15335 h 26384"/>
                            <a:gd name="connsiteX6" fmla="*/ 35719 w 70770"/>
                            <a:gd name="connsiteY6" fmla="*/ 13621 h 26384"/>
                            <a:gd name="connsiteX7" fmla="*/ 42577 w 70770"/>
                            <a:gd name="connsiteY7" fmla="*/ 12001 h 26384"/>
                            <a:gd name="connsiteX8" fmla="*/ 49149 w 70770"/>
                            <a:gd name="connsiteY8" fmla="*/ 10192 h 26384"/>
                            <a:gd name="connsiteX9" fmla="*/ 55150 w 70770"/>
                            <a:gd name="connsiteY9" fmla="*/ 8096 h 26384"/>
                            <a:gd name="connsiteX10" fmla="*/ 60389 w 70770"/>
                            <a:gd name="connsiteY10" fmla="*/ 5810 h 26384"/>
                            <a:gd name="connsiteX11" fmla="*/ 64675 w 70770"/>
                            <a:gd name="connsiteY11" fmla="*/ 3620 h 26384"/>
                            <a:gd name="connsiteX12" fmla="*/ 67913 w 70770"/>
                            <a:gd name="connsiteY12" fmla="*/ 1714 h 26384"/>
                            <a:gd name="connsiteX13" fmla="*/ 70771 w 70770"/>
                            <a:gd name="connsiteY13" fmla="*/ 0 h 26384"/>
                            <a:gd name="connsiteX14" fmla="*/ 68294 w 70770"/>
                            <a:gd name="connsiteY14" fmla="*/ 2096 h 26384"/>
                            <a:gd name="connsiteX15" fmla="*/ 65342 w 70770"/>
                            <a:gd name="connsiteY15" fmla="*/ 4381 h 26384"/>
                            <a:gd name="connsiteX16" fmla="*/ 61246 w 70770"/>
                            <a:gd name="connsiteY16" fmla="*/ 7144 h 26384"/>
                            <a:gd name="connsiteX17" fmla="*/ 56102 w 70770"/>
                            <a:gd name="connsiteY17" fmla="*/ 9906 h 26384"/>
                            <a:gd name="connsiteX18" fmla="*/ 50102 w 70770"/>
                            <a:gd name="connsiteY18" fmla="*/ 12383 h 26384"/>
                            <a:gd name="connsiteX19" fmla="*/ 43434 w 70770"/>
                            <a:gd name="connsiteY19" fmla="*/ 14478 h 26384"/>
                            <a:gd name="connsiteX20" fmla="*/ 36481 w 70770"/>
                            <a:gd name="connsiteY20" fmla="*/ 16192 h 26384"/>
                            <a:gd name="connsiteX21" fmla="*/ 29718 w 70770"/>
                            <a:gd name="connsiteY21" fmla="*/ 17812 h 26384"/>
                            <a:gd name="connsiteX22" fmla="*/ 23336 w 70770"/>
                            <a:gd name="connsiteY22" fmla="*/ 20098 h 26384"/>
                            <a:gd name="connsiteX23" fmla="*/ 11906 w 70770"/>
                            <a:gd name="connsiteY23" fmla="*/ 24384 h 26384"/>
                            <a:gd name="connsiteX24" fmla="*/ 7144 w 70770"/>
                            <a:gd name="connsiteY24" fmla="*/ 25717 h 26384"/>
                            <a:gd name="connsiteX25" fmla="*/ 3429 w 70770"/>
                            <a:gd name="connsiteY25" fmla="*/ 26384 h 26384"/>
                            <a:gd name="connsiteX26" fmla="*/ 0 w 70770"/>
                            <a:gd name="connsiteY26" fmla="*/ 26384 h 263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70770" h="26384">
                              <a:moveTo>
                                <a:pt x="0" y="26384"/>
                              </a:moveTo>
                              <a:cubicBezTo>
                                <a:pt x="0" y="26384"/>
                                <a:pt x="1143" y="26194"/>
                                <a:pt x="3239" y="25813"/>
                              </a:cubicBezTo>
                              <a:cubicBezTo>
                                <a:pt x="4286" y="25527"/>
                                <a:pt x="5429" y="25146"/>
                                <a:pt x="6763" y="24765"/>
                              </a:cubicBezTo>
                              <a:cubicBezTo>
                                <a:pt x="8096" y="24193"/>
                                <a:pt x="9620" y="23622"/>
                                <a:pt x="11240" y="22955"/>
                              </a:cubicBezTo>
                              <a:cubicBezTo>
                                <a:pt x="14478" y="21622"/>
                                <a:pt x="18193" y="19717"/>
                                <a:pt x="22289" y="17907"/>
                              </a:cubicBezTo>
                              <a:cubicBezTo>
                                <a:pt x="24384" y="17050"/>
                                <a:pt x="26479" y="16097"/>
                                <a:pt x="28766" y="15335"/>
                              </a:cubicBezTo>
                              <a:cubicBezTo>
                                <a:pt x="31242" y="14573"/>
                                <a:pt x="33433" y="14192"/>
                                <a:pt x="35719" y="13621"/>
                              </a:cubicBezTo>
                              <a:cubicBezTo>
                                <a:pt x="38005" y="13049"/>
                                <a:pt x="40291" y="12573"/>
                                <a:pt x="42577" y="12001"/>
                              </a:cubicBezTo>
                              <a:cubicBezTo>
                                <a:pt x="44863" y="11430"/>
                                <a:pt x="47054" y="10858"/>
                                <a:pt x="49149" y="10192"/>
                              </a:cubicBezTo>
                              <a:cubicBezTo>
                                <a:pt x="51245" y="9620"/>
                                <a:pt x="53245" y="8763"/>
                                <a:pt x="55150" y="8096"/>
                              </a:cubicBezTo>
                              <a:cubicBezTo>
                                <a:pt x="57055" y="7334"/>
                                <a:pt x="58769" y="6572"/>
                                <a:pt x="60389" y="5810"/>
                              </a:cubicBezTo>
                              <a:cubicBezTo>
                                <a:pt x="61913" y="4953"/>
                                <a:pt x="63341" y="4191"/>
                                <a:pt x="64675" y="3620"/>
                              </a:cubicBezTo>
                              <a:cubicBezTo>
                                <a:pt x="66008" y="2953"/>
                                <a:pt x="66961" y="2191"/>
                                <a:pt x="67913" y="1714"/>
                              </a:cubicBezTo>
                              <a:cubicBezTo>
                                <a:pt x="69723" y="667"/>
                                <a:pt x="70771" y="0"/>
                                <a:pt x="70771" y="0"/>
                              </a:cubicBezTo>
                              <a:cubicBezTo>
                                <a:pt x="70771" y="0"/>
                                <a:pt x="69818" y="762"/>
                                <a:pt x="68294" y="2096"/>
                              </a:cubicBezTo>
                              <a:cubicBezTo>
                                <a:pt x="67437" y="2762"/>
                                <a:pt x="66580" y="3620"/>
                                <a:pt x="65342" y="4381"/>
                              </a:cubicBezTo>
                              <a:cubicBezTo>
                                <a:pt x="64103" y="5239"/>
                                <a:pt x="62770" y="6191"/>
                                <a:pt x="61246" y="7144"/>
                              </a:cubicBezTo>
                              <a:cubicBezTo>
                                <a:pt x="59627" y="8001"/>
                                <a:pt x="58007" y="8954"/>
                                <a:pt x="56102" y="9906"/>
                              </a:cubicBezTo>
                              <a:cubicBezTo>
                                <a:pt x="54197" y="10668"/>
                                <a:pt x="52292" y="11716"/>
                                <a:pt x="50102" y="12383"/>
                              </a:cubicBezTo>
                              <a:cubicBezTo>
                                <a:pt x="48006" y="13145"/>
                                <a:pt x="45720" y="13906"/>
                                <a:pt x="43434" y="14478"/>
                              </a:cubicBezTo>
                              <a:cubicBezTo>
                                <a:pt x="41148" y="15145"/>
                                <a:pt x="38862" y="15621"/>
                                <a:pt x="36481" y="16192"/>
                              </a:cubicBezTo>
                              <a:cubicBezTo>
                                <a:pt x="34195" y="16764"/>
                                <a:pt x="31718" y="17145"/>
                                <a:pt x="29718" y="17812"/>
                              </a:cubicBezTo>
                              <a:cubicBezTo>
                                <a:pt x="27527" y="18479"/>
                                <a:pt x="25432" y="19241"/>
                                <a:pt x="23336" y="20098"/>
                              </a:cubicBezTo>
                              <a:cubicBezTo>
                                <a:pt x="19241" y="21717"/>
                                <a:pt x="15335" y="23241"/>
                                <a:pt x="11906" y="24384"/>
                              </a:cubicBezTo>
                              <a:cubicBezTo>
                                <a:pt x="10192" y="24955"/>
                                <a:pt x="8573" y="25337"/>
                                <a:pt x="7144" y="25717"/>
                              </a:cubicBezTo>
                              <a:cubicBezTo>
                                <a:pt x="5715" y="25908"/>
                                <a:pt x="4381" y="26194"/>
                                <a:pt x="3429" y="26384"/>
                              </a:cubicBezTo>
                              <a:cubicBezTo>
                                <a:pt x="1143" y="26384"/>
                                <a:pt x="0" y="26384"/>
                                <a:pt x="0" y="263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5" name="Freeform: Shape 171">
                          <a:extLst>
                            <a:ext uri="{FF2B5EF4-FFF2-40B4-BE49-F238E27FC236}">
                              <a16:creationId xmlns:a16="http://schemas.microsoft.com/office/drawing/2014/main" id="{50C588FA-FF0A-4A12-B914-674A2F6D77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5463" y="3779614"/>
                          <a:ext cx="26765" cy="5929"/>
                        </a:xfrm>
                        <a:custGeom>
                          <a:avLst/>
                          <a:gdLst>
                            <a:gd name="connsiteX0" fmla="*/ 0 w 26765"/>
                            <a:gd name="connsiteY0" fmla="*/ 0 h 5929"/>
                            <a:gd name="connsiteX1" fmla="*/ 1238 w 26765"/>
                            <a:gd name="connsiteY1" fmla="*/ 191 h 5929"/>
                            <a:gd name="connsiteX2" fmla="*/ 4286 w 26765"/>
                            <a:gd name="connsiteY2" fmla="*/ 762 h 5929"/>
                            <a:gd name="connsiteX3" fmla="*/ 13335 w 26765"/>
                            <a:gd name="connsiteY3" fmla="*/ 2762 h 5929"/>
                            <a:gd name="connsiteX4" fmla="*/ 18098 w 26765"/>
                            <a:gd name="connsiteY4" fmla="*/ 3524 h 5929"/>
                            <a:gd name="connsiteX5" fmla="*/ 22384 w 26765"/>
                            <a:gd name="connsiteY5" fmla="*/ 3905 h 5929"/>
                            <a:gd name="connsiteX6" fmla="*/ 25527 w 26765"/>
                            <a:gd name="connsiteY6" fmla="*/ 4096 h 5929"/>
                            <a:gd name="connsiteX7" fmla="*/ 26765 w 26765"/>
                            <a:gd name="connsiteY7" fmla="*/ 4191 h 5929"/>
                            <a:gd name="connsiteX8" fmla="*/ 25622 w 26765"/>
                            <a:gd name="connsiteY8" fmla="*/ 4572 h 5929"/>
                            <a:gd name="connsiteX9" fmla="*/ 22574 w 26765"/>
                            <a:gd name="connsiteY9" fmla="*/ 5429 h 5929"/>
                            <a:gd name="connsiteX10" fmla="*/ 18098 w 26765"/>
                            <a:gd name="connsiteY10" fmla="*/ 5905 h 5929"/>
                            <a:gd name="connsiteX11" fmla="*/ 15526 w 26765"/>
                            <a:gd name="connsiteY11" fmla="*/ 5810 h 5929"/>
                            <a:gd name="connsiteX12" fmla="*/ 12954 w 26765"/>
                            <a:gd name="connsiteY12" fmla="*/ 5429 h 5929"/>
                            <a:gd name="connsiteX13" fmla="*/ 8001 w 26765"/>
                            <a:gd name="connsiteY13" fmla="*/ 4000 h 5929"/>
                            <a:gd name="connsiteX14" fmla="*/ 3905 w 26765"/>
                            <a:gd name="connsiteY14" fmla="*/ 2191 h 5929"/>
                            <a:gd name="connsiteX15" fmla="*/ 1143 w 26765"/>
                            <a:gd name="connsiteY15" fmla="*/ 571 h 5929"/>
                            <a:gd name="connsiteX16" fmla="*/ 0 w 26765"/>
                            <a:gd name="connsiteY16" fmla="*/ 0 h 59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6765" h="5929">
                              <a:moveTo>
                                <a:pt x="0" y="0"/>
                              </a:moveTo>
                              <a:cubicBezTo>
                                <a:pt x="0" y="0"/>
                                <a:pt x="476" y="0"/>
                                <a:pt x="1238" y="191"/>
                              </a:cubicBezTo>
                              <a:cubicBezTo>
                                <a:pt x="2000" y="381"/>
                                <a:pt x="3048" y="571"/>
                                <a:pt x="4286" y="762"/>
                              </a:cubicBezTo>
                              <a:cubicBezTo>
                                <a:pt x="6763" y="1333"/>
                                <a:pt x="10097" y="2096"/>
                                <a:pt x="13335" y="2762"/>
                              </a:cubicBezTo>
                              <a:cubicBezTo>
                                <a:pt x="14954" y="3048"/>
                                <a:pt x="16574" y="3334"/>
                                <a:pt x="18098" y="3524"/>
                              </a:cubicBezTo>
                              <a:cubicBezTo>
                                <a:pt x="19622" y="3810"/>
                                <a:pt x="21050" y="3810"/>
                                <a:pt x="22384" y="3905"/>
                              </a:cubicBezTo>
                              <a:cubicBezTo>
                                <a:pt x="23622" y="4000"/>
                                <a:pt x="24765" y="4000"/>
                                <a:pt x="25527" y="4096"/>
                              </a:cubicBezTo>
                              <a:cubicBezTo>
                                <a:pt x="26289" y="4096"/>
                                <a:pt x="26765" y="4191"/>
                                <a:pt x="26765" y="4191"/>
                              </a:cubicBezTo>
                              <a:cubicBezTo>
                                <a:pt x="26765" y="4191"/>
                                <a:pt x="26384" y="4382"/>
                                <a:pt x="25622" y="4572"/>
                              </a:cubicBezTo>
                              <a:cubicBezTo>
                                <a:pt x="24860" y="4763"/>
                                <a:pt x="23813" y="5239"/>
                                <a:pt x="22574" y="5429"/>
                              </a:cubicBezTo>
                              <a:cubicBezTo>
                                <a:pt x="21241" y="5620"/>
                                <a:pt x="19717" y="5905"/>
                                <a:pt x="18098" y="5905"/>
                              </a:cubicBezTo>
                              <a:cubicBezTo>
                                <a:pt x="17240" y="5905"/>
                                <a:pt x="16383" y="6001"/>
                                <a:pt x="15526" y="5810"/>
                              </a:cubicBezTo>
                              <a:cubicBezTo>
                                <a:pt x="14669" y="5715"/>
                                <a:pt x="13811" y="5525"/>
                                <a:pt x="12954" y="5429"/>
                              </a:cubicBezTo>
                              <a:cubicBezTo>
                                <a:pt x="11240" y="5048"/>
                                <a:pt x="9525" y="4667"/>
                                <a:pt x="8001" y="4000"/>
                              </a:cubicBezTo>
                              <a:cubicBezTo>
                                <a:pt x="6477" y="3429"/>
                                <a:pt x="5048" y="2762"/>
                                <a:pt x="3905" y="2191"/>
                              </a:cubicBezTo>
                              <a:cubicBezTo>
                                <a:pt x="2762" y="1619"/>
                                <a:pt x="1810" y="953"/>
                                <a:pt x="1143" y="571"/>
                              </a:cubicBezTo>
                              <a:cubicBezTo>
                                <a:pt x="381" y="191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6" name="Freeform: Shape 172">
                          <a:extLst>
                            <a:ext uri="{FF2B5EF4-FFF2-40B4-BE49-F238E27FC236}">
                              <a16:creationId xmlns:a16="http://schemas.microsoft.com/office/drawing/2014/main" id="{ECD7B8AC-55C8-43EB-8C0B-86E565EBCA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0129" y="3713701"/>
                          <a:ext cx="81248" cy="37147"/>
                        </a:xfrm>
                        <a:custGeom>
                          <a:avLst/>
                          <a:gdLst>
                            <a:gd name="connsiteX0" fmla="*/ 0 w 81248"/>
                            <a:gd name="connsiteY0" fmla="*/ 37147 h 37147"/>
                            <a:gd name="connsiteX1" fmla="*/ 3143 w 81248"/>
                            <a:gd name="connsiteY1" fmla="*/ 34862 h 37147"/>
                            <a:gd name="connsiteX2" fmla="*/ 6953 w 81248"/>
                            <a:gd name="connsiteY2" fmla="*/ 32575 h 37147"/>
                            <a:gd name="connsiteX3" fmla="*/ 12192 w 81248"/>
                            <a:gd name="connsiteY3" fmla="*/ 30004 h 37147"/>
                            <a:gd name="connsiteX4" fmla="*/ 25908 w 81248"/>
                            <a:gd name="connsiteY4" fmla="*/ 25337 h 37147"/>
                            <a:gd name="connsiteX5" fmla="*/ 33623 w 81248"/>
                            <a:gd name="connsiteY5" fmla="*/ 22955 h 37147"/>
                            <a:gd name="connsiteX6" fmla="*/ 41434 w 81248"/>
                            <a:gd name="connsiteY6" fmla="*/ 20098 h 37147"/>
                            <a:gd name="connsiteX7" fmla="*/ 49244 w 81248"/>
                            <a:gd name="connsiteY7" fmla="*/ 17145 h 37147"/>
                            <a:gd name="connsiteX8" fmla="*/ 56579 w 81248"/>
                            <a:gd name="connsiteY8" fmla="*/ 13811 h 37147"/>
                            <a:gd name="connsiteX9" fmla="*/ 63341 w 81248"/>
                            <a:gd name="connsiteY9" fmla="*/ 10477 h 37147"/>
                            <a:gd name="connsiteX10" fmla="*/ 69342 w 81248"/>
                            <a:gd name="connsiteY10" fmla="*/ 7334 h 37147"/>
                            <a:gd name="connsiteX11" fmla="*/ 74200 w 81248"/>
                            <a:gd name="connsiteY11" fmla="*/ 4381 h 37147"/>
                            <a:gd name="connsiteX12" fmla="*/ 77915 w 81248"/>
                            <a:gd name="connsiteY12" fmla="*/ 2000 h 37147"/>
                            <a:gd name="connsiteX13" fmla="*/ 81248 w 81248"/>
                            <a:gd name="connsiteY13" fmla="*/ 0 h 37147"/>
                            <a:gd name="connsiteX14" fmla="*/ 78200 w 81248"/>
                            <a:gd name="connsiteY14" fmla="*/ 2477 h 37147"/>
                            <a:gd name="connsiteX15" fmla="*/ 74676 w 81248"/>
                            <a:gd name="connsiteY15" fmla="*/ 5239 h 37147"/>
                            <a:gd name="connsiteX16" fmla="*/ 70009 w 81248"/>
                            <a:gd name="connsiteY16" fmla="*/ 8668 h 37147"/>
                            <a:gd name="connsiteX17" fmla="*/ 64199 w 81248"/>
                            <a:gd name="connsiteY17" fmla="*/ 12287 h 37147"/>
                            <a:gd name="connsiteX18" fmla="*/ 57531 w 81248"/>
                            <a:gd name="connsiteY18" fmla="*/ 16097 h 37147"/>
                            <a:gd name="connsiteX19" fmla="*/ 50101 w 81248"/>
                            <a:gd name="connsiteY19" fmla="*/ 19717 h 37147"/>
                            <a:gd name="connsiteX20" fmla="*/ 42291 w 81248"/>
                            <a:gd name="connsiteY20" fmla="*/ 22765 h 37147"/>
                            <a:gd name="connsiteX21" fmla="*/ 34290 w 81248"/>
                            <a:gd name="connsiteY21" fmla="*/ 25527 h 37147"/>
                            <a:gd name="connsiteX22" fmla="*/ 26384 w 81248"/>
                            <a:gd name="connsiteY22" fmla="*/ 27718 h 37147"/>
                            <a:gd name="connsiteX23" fmla="*/ 12573 w 81248"/>
                            <a:gd name="connsiteY23" fmla="*/ 31528 h 37147"/>
                            <a:gd name="connsiteX24" fmla="*/ 7239 w 81248"/>
                            <a:gd name="connsiteY24" fmla="*/ 33528 h 37147"/>
                            <a:gd name="connsiteX25" fmla="*/ 3239 w 81248"/>
                            <a:gd name="connsiteY25" fmla="*/ 35338 h 37147"/>
                            <a:gd name="connsiteX26" fmla="*/ 0 w 81248"/>
                            <a:gd name="connsiteY26" fmla="*/ 37147 h 371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81248" h="37147">
                              <a:moveTo>
                                <a:pt x="0" y="37147"/>
                              </a:moveTo>
                              <a:cubicBezTo>
                                <a:pt x="0" y="37147"/>
                                <a:pt x="1143" y="36290"/>
                                <a:pt x="3143" y="34862"/>
                              </a:cubicBezTo>
                              <a:cubicBezTo>
                                <a:pt x="4096" y="34100"/>
                                <a:pt x="5429" y="33433"/>
                                <a:pt x="6953" y="32575"/>
                              </a:cubicBezTo>
                              <a:cubicBezTo>
                                <a:pt x="8477" y="31718"/>
                                <a:pt x="10192" y="30861"/>
                                <a:pt x="12192" y="30004"/>
                              </a:cubicBezTo>
                              <a:cubicBezTo>
                                <a:pt x="16097" y="28384"/>
                                <a:pt x="20860" y="26765"/>
                                <a:pt x="25908" y="25337"/>
                              </a:cubicBezTo>
                              <a:cubicBezTo>
                                <a:pt x="28385" y="24575"/>
                                <a:pt x="31051" y="23813"/>
                                <a:pt x="33623" y="22955"/>
                              </a:cubicBezTo>
                              <a:cubicBezTo>
                                <a:pt x="36290" y="22193"/>
                                <a:pt x="38767" y="21146"/>
                                <a:pt x="41434" y="20098"/>
                              </a:cubicBezTo>
                              <a:cubicBezTo>
                                <a:pt x="44005" y="19050"/>
                                <a:pt x="46768" y="18288"/>
                                <a:pt x="49244" y="17145"/>
                              </a:cubicBezTo>
                              <a:cubicBezTo>
                                <a:pt x="51721" y="16002"/>
                                <a:pt x="54197" y="14954"/>
                                <a:pt x="56579" y="13811"/>
                              </a:cubicBezTo>
                              <a:cubicBezTo>
                                <a:pt x="58960" y="12764"/>
                                <a:pt x="61246" y="11621"/>
                                <a:pt x="63341" y="10477"/>
                              </a:cubicBezTo>
                              <a:cubicBezTo>
                                <a:pt x="65437" y="9335"/>
                                <a:pt x="67437" y="8287"/>
                                <a:pt x="69342" y="7334"/>
                              </a:cubicBezTo>
                              <a:cubicBezTo>
                                <a:pt x="71247" y="6382"/>
                                <a:pt x="72771" y="5239"/>
                                <a:pt x="74200" y="4381"/>
                              </a:cubicBezTo>
                              <a:cubicBezTo>
                                <a:pt x="75629" y="3524"/>
                                <a:pt x="76962" y="2667"/>
                                <a:pt x="77915" y="2000"/>
                              </a:cubicBezTo>
                              <a:cubicBezTo>
                                <a:pt x="80010" y="762"/>
                                <a:pt x="81248" y="0"/>
                                <a:pt x="81248" y="0"/>
                              </a:cubicBezTo>
                              <a:cubicBezTo>
                                <a:pt x="81248" y="0"/>
                                <a:pt x="80105" y="857"/>
                                <a:pt x="78200" y="2477"/>
                              </a:cubicBezTo>
                              <a:cubicBezTo>
                                <a:pt x="77248" y="3239"/>
                                <a:pt x="76009" y="4191"/>
                                <a:pt x="74676" y="5239"/>
                              </a:cubicBezTo>
                              <a:cubicBezTo>
                                <a:pt x="73247" y="6287"/>
                                <a:pt x="71914" y="7620"/>
                                <a:pt x="70009" y="8668"/>
                              </a:cubicBezTo>
                              <a:cubicBezTo>
                                <a:pt x="68199" y="9811"/>
                                <a:pt x="66294" y="11049"/>
                                <a:pt x="64199" y="12287"/>
                              </a:cubicBezTo>
                              <a:cubicBezTo>
                                <a:pt x="62103" y="13621"/>
                                <a:pt x="60008" y="14954"/>
                                <a:pt x="57531" y="16097"/>
                              </a:cubicBezTo>
                              <a:cubicBezTo>
                                <a:pt x="55150" y="17240"/>
                                <a:pt x="52673" y="18479"/>
                                <a:pt x="50101" y="19717"/>
                              </a:cubicBezTo>
                              <a:cubicBezTo>
                                <a:pt x="47530" y="20955"/>
                                <a:pt x="44863" y="21812"/>
                                <a:pt x="42291" y="22765"/>
                              </a:cubicBezTo>
                              <a:cubicBezTo>
                                <a:pt x="39719" y="23717"/>
                                <a:pt x="36957" y="24765"/>
                                <a:pt x="34290" y="25527"/>
                              </a:cubicBezTo>
                              <a:cubicBezTo>
                                <a:pt x="31623" y="26384"/>
                                <a:pt x="28956" y="27051"/>
                                <a:pt x="26384" y="27718"/>
                              </a:cubicBezTo>
                              <a:cubicBezTo>
                                <a:pt x="21241" y="29051"/>
                                <a:pt x="16573" y="30194"/>
                                <a:pt x="12573" y="31528"/>
                              </a:cubicBezTo>
                              <a:cubicBezTo>
                                <a:pt x="10668" y="32290"/>
                                <a:pt x="8763" y="32861"/>
                                <a:pt x="7239" y="33528"/>
                              </a:cubicBezTo>
                              <a:cubicBezTo>
                                <a:pt x="5715" y="34195"/>
                                <a:pt x="4286" y="34766"/>
                                <a:pt x="3239" y="35338"/>
                              </a:cubicBezTo>
                              <a:cubicBezTo>
                                <a:pt x="1238" y="36481"/>
                                <a:pt x="0" y="37147"/>
                                <a:pt x="0" y="3714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7" name="Freeform: Shape 173">
                          <a:extLst>
                            <a:ext uri="{FF2B5EF4-FFF2-40B4-BE49-F238E27FC236}">
                              <a16:creationId xmlns:a16="http://schemas.microsoft.com/office/drawing/2014/main" id="{03A7D892-05B4-4724-AACD-BCE960AE39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089" y="3729117"/>
                          <a:ext cx="17621" cy="4701"/>
                        </a:xfrm>
                        <a:custGeom>
                          <a:avLst/>
                          <a:gdLst>
                            <a:gd name="connsiteX0" fmla="*/ 0 w 17621"/>
                            <a:gd name="connsiteY0" fmla="*/ 15 h 4701"/>
                            <a:gd name="connsiteX1" fmla="*/ 2953 w 17621"/>
                            <a:gd name="connsiteY1" fmla="*/ 206 h 4701"/>
                            <a:gd name="connsiteX2" fmla="*/ 9049 w 17621"/>
                            <a:gd name="connsiteY2" fmla="*/ 1634 h 4701"/>
                            <a:gd name="connsiteX3" fmla="*/ 12097 w 17621"/>
                            <a:gd name="connsiteY3" fmla="*/ 2301 h 4701"/>
                            <a:gd name="connsiteX4" fmla="*/ 13525 w 17621"/>
                            <a:gd name="connsiteY4" fmla="*/ 2492 h 4701"/>
                            <a:gd name="connsiteX5" fmla="*/ 14764 w 17621"/>
                            <a:gd name="connsiteY5" fmla="*/ 2587 h 4701"/>
                            <a:gd name="connsiteX6" fmla="*/ 16764 w 17621"/>
                            <a:gd name="connsiteY6" fmla="*/ 2492 h 4701"/>
                            <a:gd name="connsiteX7" fmla="*/ 17621 w 17621"/>
                            <a:gd name="connsiteY7" fmla="*/ 2396 h 4701"/>
                            <a:gd name="connsiteX8" fmla="*/ 17050 w 17621"/>
                            <a:gd name="connsiteY8" fmla="*/ 2968 h 4701"/>
                            <a:gd name="connsiteX9" fmla="*/ 15145 w 17621"/>
                            <a:gd name="connsiteY9" fmla="*/ 4111 h 4701"/>
                            <a:gd name="connsiteX10" fmla="*/ 12001 w 17621"/>
                            <a:gd name="connsiteY10" fmla="*/ 4682 h 4701"/>
                            <a:gd name="connsiteX11" fmla="*/ 8477 w 17621"/>
                            <a:gd name="connsiteY11" fmla="*/ 4301 h 4701"/>
                            <a:gd name="connsiteX12" fmla="*/ 2572 w 17621"/>
                            <a:gd name="connsiteY12" fmla="*/ 1730 h 4701"/>
                            <a:gd name="connsiteX13" fmla="*/ 762 w 17621"/>
                            <a:gd name="connsiteY13" fmla="*/ 587 h 4701"/>
                            <a:gd name="connsiteX14" fmla="*/ 0 w 17621"/>
                            <a:gd name="connsiteY14" fmla="*/ 15 h 47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7621" h="4701">
                              <a:moveTo>
                                <a:pt x="0" y="15"/>
                              </a:moveTo>
                              <a:cubicBezTo>
                                <a:pt x="0" y="15"/>
                                <a:pt x="1238" y="-80"/>
                                <a:pt x="2953" y="206"/>
                              </a:cubicBezTo>
                              <a:cubicBezTo>
                                <a:pt x="4763" y="491"/>
                                <a:pt x="6953" y="1063"/>
                                <a:pt x="9049" y="1634"/>
                              </a:cubicBezTo>
                              <a:cubicBezTo>
                                <a:pt x="10096" y="1825"/>
                                <a:pt x="11144" y="2206"/>
                                <a:pt x="12097" y="2301"/>
                              </a:cubicBezTo>
                              <a:cubicBezTo>
                                <a:pt x="12573" y="2301"/>
                                <a:pt x="13049" y="2492"/>
                                <a:pt x="13525" y="2492"/>
                              </a:cubicBezTo>
                              <a:cubicBezTo>
                                <a:pt x="13906" y="2492"/>
                                <a:pt x="14383" y="2492"/>
                                <a:pt x="14764" y="2587"/>
                              </a:cubicBezTo>
                              <a:cubicBezTo>
                                <a:pt x="15621" y="2682"/>
                                <a:pt x="16192" y="2492"/>
                                <a:pt x="16764" y="2492"/>
                              </a:cubicBezTo>
                              <a:cubicBezTo>
                                <a:pt x="17240" y="2492"/>
                                <a:pt x="17621" y="2396"/>
                                <a:pt x="17621" y="2396"/>
                              </a:cubicBezTo>
                              <a:cubicBezTo>
                                <a:pt x="17621" y="2396"/>
                                <a:pt x="17431" y="2587"/>
                                <a:pt x="17050" y="2968"/>
                              </a:cubicBezTo>
                              <a:cubicBezTo>
                                <a:pt x="16574" y="3158"/>
                                <a:pt x="16002" y="3920"/>
                                <a:pt x="15145" y="4111"/>
                              </a:cubicBezTo>
                              <a:cubicBezTo>
                                <a:pt x="14288" y="4492"/>
                                <a:pt x="13145" y="4778"/>
                                <a:pt x="12001" y="4682"/>
                              </a:cubicBezTo>
                              <a:cubicBezTo>
                                <a:pt x="10763" y="4778"/>
                                <a:pt x="9620" y="4492"/>
                                <a:pt x="8477" y="4301"/>
                              </a:cubicBezTo>
                              <a:cubicBezTo>
                                <a:pt x="6191" y="3635"/>
                                <a:pt x="4096" y="2587"/>
                                <a:pt x="2572" y="1730"/>
                              </a:cubicBezTo>
                              <a:cubicBezTo>
                                <a:pt x="1810" y="1253"/>
                                <a:pt x="1238" y="872"/>
                                <a:pt x="762" y="587"/>
                              </a:cubicBezTo>
                              <a:cubicBezTo>
                                <a:pt x="286" y="206"/>
                                <a:pt x="0" y="15"/>
                                <a:pt x="0" y="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8" name="Freeform: Shape 174">
                          <a:extLst>
                            <a:ext uri="{FF2B5EF4-FFF2-40B4-BE49-F238E27FC236}">
                              <a16:creationId xmlns:a16="http://schemas.microsoft.com/office/drawing/2014/main" id="{25DE8E3A-D372-4340-90F3-374A251A3A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6324" y="3691603"/>
                          <a:ext cx="50863" cy="20383"/>
                        </a:xfrm>
                        <a:custGeom>
                          <a:avLst/>
                          <a:gdLst>
                            <a:gd name="connsiteX0" fmla="*/ 0 w 50863"/>
                            <a:gd name="connsiteY0" fmla="*/ 20383 h 20383"/>
                            <a:gd name="connsiteX1" fmla="*/ 2286 w 50863"/>
                            <a:gd name="connsiteY1" fmla="*/ 19717 h 20383"/>
                            <a:gd name="connsiteX2" fmla="*/ 8382 w 50863"/>
                            <a:gd name="connsiteY2" fmla="*/ 18098 h 20383"/>
                            <a:gd name="connsiteX3" fmla="*/ 16954 w 50863"/>
                            <a:gd name="connsiteY3" fmla="*/ 15716 h 20383"/>
                            <a:gd name="connsiteX4" fmla="*/ 21717 w 50863"/>
                            <a:gd name="connsiteY4" fmla="*/ 14288 h 20383"/>
                            <a:gd name="connsiteX5" fmla="*/ 26575 w 50863"/>
                            <a:gd name="connsiteY5" fmla="*/ 12668 h 20383"/>
                            <a:gd name="connsiteX6" fmla="*/ 31337 w 50863"/>
                            <a:gd name="connsiteY6" fmla="*/ 10858 h 20383"/>
                            <a:gd name="connsiteX7" fmla="*/ 35814 w 50863"/>
                            <a:gd name="connsiteY7" fmla="*/ 8858 h 20383"/>
                            <a:gd name="connsiteX8" fmla="*/ 40005 w 50863"/>
                            <a:gd name="connsiteY8" fmla="*/ 6858 h 20383"/>
                            <a:gd name="connsiteX9" fmla="*/ 43625 w 50863"/>
                            <a:gd name="connsiteY9" fmla="*/ 4763 h 20383"/>
                            <a:gd name="connsiteX10" fmla="*/ 48863 w 50863"/>
                            <a:gd name="connsiteY10" fmla="*/ 1333 h 20383"/>
                            <a:gd name="connsiteX11" fmla="*/ 50863 w 50863"/>
                            <a:gd name="connsiteY11" fmla="*/ 0 h 20383"/>
                            <a:gd name="connsiteX12" fmla="*/ 49149 w 50863"/>
                            <a:gd name="connsiteY12" fmla="*/ 1715 h 20383"/>
                            <a:gd name="connsiteX13" fmla="*/ 47149 w 50863"/>
                            <a:gd name="connsiteY13" fmla="*/ 3619 h 20383"/>
                            <a:gd name="connsiteX14" fmla="*/ 44387 w 50863"/>
                            <a:gd name="connsiteY14" fmla="*/ 6001 h 20383"/>
                            <a:gd name="connsiteX15" fmla="*/ 40958 w 50863"/>
                            <a:gd name="connsiteY15" fmla="*/ 8477 h 20383"/>
                            <a:gd name="connsiteX16" fmla="*/ 36862 w 50863"/>
                            <a:gd name="connsiteY16" fmla="*/ 10954 h 20383"/>
                            <a:gd name="connsiteX17" fmla="*/ 32290 w 50863"/>
                            <a:gd name="connsiteY17" fmla="*/ 13240 h 20383"/>
                            <a:gd name="connsiteX18" fmla="*/ 27432 w 50863"/>
                            <a:gd name="connsiteY18" fmla="*/ 15240 h 20383"/>
                            <a:gd name="connsiteX19" fmla="*/ 22384 w 50863"/>
                            <a:gd name="connsiteY19" fmla="*/ 16764 h 20383"/>
                            <a:gd name="connsiteX20" fmla="*/ 17431 w 50863"/>
                            <a:gd name="connsiteY20" fmla="*/ 18002 h 20383"/>
                            <a:gd name="connsiteX21" fmla="*/ 8572 w 50863"/>
                            <a:gd name="connsiteY21" fmla="*/ 19526 h 20383"/>
                            <a:gd name="connsiteX22" fmla="*/ 2286 w 50863"/>
                            <a:gd name="connsiteY22" fmla="*/ 20098 h 20383"/>
                            <a:gd name="connsiteX23" fmla="*/ 0 w 50863"/>
                            <a:gd name="connsiteY23" fmla="*/ 20383 h 203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50863" h="20383">
                              <a:moveTo>
                                <a:pt x="0" y="20383"/>
                              </a:moveTo>
                              <a:cubicBezTo>
                                <a:pt x="0" y="20383"/>
                                <a:pt x="857" y="20193"/>
                                <a:pt x="2286" y="19717"/>
                              </a:cubicBezTo>
                              <a:cubicBezTo>
                                <a:pt x="3715" y="19336"/>
                                <a:pt x="5905" y="18764"/>
                                <a:pt x="8382" y="18098"/>
                              </a:cubicBezTo>
                              <a:cubicBezTo>
                                <a:pt x="10954" y="17431"/>
                                <a:pt x="13811" y="16669"/>
                                <a:pt x="16954" y="15716"/>
                              </a:cubicBezTo>
                              <a:cubicBezTo>
                                <a:pt x="18479" y="15335"/>
                                <a:pt x="20098" y="14859"/>
                                <a:pt x="21717" y="14288"/>
                              </a:cubicBezTo>
                              <a:cubicBezTo>
                                <a:pt x="23336" y="13716"/>
                                <a:pt x="24955" y="13240"/>
                                <a:pt x="26575" y="12668"/>
                              </a:cubicBezTo>
                              <a:cubicBezTo>
                                <a:pt x="28194" y="12002"/>
                                <a:pt x="29718" y="11430"/>
                                <a:pt x="31337" y="10858"/>
                              </a:cubicBezTo>
                              <a:cubicBezTo>
                                <a:pt x="32956" y="10287"/>
                                <a:pt x="34385" y="9525"/>
                                <a:pt x="35814" y="8858"/>
                              </a:cubicBezTo>
                              <a:cubicBezTo>
                                <a:pt x="37243" y="8192"/>
                                <a:pt x="38767" y="7620"/>
                                <a:pt x="40005" y="6858"/>
                              </a:cubicBezTo>
                              <a:cubicBezTo>
                                <a:pt x="41338" y="6096"/>
                                <a:pt x="42481" y="5429"/>
                                <a:pt x="43625" y="4763"/>
                              </a:cubicBezTo>
                              <a:cubicBezTo>
                                <a:pt x="45910" y="3524"/>
                                <a:pt x="47625" y="2191"/>
                                <a:pt x="48863" y="1333"/>
                              </a:cubicBezTo>
                              <a:cubicBezTo>
                                <a:pt x="50197" y="476"/>
                                <a:pt x="50863" y="0"/>
                                <a:pt x="50863" y="0"/>
                              </a:cubicBezTo>
                              <a:cubicBezTo>
                                <a:pt x="50863" y="0"/>
                                <a:pt x="50292" y="667"/>
                                <a:pt x="49149" y="1715"/>
                              </a:cubicBezTo>
                              <a:cubicBezTo>
                                <a:pt x="48577" y="2286"/>
                                <a:pt x="47911" y="2858"/>
                                <a:pt x="47149" y="3619"/>
                              </a:cubicBezTo>
                              <a:cubicBezTo>
                                <a:pt x="46387" y="4381"/>
                                <a:pt x="45529" y="5239"/>
                                <a:pt x="44387" y="6001"/>
                              </a:cubicBezTo>
                              <a:cubicBezTo>
                                <a:pt x="43339" y="6763"/>
                                <a:pt x="42196" y="7620"/>
                                <a:pt x="40958" y="8477"/>
                              </a:cubicBezTo>
                              <a:cubicBezTo>
                                <a:pt x="39719" y="9430"/>
                                <a:pt x="38291" y="10096"/>
                                <a:pt x="36862" y="10954"/>
                              </a:cubicBezTo>
                              <a:cubicBezTo>
                                <a:pt x="35433" y="11716"/>
                                <a:pt x="33909" y="12668"/>
                                <a:pt x="32290" y="13240"/>
                              </a:cubicBezTo>
                              <a:cubicBezTo>
                                <a:pt x="30671" y="13906"/>
                                <a:pt x="29051" y="14573"/>
                                <a:pt x="27432" y="15240"/>
                              </a:cubicBezTo>
                              <a:cubicBezTo>
                                <a:pt x="25717" y="15812"/>
                                <a:pt x="24098" y="16288"/>
                                <a:pt x="22384" y="16764"/>
                              </a:cubicBezTo>
                              <a:cubicBezTo>
                                <a:pt x="20764" y="17335"/>
                                <a:pt x="19050" y="17621"/>
                                <a:pt x="17431" y="18002"/>
                              </a:cubicBezTo>
                              <a:cubicBezTo>
                                <a:pt x="14192" y="18764"/>
                                <a:pt x="11144" y="19145"/>
                                <a:pt x="8572" y="19526"/>
                              </a:cubicBezTo>
                              <a:cubicBezTo>
                                <a:pt x="6001" y="19907"/>
                                <a:pt x="3810" y="20002"/>
                                <a:pt x="2286" y="20098"/>
                              </a:cubicBezTo>
                              <a:cubicBezTo>
                                <a:pt x="952" y="20288"/>
                                <a:pt x="0" y="20383"/>
                                <a:pt x="0" y="203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9" name="Freeform: Shape 175">
                          <a:extLst>
                            <a:ext uri="{FF2B5EF4-FFF2-40B4-BE49-F238E27FC236}">
                              <a16:creationId xmlns:a16="http://schemas.microsoft.com/office/drawing/2014/main" id="{B651C345-3B6D-43A7-A7E8-E56D093203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372" y="3654932"/>
                          <a:ext cx="22955" cy="57435"/>
                        </a:xfrm>
                        <a:custGeom>
                          <a:avLst/>
                          <a:gdLst>
                            <a:gd name="connsiteX0" fmla="*/ 0 w 22955"/>
                            <a:gd name="connsiteY0" fmla="*/ 57436 h 57435"/>
                            <a:gd name="connsiteX1" fmla="*/ 191 w 22955"/>
                            <a:gd name="connsiteY1" fmla="*/ 54769 h 57435"/>
                            <a:gd name="connsiteX2" fmla="*/ 381 w 22955"/>
                            <a:gd name="connsiteY2" fmla="*/ 51721 h 57435"/>
                            <a:gd name="connsiteX3" fmla="*/ 1048 w 22955"/>
                            <a:gd name="connsiteY3" fmla="*/ 47815 h 57435"/>
                            <a:gd name="connsiteX4" fmla="*/ 2191 w 22955"/>
                            <a:gd name="connsiteY4" fmla="*/ 43148 h 57435"/>
                            <a:gd name="connsiteX5" fmla="*/ 3905 w 22955"/>
                            <a:gd name="connsiteY5" fmla="*/ 38100 h 57435"/>
                            <a:gd name="connsiteX6" fmla="*/ 6001 w 22955"/>
                            <a:gd name="connsiteY6" fmla="*/ 32861 h 57435"/>
                            <a:gd name="connsiteX7" fmla="*/ 8382 w 22955"/>
                            <a:gd name="connsiteY7" fmla="*/ 27527 h 57435"/>
                            <a:gd name="connsiteX8" fmla="*/ 13525 w 22955"/>
                            <a:gd name="connsiteY8" fmla="*/ 17335 h 57435"/>
                            <a:gd name="connsiteX9" fmla="*/ 18288 w 22955"/>
                            <a:gd name="connsiteY9" fmla="*/ 8573 h 57435"/>
                            <a:gd name="connsiteX10" fmla="*/ 21622 w 22955"/>
                            <a:gd name="connsiteY10" fmla="*/ 2381 h 57435"/>
                            <a:gd name="connsiteX11" fmla="*/ 22955 w 22955"/>
                            <a:gd name="connsiteY11" fmla="*/ 0 h 57435"/>
                            <a:gd name="connsiteX12" fmla="*/ 22193 w 22955"/>
                            <a:gd name="connsiteY12" fmla="*/ 2572 h 57435"/>
                            <a:gd name="connsiteX13" fmla="*/ 19812 w 22955"/>
                            <a:gd name="connsiteY13" fmla="*/ 9239 h 57435"/>
                            <a:gd name="connsiteX14" fmla="*/ 15907 w 22955"/>
                            <a:gd name="connsiteY14" fmla="*/ 18383 h 57435"/>
                            <a:gd name="connsiteX15" fmla="*/ 11049 w 22955"/>
                            <a:gd name="connsiteY15" fmla="*/ 28670 h 57435"/>
                            <a:gd name="connsiteX16" fmla="*/ 8668 w 22955"/>
                            <a:gd name="connsiteY16" fmla="*/ 33909 h 57435"/>
                            <a:gd name="connsiteX17" fmla="*/ 6382 w 22955"/>
                            <a:gd name="connsiteY17" fmla="*/ 38957 h 57435"/>
                            <a:gd name="connsiteX18" fmla="*/ 4286 w 22955"/>
                            <a:gd name="connsiteY18" fmla="*/ 43720 h 57435"/>
                            <a:gd name="connsiteX19" fmla="*/ 2762 w 22955"/>
                            <a:gd name="connsiteY19" fmla="*/ 48101 h 57435"/>
                            <a:gd name="connsiteX20" fmla="*/ 1524 w 22955"/>
                            <a:gd name="connsiteY20" fmla="*/ 51816 h 57435"/>
                            <a:gd name="connsiteX21" fmla="*/ 857 w 22955"/>
                            <a:gd name="connsiteY21" fmla="*/ 54864 h 57435"/>
                            <a:gd name="connsiteX22" fmla="*/ 0 w 22955"/>
                            <a:gd name="connsiteY22" fmla="*/ 57436 h 574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22955" h="57435">
                              <a:moveTo>
                                <a:pt x="0" y="57436"/>
                              </a:moveTo>
                              <a:cubicBezTo>
                                <a:pt x="0" y="57436"/>
                                <a:pt x="95" y="56483"/>
                                <a:pt x="191" y="54769"/>
                              </a:cubicBezTo>
                              <a:cubicBezTo>
                                <a:pt x="286" y="53911"/>
                                <a:pt x="381" y="52864"/>
                                <a:pt x="381" y="51721"/>
                              </a:cubicBezTo>
                              <a:cubicBezTo>
                                <a:pt x="381" y="50578"/>
                                <a:pt x="762" y="49244"/>
                                <a:pt x="1048" y="47815"/>
                              </a:cubicBezTo>
                              <a:cubicBezTo>
                                <a:pt x="1429" y="46387"/>
                                <a:pt x="1714" y="44767"/>
                                <a:pt x="2191" y="43148"/>
                              </a:cubicBezTo>
                              <a:cubicBezTo>
                                <a:pt x="2762" y="41529"/>
                                <a:pt x="3238" y="39815"/>
                                <a:pt x="3905" y="38100"/>
                              </a:cubicBezTo>
                              <a:cubicBezTo>
                                <a:pt x="4477" y="36385"/>
                                <a:pt x="5143" y="34576"/>
                                <a:pt x="6001" y="32861"/>
                              </a:cubicBezTo>
                              <a:cubicBezTo>
                                <a:pt x="6763" y="31147"/>
                                <a:pt x="7525" y="29337"/>
                                <a:pt x="8382" y="27527"/>
                              </a:cubicBezTo>
                              <a:cubicBezTo>
                                <a:pt x="10096" y="24003"/>
                                <a:pt x="11811" y="20479"/>
                                <a:pt x="13525" y="17335"/>
                              </a:cubicBezTo>
                              <a:cubicBezTo>
                                <a:pt x="15240" y="14192"/>
                                <a:pt x="16859" y="11144"/>
                                <a:pt x="18288" y="8573"/>
                              </a:cubicBezTo>
                              <a:cubicBezTo>
                                <a:pt x="19621" y="6001"/>
                                <a:pt x="20764" y="3905"/>
                                <a:pt x="21622" y="2381"/>
                              </a:cubicBezTo>
                              <a:cubicBezTo>
                                <a:pt x="22479" y="857"/>
                                <a:pt x="22955" y="0"/>
                                <a:pt x="22955" y="0"/>
                              </a:cubicBezTo>
                              <a:cubicBezTo>
                                <a:pt x="22955" y="0"/>
                                <a:pt x="22670" y="952"/>
                                <a:pt x="22193" y="2572"/>
                              </a:cubicBezTo>
                              <a:cubicBezTo>
                                <a:pt x="21622" y="4191"/>
                                <a:pt x="20955" y="6572"/>
                                <a:pt x="19812" y="9239"/>
                              </a:cubicBezTo>
                              <a:cubicBezTo>
                                <a:pt x="18669" y="11906"/>
                                <a:pt x="17431" y="15145"/>
                                <a:pt x="15907" y="18383"/>
                              </a:cubicBezTo>
                              <a:cubicBezTo>
                                <a:pt x="14383" y="21622"/>
                                <a:pt x="12668" y="25146"/>
                                <a:pt x="11049" y="28670"/>
                              </a:cubicBezTo>
                              <a:cubicBezTo>
                                <a:pt x="10192" y="30385"/>
                                <a:pt x="9430" y="32194"/>
                                <a:pt x="8668" y="33909"/>
                              </a:cubicBezTo>
                              <a:cubicBezTo>
                                <a:pt x="7906" y="35623"/>
                                <a:pt x="7048" y="37338"/>
                                <a:pt x="6382" y="38957"/>
                              </a:cubicBezTo>
                              <a:cubicBezTo>
                                <a:pt x="5715" y="40672"/>
                                <a:pt x="4953" y="42196"/>
                                <a:pt x="4286" y="43720"/>
                              </a:cubicBezTo>
                              <a:cubicBezTo>
                                <a:pt x="3715" y="45244"/>
                                <a:pt x="3238" y="46768"/>
                                <a:pt x="2762" y="48101"/>
                              </a:cubicBezTo>
                              <a:cubicBezTo>
                                <a:pt x="2286" y="49435"/>
                                <a:pt x="1810" y="50673"/>
                                <a:pt x="1524" y="51816"/>
                              </a:cubicBezTo>
                              <a:cubicBezTo>
                                <a:pt x="1238" y="52959"/>
                                <a:pt x="1048" y="54007"/>
                                <a:pt x="857" y="54864"/>
                              </a:cubicBezTo>
                              <a:cubicBezTo>
                                <a:pt x="191" y="56483"/>
                                <a:pt x="0" y="57436"/>
                                <a:pt x="0" y="5743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0" name="Freeform: Shape 176">
                          <a:extLst>
                            <a:ext uri="{FF2B5EF4-FFF2-40B4-BE49-F238E27FC236}">
                              <a16:creationId xmlns:a16="http://schemas.microsoft.com/office/drawing/2014/main" id="{FDD29E60-3BDF-456C-97C9-FFBB5DCE0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401" y="3662838"/>
                          <a:ext cx="3784" cy="24479"/>
                        </a:xfrm>
                        <a:custGeom>
                          <a:avLst/>
                          <a:gdLst>
                            <a:gd name="connsiteX0" fmla="*/ 1353 w 3784"/>
                            <a:gd name="connsiteY0" fmla="*/ 0 h 24479"/>
                            <a:gd name="connsiteX1" fmla="*/ 1543 w 3784"/>
                            <a:gd name="connsiteY1" fmla="*/ 1048 h 24479"/>
                            <a:gd name="connsiteX2" fmla="*/ 1829 w 3784"/>
                            <a:gd name="connsiteY2" fmla="*/ 3905 h 24479"/>
                            <a:gd name="connsiteX3" fmla="*/ 2400 w 3784"/>
                            <a:gd name="connsiteY3" fmla="*/ 7715 h 24479"/>
                            <a:gd name="connsiteX4" fmla="*/ 3067 w 3784"/>
                            <a:gd name="connsiteY4" fmla="*/ 12097 h 24479"/>
                            <a:gd name="connsiteX5" fmla="*/ 3734 w 3784"/>
                            <a:gd name="connsiteY5" fmla="*/ 20574 h 24479"/>
                            <a:gd name="connsiteX6" fmla="*/ 3353 w 3784"/>
                            <a:gd name="connsiteY6" fmla="*/ 23431 h 24479"/>
                            <a:gd name="connsiteX7" fmla="*/ 3162 w 3784"/>
                            <a:gd name="connsiteY7" fmla="*/ 24479 h 24479"/>
                            <a:gd name="connsiteX8" fmla="*/ 2877 w 3784"/>
                            <a:gd name="connsiteY8" fmla="*/ 23431 h 24479"/>
                            <a:gd name="connsiteX9" fmla="*/ 2210 w 3784"/>
                            <a:gd name="connsiteY9" fmla="*/ 20669 h 24479"/>
                            <a:gd name="connsiteX10" fmla="*/ 400 w 3784"/>
                            <a:gd name="connsiteY10" fmla="*/ 12478 h 24479"/>
                            <a:gd name="connsiteX11" fmla="*/ 19 w 3784"/>
                            <a:gd name="connsiteY11" fmla="*/ 7906 h 24479"/>
                            <a:gd name="connsiteX12" fmla="*/ 305 w 3784"/>
                            <a:gd name="connsiteY12" fmla="*/ 3810 h 24479"/>
                            <a:gd name="connsiteX13" fmla="*/ 1067 w 3784"/>
                            <a:gd name="connsiteY13" fmla="*/ 1048 h 24479"/>
                            <a:gd name="connsiteX14" fmla="*/ 1353 w 3784"/>
                            <a:gd name="connsiteY14" fmla="*/ 0 h 244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784" h="24479">
                              <a:moveTo>
                                <a:pt x="1353" y="0"/>
                              </a:moveTo>
                              <a:cubicBezTo>
                                <a:pt x="1353" y="0"/>
                                <a:pt x="1448" y="381"/>
                                <a:pt x="1543" y="1048"/>
                              </a:cubicBezTo>
                              <a:cubicBezTo>
                                <a:pt x="1638" y="1715"/>
                                <a:pt x="1734" y="2762"/>
                                <a:pt x="1829" y="3905"/>
                              </a:cubicBezTo>
                              <a:cubicBezTo>
                                <a:pt x="2019" y="5048"/>
                                <a:pt x="2115" y="6286"/>
                                <a:pt x="2400" y="7715"/>
                              </a:cubicBezTo>
                              <a:cubicBezTo>
                                <a:pt x="2591" y="9144"/>
                                <a:pt x="2877" y="10573"/>
                                <a:pt x="3067" y="12097"/>
                              </a:cubicBezTo>
                              <a:cubicBezTo>
                                <a:pt x="3543" y="15049"/>
                                <a:pt x="3924" y="18193"/>
                                <a:pt x="3734" y="20574"/>
                              </a:cubicBezTo>
                              <a:cubicBezTo>
                                <a:pt x="3734" y="21717"/>
                                <a:pt x="3448" y="22765"/>
                                <a:pt x="3353" y="23431"/>
                              </a:cubicBezTo>
                              <a:cubicBezTo>
                                <a:pt x="3258" y="24098"/>
                                <a:pt x="3162" y="24479"/>
                                <a:pt x="3162" y="24479"/>
                              </a:cubicBezTo>
                              <a:cubicBezTo>
                                <a:pt x="3162" y="24479"/>
                                <a:pt x="2972" y="24098"/>
                                <a:pt x="2877" y="23431"/>
                              </a:cubicBezTo>
                              <a:cubicBezTo>
                                <a:pt x="2686" y="22765"/>
                                <a:pt x="2496" y="21812"/>
                                <a:pt x="2210" y="20669"/>
                              </a:cubicBezTo>
                              <a:cubicBezTo>
                                <a:pt x="1638" y="18478"/>
                                <a:pt x="876" y="15526"/>
                                <a:pt x="400" y="12478"/>
                              </a:cubicBezTo>
                              <a:cubicBezTo>
                                <a:pt x="210" y="10954"/>
                                <a:pt x="19" y="9334"/>
                                <a:pt x="19" y="7906"/>
                              </a:cubicBezTo>
                              <a:cubicBezTo>
                                <a:pt x="-76" y="6382"/>
                                <a:pt x="210" y="4953"/>
                                <a:pt x="305" y="3810"/>
                              </a:cubicBezTo>
                              <a:cubicBezTo>
                                <a:pt x="495" y="2667"/>
                                <a:pt x="876" y="1715"/>
                                <a:pt x="1067" y="1048"/>
                              </a:cubicBezTo>
                              <a:cubicBezTo>
                                <a:pt x="1162" y="381"/>
                                <a:pt x="1353" y="0"/>
                                <a:pt x="135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1" name="Freeform: Shape 177">
                          <a:extLst>
                            <a:ext uri="{FF2B5EF4-FFF2-40B4-BE49-F238E27FC236}">
                              <a16:creationId xmlns:a16="http://schemas.microsoft.com/office/drawing/2014/main" id="{D3B44B8C-BD2F-441D-BEE3-062D726CFE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660" y="3655599"/>
                          <a:ext cx="34956" cy="37623"/>
                        </a:xfrm>
                        <a:custGeom>
                          <a:avLst/>
                          <a:gdLst>
                            <a:gd name="connsiteX0" fmla="*/ 0 w 34956"/>
                            <a:gd name="connsiteY0" fmla="*/ 37624 h 37623"/>
                            <a:gd name="connsiteX1" fmla="*/ 857 w 34956"/>
                            <a:gd name="connsiteY1" fmla="*/ 35528 h 37623"/>
                            <a:gd name="connsiteX2" fmla="*/ 3429 w 34956"/>
                            <a:gd name="connsiteY2" fmla="*/ 30194 h 37623"/>
                            <a:gd name="connsiteX3" fmla="*/ 5524 w 34956"/>
                            <a:gd name="connsiteY3" fmla="*/ 26765 h 37623"/>
                            <a:gd name="connsiteX4" fmla="*/ 8191 w 34956"/>
                            <a:gd name="connsiteY4" fmla="*/ 23241 h 37623"/>
                            <a:gd name="connsiteX5" fmla="*/ 11239 w 34956"/>
                            <a:gd name="connsiteY5" fmla="*/ 19621 h 37623"/>
                            <a:gd name="connsiteX6" fmla="*/ 14573 w 34956"/>
                            <a:gd name="connsiteY6" fmla="*/ 16097 h 37623"/>
                            <a:gd name="connsiteX7" fmla="*/ 21717 w 34956"/>
                            <a:gd name="connsiteY7" fmla="*/ 9715 h 37623"/>
                            <a:gd name="connsiteX8" fmla="*/ 28289 w 34956"/>
                            <a:gd name="connsiteY8" fmla="*/ 4667 h 37623"/>
                            <a:gd name="connsiteX9" fmla="*/ 34957 w 34956"/>
                            <a:gd name="connsiteY9" fmla="*/ 0 h 37623"/>
                            <a:gd name="connsiteX10" fmla="*/ 29337 w 34956"/>
                            <a:gd name="connsiteY10" fmla="*/ 5810 h 37623"/>
                            <a:gd name="connsiteX11" fmla="*/ 16478 w 34956"/>
                            <a:gd name="connsiteY11" fmla="*/ 18002 h 37623"/>
                            <a:gd name="connsiteX12" fmla="*/ 10001 w 34956"/>
                            <a:gd name="connsiteY12" fmla="*/ 24765 h 37623"/>
                            <a:gd name="connsiteX13" fmla="*/ 7144 w 34956"/>
                            <a:gd name="connsiteY13" fmla="*/ 28004 h 37623"/>
                            <a:gd name="connsiteX14" fmla="*/ 4667 w 34956"/>
                            <a:gd name="connsiteY14" fmla="*/ 30956 h 37623"/>
                            <a:gd name="connsiteX15" fmla="*/ 1238 w 34956"/>
                            <a:gd name="connsiteY15" fmla="*/ 35719 h 37623"/>
                            <a:gd name="connsiteX16" fmla="*/ 0 w 34956"/>
                            <a:gd name="connsiteY16" fmla="*/ 37624 h 376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4956" h="37623">
                              <a:moveTo>
                                <a:pt x="0" y="37624"/>
                              </a:moveTo>
                              <a:cubicBezTo>
                                <a:pt x="0" y="37624"/>
                                <a:pt x="286" y="36862"/>
                                <a:pt x="857" y="35528"/>
                              </a:cubicBezTo>
                              <a:cubicBezTo>
                                <a:pt x="1524" y="34290"/>
                                <a:pt x="2095" y="32290"/>
                                <a:pt x="3429" y="30194"/>
                              </a:cubicBezTo>
                              <a:cubicBezTo>
                                <a:pt x="4096" y="29146"/>
                                <a:pt x="4763" y="28004"/>
                                <a:pt x="5524" y="26765"/>
                              </a:cubicBezTo>
                              <a:cubicBezTo>
                                <a:pt x="6286" y="25527"/>
                                <a:pt x="7239" y="24479"/>
                                <a:pt x="8191" y="23241"/>
                              </a:cubicBezTo>
                              <a:cubicBezTo>
                                <a:pt x="9144" y="22003"/>
                                <a:pt x="10096" y="20765"/>
                                <a:pt x="11239" y="19621"/>
                              </a:cubicBezTo>
                              <a:cubicBezTo>
                                <a:pt x="12382" y="18479"/>
                                <a:pt x="13525" y="17240"/>
                                <a:pt x="14573" y="16097"/>
                              </a:cubicBezTo>
                              <a:cubicBezTo>
                                <a:pt x="16954" y="13906"/>
                                <a:pt x="19336" y="11621"/>
                                <a:pt x="21717" y="9715"/>
                              </a:cubicBezTo>
                              <a:cubicBezTo>
                                <a:pt x="24098" y="7810"/>
                                <a:pt x="26289" y="6096"/>
                                <a:pt x="28289" y="4667"/>
                              </a:cubicBezTo>
                              <a:cubicBezTo>
                                <a:pt x="32194" y="1810"/>
                                <a:pt x="34957" y="0"/>
                                <a:pt x="34957" y="0"/>
                              </a:cubicBezTo>
                              <a:cubicBezTo>
                                <a:pt x="34957" y="0"/>
                                <a:pt x="32766" y="2477"/>
                                <a:pt x="29337" y="5810"/>
                              </a:cubicBezTo>
                              <a:cubicBezTo>
                                <a:pt x="25813" y="9239"/>
                                <a:pt x="21050" y="13621"/>
                                <a:pt x="16478" y="18002"/>
                              </a:cubicBezTo>
                              <a:cubicBezTo>
                                <a:pt x="14288" y="20288"/>
                                <a:pt x="11906" y="22479"/>
                                <a:pt x="10001" y="24765"/>
                              </a:cubicBezTo>
                              <a:cubicBezTo>
                                <a:pt x="9049" y="25908"/>
                                <a:pt x="7906" y="26860"/>
                                <a:pt x="7144" y="28004"/>
                              </a:cubicBezTo>
                              <a:cubicBezTo>
                                <a:pt x="6286" y="29051"/>
                                <a:pt x="5429" y="30099"/>
                                <a:pt x="4667" y="30956"/>
                              </a:cubicBezTo>
                              <a:cubicBezTo>
                                <a:pt x="3143" y="32766"/>
                                <a:pt x="2000" y="34576"/>
                                <a:pt x="1238" y="35719"/>
                              </a:cubicBezTo>
                              <a:cubicBezTo>
                                <a:pt x="571" y="37052"/>
                                <a:pt x="0" y="37624"/>
                                <a:pt x="0" y="376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2" name="Freeform: Shape 178">
                          <a:extLst>
                            <a:ext uri="{FF2B5EF4-FFF2-40B4-BE49-F238E27FC236}">
                              <a16:creationId xmlns:a16="http://schemas.microsoft.com/office/drawing/2014/main" id="{CAF7B6EB-3C1A-4DC3-A356-84DD71A5CA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2363" y="3691889"/>
                          <a:ext cx="9019" cy="57626"/>
                        </a:xfrm>
                        <a:custGeom>
                          <a:avLst/>
                          <a:gdLst>
                            <a:gd name="connsiteX0" fmla="*/ 8814 w 9019"/>
                            <a:gd name="connsiteY0" fmla="*/ 57626 h 57626"/>
                            <a:gd name="connsiteX1" fmla="*/ 8814 w 9019"/>
                            <a:gd name="connsiteY1" fmla="*/ 56960 h 57626"/>
                            <a:gd name="connsiteX2" fmla="*/ 8718 w 9019"/>
                            <a:gd name="connsiteY2" fmla="*/ 55055 h 57626"/>
                            <a:gd name="connsiteX3" fmla="*/ 8433 w 9019"/>
                            <a:gd name="connsiteY3" fmla="*/ 53816 h 57626"/>
                            <a:gd name="connsiteX4" fmla="*/ 7861 w 9019"/>
                            <a:gd name="connsiteY4" fmla="*/ 52388 h 57626"/>
                            <a:gd name="connsiteX5" fmla="*/ 6051 w 9019"/>
                            <a:gd name="connsiteY5" fmla="*/ 49149 h 57626"/>
                            <a:gd name="connsiteX6" fmla="*/ 3670 w 9019"/>
                            <a:gd name="connsiteY6" fmla="*/ 45244 h 57626"/>
                            <a:gd name="connsiteX7" fmla="*/ 1384 w 9019"/>
                            <a:gd name="connsiteY7" fmla="*/ 40577 h 57626"/>
                            <a:gd name="connsiteX8" fmla="*/ 527 w 9019"/>
                            <a:gd name="connsiteY8" fmla="*/ 37910 h 57626"/>
                            <a:gd name="connsiteX9" fmla="*/ 146 w 9019"/>
                            <a:gd name="connsiteY9" fmla="*/ 36385 h 57626"/>
                            <a:gd name="connsiteX10" fmla="*/ 51 w 9019"/>
                            <a:gd name="connsiteY10" fmla="*/ 34862 h 57626"/>
                            <a:gd name="connsiteX11" fmla="*/ 622 w 9019"/>
                            <a:gd name="connsiteY11" fmla="*/ 29051 h 57626"/>
                            <a:gd name="connsiteX12" fmla="*/ 3003 w 9019"/>
                            <a:gd name="connsiteY12" fmla="*/ 18479 h 57626"/>
                            <a:gd name="connsiteX13" fmla="*/ 4337 w 9019"/>
                            <a:gd name="connsiteY13" fmla="*/ 9144 h 57626"/>
                            <a:gd name="connsiteX14" fmla="*/ 4908 w 9019"/>
                            <a:gd name="connsiteY14" fmla="*/ 5334 h 57626"/>
                            <a:gd name="connsiteX15" fmla="*/ 5766 w 9019"/>
                            <a:gd name="connsiteY15" fmla="*/ 2477 h 57626"/>
                            <a:gd name="connsiteX16" fmla="*/ 6528 w 9019"/>
                            <a:gd name="connsiteY16" fmla="*/ 0 h 57626"/>
                            <a:gd name="connsiteX17" fmla="*/ 6242 w 9019"/>
                            <a:gd name="connsiteY17" fmla="*/ 2572 h 57626"/>
                            <a:gd name="connsiteX18" fmla="*/ 5861 w 9019"/>
                            <a:gd name="connsiteY18" fmla="*/ 5429 h 57626"/>
                            <a:gd name="connsiteX19" fmla="*/ 5766 w 9019"/>
                            <a:gd name="connsiteY19" fmla="*/ 9239 h 57626"/>
                            <a:gd name="connsiteX20" fmla="*/ 5670 w 9019"/>
                            <a:gd name="connsiteY20" fmla="*/ 13811 h 57626"/>
                            <a:gd name="connsiteX21" fmla="*/ 5289 w 9019"/>
                            <a:gd name="connsiteY21" fmla="*/ 18860 h 57626"/>
                            <a:gd name="connsiteX22" fmla="*/ 4432 w 9019"/>
                            <a:gd name="connsiteY22" fmla="*/ 24194 h 57626"/>
                            <a:gd name="connsiteX23" fmla="*/ 3194 w 9019"/>
                            <a:gd name="connsiteY23" fmla="*/ 29623 h 57626"/>
                            <a:gd name="connsiteX24" fmla="*/ 2527 w 9019"/>
                            <a:gd name="connsiteY24" fmla="*/ 34766 h 57626"/>
                            <a:gd name="connsiteX25" fmla="*/ 2813 w 9019"/>
                            <a:gd name="connsiteY25" fmla="*/ 37243 h 57626"/>
                            <a:gd name="connsiteX26" fmla="*/ 3480 w 9019"/>
                            <a:gd name="connsiteY26" fmla="*/ 39719 h 57626"/>
                            <a:gd name="connsiteX27" fmla="*/ 5194 w 9019"/>
                            <a:gd name="connsiteY27" fmla="*/ 44291 h 57626"/>
                            <a:gd name="connsiteX28" fmla="*/ 7194 w 9019"/>
                            <a:gd name="connsiteY28" fmla="*/ 48387 h 57626"/>
                            <a:gd name="connsiteX29" fmla="*/ 8528 w 9019"/>
                            <a:gd name="connsiteY29" fmla="*/ 52006 h 57626"/>
                            <a:gd name="connsiteX30" fmla="*/ 8909 w 9019"/>
                            <a:gd name="connsiteY30" fmla="*/ 53626 h 57626"/>
                            <a:gd name="connsiteX31" fmla="*/ 9004 w 9019"/>
                            <a:gd name="connsiteY31" fmla="*/ 55055 h 57626"/>
                            <a:gd name="connsiteX32" fmla="*/ 8718 w 9019"/>
                            <a:gd name="connsiteY32" fmla="*/ 56960 h 57626"/>
                            <a:gd name="connsiteX33" fmla="*/ 8814 w 9019"/>
                            <a:gd name="connsiteY33" fmla="*/ 57626 h 576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9019" h="57626">
                              <a:moveTo>
                                <a:pt x="8814" y="57626"/>
                              </a:moveTo>
                              <a:cubicBezTo>
                                <a:pt x="8814" y="57626"/>
                                <a:pt x="8814" y="57340"/>
                                <a:pt x="8814" y="56960"/>
                              </a:cubicBezTo>
                              <a:cubicBezTo>
                                <a:pt x="8718" y="56578"/>
                                <a:pt x="9004" y="55817"/>
                                <a:pt x="8718" y="55055"/>
                              </a:cubicBezTo>
                              <a:cubicBezTo>
                                <a:pt x="8623" y="54673"/>
                                <a:pt x="8528" y="54293"/>
                                <a:pt x="8433" y="53816"/>
                              </a:cubicBezTo>
                              <a:cubicBezTo>
                                <a:pt x="8242" y="53340"/>
                                <a:pt x="8052" y="52864"/>
                                <a:pt x="7861" y="52388"/>
                              </a:cubicBezTo>
                              <a:cubicBezTo>
                                <a:pt x="7385" y="51340"/>
                                <a:pt x="6813" y="50292"/>
                                <a:pt x="6051" y="49149"/>
                              </a:cubicBezTo>
                              <a:cubicBezTo>
                                <a:pt x="5289" y="47911"/>
                                <a:pt x="4527" y="46673"/>
                                <a:pt x="3670" y="45244"/>
                              </a:cubicBezTo>
                              <a:cubicBezTo>
                                <a:pt x="2813" y="43910"/>
                                <a:pt x="1956" y="42196"/>
                                <a:pt x="1384" y="40577"/>
                              </a:cubicBezTo>
                              <a:cubicBezTo>
                                <a:pt x="1098" y="39815"/>
                                <a:pt x="717" y="38957"/>
                                <a:pt x="527" y="37910"/>
                              </a:cubicBezTo>
                              <a:lnTo>
                                <a:pt x="146" y="36385"/>
                              </a:lnTo>
                              <a:lnTo>
                                <a:pt x="51" y="34862"/>
                              </a:lnTo>
                              <a:cubicBezTo>
                                <a:pt x="-140" y="32861"/>
                                <a:pt x="241" y="30861"/>
                                <a:pt x="622" y="29051"/>
                              </a:cubicBezTo>
                              <a:cubicBezTo>
                                <a:pt x="1575" y="25337"/>
                                <a:pt x="2432" y="21908"/>
                                <a:pt x="3003" y="18479"/>
                              </a:cubicBezTo>
                              <a:cubicBezTo>
                                <a:pt x="3765" y="15050"/>
                                <a:pt x="3861" y="11906"/>
                                <a:pt x="4337" y="9144"/>
                              </a:cubicBezTo>
                              <a:cubicBezTo>
                                <a:pt x="4527" y="7715"/>
                                <a:pt x="4718" y="6477"/>
                                <a:pt x="4908" y="5334"/>
                              </a:cubicBezTo>
                              <a:cubicBezTo>
                                <a:pt x="5289" y="4191"/>
                                <a:pt x="5575" y="3239"/>
                                <a:pt x="5766" y="2477"/>
                              </a:cubicBezTo>
                              <a:cubicBezTo>
                                <a:pt x="6242" y="952"/>
                                <a:pt x="6528" y="0"/>
                                <a:pt x="6528" y="0"/>
                              </a:cubicBezTo>
                              <a:cubicBezTo>
                                <a:pt x="6528" y="0"/>
                                <a:pt x="6432" y="952"/>
                                <a:pt x="6242" y="2572"/>
                              </a:cubicBezTo>
                              <a:cubicBezTo>
                                <a:pt x="6147" y="3334"/>
                                <a:pt x="6051" y="4381"/>
                                <a:pt x="5861" y="5429"/>
                              </a:cubicBezTo>
                              <a:cubicBezTo>
                                <a:pt x="5861" y="6572"/>
                                <a:pt x="5861" y="7810"/>
                                <a:pt x="5766" y="9239"/>
                              </a:cubicBezTo>
                              <a:cubicBezTo>
                                <a:pt x="5766" y="10668"/>
                                <a:pt x="5670" y="12192"/>
                                <a:pt x="5670" y="13811"/>
                              </a:cubicBezTo>
                              <a:cubicBezTo>
                                <a:pt x="5670" y="15431"/>
                                <a:pt x="5575" y="17145"/>
                                <a:pt x="5289" y="18860"/>
                              </a:cubicBezTo>
                              <a:cubicBezTo>
                                <a:pt x="5004" y="20574"/>
                                <a:pt x="4908" y="22384"/>
                                <a:pt x="4432" y="24194"/>
                              </a:cubicBezTo>
                              <a:cubicBezTo>
                                <a:pt x="4051" y="26003"/>
                                <a:pt x="3575" y="27813"/>
                                <a:pt x="3194" y="29623"/>
                              </a:cubicBezTo>
                              <a:cubicBezTo>
                                <a:pt x="2813" y="31433"/>
                                <a:pt x="2432" y="33147"/>
                                <a:pt x="2527" y="34766"/>
                              </a:cubicBezTo>
                              <a:cubicBezTo>
                                <a:pt x="2527" y="35623"/>
                                <a:pt x="2622" y="36385"/>
                                <a:pt x="2813" y="37243"/>
                              </a:cubicBezTo>
                              <a:cubicBezTo>
                                <a:pt x="2908" y="38005"/>
                                <a:pt x="3194" y="38862"/>
                                <a:pt x="3480" y="39719"/>
                              </a:cubicBezTo>
                              <a:cubicBezTo>
                                <a:pt x="4051" y="41434"/>
                                <a:pt x="4527" y="42767"/>
                                <a:pt x="5194" y="44291"/>
                              </a:cubicBezTo>
                              <a:cubicBezTo>
                                <a:pt x="5861" y="45720"/>
                                <a:pt x="6528" y="47053"/>
                                <a:pt x="7194" y="48387"/>
                              </a:cubicBezTo>
                              <a:cubicBezTo>
                                <a:pt x="7766" y="49625"/>
                                <a:pt x="8242" y="50864"/>
                                <a:pt x="8528" y="52006"/>
                              </a:cubicBezTo>
                              <a:cubicBezTo>
                                <a:pt x="8623" y="52578"/>
                                <a:pt x="8814" y="53149"/>
                                <a:pt x="8909" y="53626"/>
                              </a:cubicBezTo>
                              <a:cubicBezTo>
                                <a:pt x="8909" y="54102"/>
                                <a:pt x="9004" y="54578"/>
                                <a:pt x="9004" y="55055"/>
                              </a:cubicBezTo>
                              <a:cubicBezTo>
                                <a:pt x="9099" y="55912"/>
                                <a:pt x="8718" y="56483"/>
                                <a:pt x="8718" y="56960"/>
                              </a:cubicBezTo>
                              <a:cubicBezTo>
                                <a:pt x="8909" y="57436"/>
                                <a:pt x="8814" y="57626"/>
                                <a:pt x="8814" y="5762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3" name="Freeform: Shape 179">
                          <a:extLst>
                            <a:ext uri="{FF2B5EF4-FFF2-40B4-BE49-F238E27FC236}">
                              <a16:creationId xmlns:a16="http://schemas.microsoft.com/office/drawing/2014/main" id="{42CEF93B-DADC-4FC4-A01F-A34AF2752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8211" y="3704557"/>
                          <a:ext cx="6298" cy="13906"/>
                        </a:xfrm>
                        <a:custGeom>
                          <a:avLst/>
                          <a:gdLst>
                            <a:gd name="connsiteX0" fmla="*/ 203 w 6298"/>
                            <a:gd name="connsiteY0" fmla="*/ 0 h 13906"/>
                            <a:gd name="connsiteX1" fmla="*/ 1536 w 6298"/>
                            <a:gd name="connsiteY1" fmla="*/ 2191 h 13906"/>
                            <a:gd name="connsiteX2" fmla="*/ 2584 w 6298"/>
                            <a:gd name="connsiteY2" fmla="*/ 4381 h 13906"/>
                            <a:gd name="connsiteX3" fmla="*/ 3632 w 6298"/>
                            <a:gd name="connsiteY3" fmla="*/ 6858 h 13906"/>
                            <a:gd name="connsiteX4" fmla="*/ 4679 w 6298"/>
                            <a:gd name="connsiteY4" fmla="*/ 9335 h 13906"/>
                            <a:gd name="connsiteX5" fmla="*/ 5537 w 6298"/>
                            <a:gd name="connsiteY5" fmla="*/ 11525 h 13906"/>
                            <a:gd name="connsiteX6" fmla="*/ 6299 w 6298"/>
                            <a:gd name="connsiteY6" fmla="*/ 13906 h 13906"/>
                            <a:gd name="connsiteX7" fmla="*/ 4203 w 6298"/>
                            <a:gd name="connsiteY7" fmla="*/ 12383 h 13906"/>
                            <a:gd name="connsiteX8" fmla="*/ 2489 w 6298"/>
                            <a:gd name="connsiteY8" fmla="*/ 10382 h 13906"/>
                            <a:gd name="connsiteX9" fmla="*/ 1060 w 6298"/>
                            <a:gd name="connsiteY9" fmla="*/ 7810 h 13906"/>
                            <a:gd name="connsiteX10" fmla="*/ 12 w 6298"/>
                            <a:gd name="connsiteY10" fmla="*/ 2381 h 13906"/>
                            <a:gd name="connsiteX11" fmla="*/ 203 w 6298"/>
                            <a:gd name="connsiteY11" fmla="*/ 0 h 139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6298" h="13906">
                              <a:moveTo>
                                <a:pt x="203" y="0"/>
                              </a:moveTo>
                              <a:cubicBezTo>
                                <a:pt x="203" y="0"/>
                                <a:pt x="869" y="857"/>
                                <a:pt x="1536" y="2191"/>
                              </a:cubicBezTo>
                              <a:cubicBezTo>
                                <a:pt x="1822" y="2858"/>
                                <a:pt x="2203" y="3619"/>
                                <a:pt x="2584" y="4381"/>
                              </a:cubicBezTo>
                              <a:cubicBezTo>
                                <a:pt x="2965" y="5144"/>
                                <a:pt x="3251" y="6001"/>
                                <a:pt x="3632" y="6858"/>
                              </a:cubicBezTo>
                              <a:cubicBezTo>
                                <a:pt x="4013" y="7715"/>
                                <a:pt x="4394" y="8477"/>
                                <a:pt x="4679" y="9335"/>
                              </a:cubicBezTo>
                              <a:cubicBezTo>
                                <a:pt x="4965" y="10192"/>
                                <a:pt x="5251" y="10954"/>
                                <a:pt x="5537" y="11525"/>
                              </a:cubicBezTo>
                              <a:cubicBezTo>
                                <a:pt x="6013" y="12859"/>
                                <a:pt x="6299" y="13906"/>
                                <a:pt x="6299" y="13906"/>
                              </a:cubicBezTo>
                              <a:cubicBezTo>
                                <a:pt x="6299" y="13906"/>
                                <a:pt x="5441" y="13430"/>
                                <a:pt x="4203" y="12383"/>
                              </a:cubicBezTo>
                              <a:cubicBezTo>
                                <a:pt x="3632" y="11906"/>
                                <a:pt x="2965" y="11240"/>
                                <a:pt x="2489" y="10382"/>
                              </a:cubicBezTo>
                              <a:cubicBezTo>
                                <a:pt x="2012" y="9620"/>
                                <a:pt x="1536" y="8668"/>
                                <a:pt x="1060" y="7810"/>
                              </a:cubicBezTo>
                              <a:cubicBezTo>
                                <a:pt x="393" y="5906"/>
                                <a:pt x="-83" y="3905"/>
                                <a:pt x="12" y="2381"/>
                              </a:cubicBezTo>
                              <a:cubicBezTo>
                                <a:pt x="12" y="952"/>
                                <a:pt x="203" y="0"/>
                                <a:pt x="20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4" name="Freeform: Shape 180">
                          <a:extLst>
                            <a:ext uri="{FF2B5EF4-FFF2-40B4-BE49-F238E27FC236}">
                              <a16:creationId xmlns:a16="http://schemas.microsoft.com/office/drawing/2014/main" id="{C34B2F7F-55C9-48C3-8BF8-8BCE4A82A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913" y="3671887"/>
                          <a:ext cx="10171" cy="61245"/>
                        </a:xfrm>
                        <a:custGeom>
                          <a:avLst/>
                          <a:gdLst>
                            <a:gd name="connsiteX0" fmla="*/ 4361 w 10171"/>
                            <a:gd name="connsiteY0" fmla="*/ 61246 h 61245"/>
                            <a:gd name="connsiteX1" fmla="*/ 4266 w 10171"/>
                            <a:gd name="connsiteY1" fmla="*/ 58579 h 61245"/>
                            <a:gd name="connsiteX2" fmla="*/ 3599 w 10171"/>
                            <a:gd name="connsiteY2" fmla="*/ 55626 h 61245"/>
                            <a:gd name="connsiteX3" fmla="*/ 2456 w 10171"/>
                            <a:gd name="connsiteY3" fmla="*/ 51816 h 61245"/>
                            <a:gd name="connsiteX4" fmla="*/ 1122 w 10171"/>
                            <a:gd name="connsiteY4" fmla="*/ 47244 h 61245"/>
                            <a:gd name="connsiteX5" fmla="*/ 75 w 10171"/>
                            <a:gd name="connsiteY5" fmla="*/ 41910 h 61245"/>
                            <a:gd name="connsiteX6" fmla="*/ 456 w 10171"/>
                            <a:gd name="connsiteY6" fmla="*/ 36004 h 61245"/>
                            <a:gd name="connsiteX7" fmla="*/ 1408 w 10171"/>
                            <a:gd name="connsiteY7" fmla="*/ 30194 h 61245"/>
                            <a:gd name="connsiteX8" fmla="*/ 2742 w 10171"/>
                            <a:gd name="connsiteY8" fmla="*/ 24479 h 61245"/>
                            <a:gd name="connsiteX9" fmla="*/ 4170 w 10171"/>
                            <a:gd name="connsiteY9" fmla="*/ 18955 h 61245"/>
                            <a:gd name="connsiteX10" fmla="*/ 7123 w 10171"/>
                            <a:gd name="connsiteY10" fmla="*/ 9335 h 61245"/>
                            <a:gd name="connsiteX11" fmla="*/ 10171 w 10171"/>
                            <a:gd name="connsiteY11" fmla="*/ 0 h 61245"/>
                            <a:gd name="connsiteX12" fmla="*/ 8647 w 10171"/>
                            <a:gd name="connsiteY12" fmla="*/ 9715 h 61245"/>
                            <a:gd name="connsiteX13" fmla="*/ 6552 w 10171"/>
                            <a:gd name="connsiteY13" fmla="*/ 19526 h 61245"/>
                            <a:gd name="connsiteX14" fmla="*/ 5313 w 10171"/>
                            <a:gd name="connsiteY14" fmla="*/ 24956 h 61245"/>
                            <a:gd name="connsiteX15" fmla="*/ 4075 w 10171"/>
                            <a:gd name="connsiteY15" fmla="*/ 30671 h 61245"/>
                            <a:gd name="connsiteX16" fmla="*/ 3028 w 10171"/>
                            <a:gd name="connsiteY16" fmla="*/ 36385 h 61245"/>
                            <a:gd name="connsiteX17" fmla="*/ 2456 w 10171"/>
                            <a:gd name="connsiteY17" fmla="*/ 41719 h 61245"/>
                            <a:gd name="connsiteX18" fmla="*/ 3028 w 10171"/>
                            <a:gd name="connsiteY18" fmla="*/ 46768 h 61245"/>
                            <a:gd name="connsiteX19" fmla="*/ 3885 w 10171"/>
                            <a:gd name="connsiteY19" fmla="*/ 51435 h 61245"/>
                            <a:gd name="connsiteX20" fmla="*/ 4551 w 10171"/>
                            <a:gd name="connsiteY20" fmla="*/ 55435 h 61245"/>
                            <a:gd name="connsiteX21" fmla="*/ 4742 w 10171"/>
                            <a:gd name="connsiteY21" fmla="*/ 58579 h 61245"/>
                            <a:gd name="connsiteX22" fmla="*/ 4456 w 10171"/>
                            <a:gd name="connsiteY22" fmla="*/ 60579 h 61245"/>
                            <a:gd name="connsiteX23" fmla="*/ 4361 w 10171"/>
                            <a:gd name="connsiteY23" fmla="*/ 61246 h 612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0171" h="61245">
                              <a:moveTo>
                                <a:pt x="4361" y="61246"/>
                              </a:moveTo>
                              <a:cubicBezTo>
                                <a:pt x="4361" y="61246"/>
                                <a:pt x="4361" y="60293"/>
                                <a:pt x="4266" y="58579"/>
                              </a:cubicBezTo>
                              <a:cubicBezTo>
                                <a:pt x="4075" y="57721"/>
                                <a:pt x="3980" y="56769"/>
                                <a:pt x="3599" y="55626"/>
                              </a:cubicBezTo>
                              <a:cubicBezTo>
                                <a:pt x="3218" y="54483"/>
                                <a:pt x="2837" y="53150"/>
                                <a:pt x="2456" y="51816"/>
                              </a:cubicBezTo>
                              <a:cubicBezTo>
                                <a:pt x="2075" y="50387"/>
                                <a:pt x="1599" y="48863"/>
                                <a:pt x="1122" y="47244"/>
                              </a:cubicBezTo>
                              <a:cubicBezTo>
                                <a:pt x="646" y="45625"/>
                                <a:pt x="265" y="43815"/>
                                <a:pt x="75" y="41910"/>
                              </a:cubicBezTo>
                              <a:cubicBezTo>
                                <a:pt x="-116" y="40005"/>
                                <a:pt x="75" y="37814"/>
                                <a:pt x="456" y="36004"/>
                              </a:cubicBezTo>
                              <a:cubicBezTo>
                                <a:pt x="741" y="34100"/>
                                <a:pt x="1122" y="32194"/>
                                <a:pt x="1408" y="30194"/>
                              </a:cubicBezTo>
                              <a:cubicBezTo>
                                <a:pt x="1694" y="28289"/>
                                <a:pt x="2266" y="26289"/>
                                <a:pt x="2742" y="24479"/>
                              </a:cubicBezTo>
                              <a:cubicBezTo>
                                <a:pt x="3218" y="22574"/>
                                <a:pt x="3694" y="20765"/>
                                <a:pt x="4170" y="18955"/>
                              </a:cubicBezTo>
                              <a:cubicBezTo>
                                <a:pt x="5218" y="15431"/>
                                <a:pt x="6266" y="12192"/>
                                <a:pt x="7123" y="9335"/>
                              </a:cubicBezTo>
                              <a:cubicBezTo>
                                <a:pt x="8838" y="3715"/>
                                <a:pt x="10171" y="0"/>
                                <a:pt x="10171" y="0"/>
                              </a:cubicBezTo>
                              <a:cubicBezTo>
                                <a:pt x="10171" y="0"/>
                                <a:pt x="9695" y="3905"/>
                                <a:pt x="8647" y="9715"/>
                              </a:cubicBezTo>
                              <a:cubicBezTo>
                                <a:pt x="7980" y="12573"/>
                                <a:pt x="7314" y="16002"/>
                                <a:pt x="6552" y="19526"/>
                              </a:cubicBezTo>
                              <a:cubicBezTo>
                                <a:pt x="6171" y="21336"/>
                                <a:pt x="5790" y="23146"/>
                                <a:pt x="5313" y="24956"/>
                              </a:cubicBezTo>
                              <a:cubicBezTo>
                                <a:pt x="4932" y="26860"/>
                                <a:pt x="4361" y="28670"/>
                                <a:pt x="4075" y="30671"/>
                              </a:cubicBezTo>
                              <a:cubicBezTo>
                                <a:pt x="3694" y="32575"/>
                                <a:pt x="3408" y="34576"/>
                                <a:pt x="3028" y="36385"/>
                              </a:cubicBezTo>
                              <a:cubicBezTo>
                                <a:pt x="2647" y="38386"/>
                                <a:pt x="2456" y="40005"/>
                                <a:pt x="2456" y="41719"/>
                              </a:cubicBezTo>
                              <a:cubicBezTo>
                                <a:pt x="2551" y="43434"/>
                                <a:pt x="2742" y="45148"/>
                                <a:pt x="3028" y="46768"/>
                              </a:cubicBezTo>
                              <a:cubicBezTo>
                                <a:pt x="3313" y="48387"/>
                                <a:pt x="3599" y="50006"/>
                                <a:pt x="3885" y="51435"/>
                              </a:cubicBezTo>
                              <a:cubicBezTo>
                                <a:pt x="4170" y="52864"/>
                                <a:pt x="4361" y="54197"/>
                                <a:pt x="4551" y="55435"/>
                              </a:cubicBezTo>
                              <a:cubicBezTo>
                                <a:pt x="4742" y="56579"/>
                                <a:pt x="4647" y="57721"/>
                                <a:pt x="4742" y="58579"/>
                              </a:cubicBezTo>
                              <a:cubicBezTo>
                                <a:pt x="4742" y="59436"/>
                                <a:pt x="4551" y="60103"/>
                                <a:pt x="4456" y="60579"/>
                              </a:cubicBezTo>
                              <a:cubicBezTo>
                                <a:pt x="4361" y="60960"/>
                                <a:pt x="4361" y="61246"/>
                                <a:pt x="4361" y="612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5" name="Freeform: Shape 181">
                          <a:extLst>
                            <a:ext uri="{FF2B5EF4-FFF2-40B4-BE49-F238E27FC236}">
                              <a16:creationId xmlns:a16="http://schemas.microsoft.com/office/drawing/2014/main" id="{58B02BC3-435F-4261-8C81-6DF17FC51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2797" y="3670839"/>
                          <a:ext cx="22479" cy="30575"/>
                        </a:xfrm>
                        <a:custGeom>
                          <a:avLst/>
                          <a:gdLst>
                            <a:gd name="connsiteX0" fmla="*/ 0 w 22479"/>
                            <a:gd name="connsiteY0" fmla="*/ 30575 h 30575"/>
                            <a:gd name="connsiteX1" fmla="*/ 1238 w 22479"/>
                            <a:gd name="connsiteY1" fmla="*/ 29432 h 30575"/>
                            <a:gd name="connsiteX2" fmla="*/ 2667 w 22479"/>
                            <a:gd name="connsiteY2" fmla="*/ 28099 h 30575"/>
                            <a:gd name="connsiteX3" fmla="*/ 4477 w 22479"/>
                            <a:gd name="connsiteY3" fmla="*/ 26384 h 30575"/>
                            <a:gd name="connsiteX4" fmla="*/ 6382 w 22479"/>
                            <a:gd name="connsiteY4" fmla="*/ 24289 h 30575"/>
                            <a:gd name="connsiteX5" fmla="*/ 8382 w 22479"/>
                            <a:gd name="connsiteY5" fmla="*/ 21908 h 30575"/>
                            <a:gd name="connsiteX6" fmla="*/ 10477 w 22479"/>
                            <a:gd name="connsiteY6" fmla="*/ 19241 h 30575"/>
                            <a:gd name="connsiteX7" fmla="*/ 12383 w 22479"/>
                            <a:gd name="connsiteY7" fmla="*/ 16383 h 30575"/>
                            <a:gd name="connsiteX8" fmla="*/ 19050 w 22479"/>
                            <a:gd name="connsiteY8" fmla="*/ 5048 h 30575"/>
                            <a:gd name="connsiteX9" fmla="*/ 22479 w 22479"/>
                            <a:gd name="connsiteY9" fmla="*/ 0 h 30575"/>
                            <a:gd name="connsiteX10" fmla="*/ 20479 w 22479"/>
                            <a:gd name="connsiteY10" fmla="*/ 5715 h 30575"/>
                            <a:gd name="connsiteX11" fmla="*/ 18097 w 22479"/>
                            <a:gd name="connsiteY11" fmla="*/ 11430 h 30575"/>
                            <a:gd name="connsiteX12" fmla="*/ 16573 w 22479"/>
                            <a:gd name="connsiteY12" fmla="*/ 14573 h 30575"/>
                            <a:gd name="connsiteX13" fmla="*/ 14764 w 22479"/>
                            <a:gd name="connsiteY13" fmla="*/ 17717 h 30575"/>
                            <a:gd name="connsiteX14" fmla="*/ 12573 w 22479"/>
                            <a:gd name="connsiteY14" fmla="*/ 20765 h 30575"/>
                            <a:gd name="connsiteX15" fmla="*/ 10192 w 22479"/>
                            <a:gd name="connsiteY15" fmla="*/ 23431 h 30575"/>
                            <a:gd name="connsiteX16" fmla="*/ 5334 w 22479"/>
                            <a:gd name="connsiteY16" fmla="*/ 27527 h 30575"/>
                            <a:gd name="connsiteX17" fmla="*/ 3238 w 22479"/>
                            <a:gd name="connsiteY17" fmla="*/ 28766 h 30575"/>
                            <a:gd name="connsiteX18" fmla="*/ 1524 w 22479"/>
                            <a:gd name="connsiteY18" fmla="*/ 29623 h 30575"/>
                            <a:gd name="connsiteX19" fmla="*/ 0 w 22479"/>
                            <a:gd name="connsiteY19" fmla="*/ 30575 h 305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22479" h="30575">
                              <a:moveTo>
                                <a:pt x="0" y="30575"/>
                              </a:moveTo>
                              <a:cubicBezTo>
                                <a:pt x="0" y="30575"/>
                                <a:pt x="381" y="30099"/>
                                <a:pt x="1238" y="29432"/>
                              </a:cubicBezTo>
                              <a:cubicBezTo>
                                <a:pt x="1619" y="29051"/>
                                <a:pt x="2096" y="28670"/>
                                <a:pt x="2667" y="28099"/>
                              </a:cubicBezTo>
                              <a:cubicBezTo>
                                <a:pt x="3143" y="27623"/>
                                <a:pt x="3905" y="27051"/>
                                <a:pt x="4477" y="26384"/>
                              </a:cubicBezTo>
                              <a:cubicBezTo>
                                <a:pt x="5048" y="25717"/>
                                <a:pt x="5715" y="25051"/>
                                <a:pt x="6382" y="24289"/>
                              </a:cubicBezTo>
                              <a:cubicBezTo>
                                <a:pt x="7144" y="23622"/>
                                <a:pt x="7715" y="22765"/>
                                <a:pt x="8382" y="21908"/>
                              </a:cubicBezTo>
                              <a:cubicBezTo>
                                <a:pt x="9049" y="21050"/>
                                <a:pt x="9811" y="20193"/>
                                <a:pt x="10477" y="19241"/>
                              </a:cubicBezTo>
                              <a:cubicBezTo>
                                <a:pt x="11144" y="18288"/>
                                <a:pt x="11811" y="17335"/>
                                <a:pt x="12383" y="16383"/>
                              </a:cubicBezTo>
                              <a:cubicBezTo>
                                <a:pt x="14859" y="12383"/>
                                <a:pt x="17145" y="8192"/>
                                <a:pt x="19050" y="5048"/>
                              </a:cubicBezTo>
                              <a:cubicBezTo>
                                <a:pt x="20955" y="2000"/>
                                <a:pt x="22479" y="0"/>
                                <a:pt x="22479" y="0"/>
                              </a:cubicBezTo>
                              <a:cubicBezTo>
                                <a:pt x="22479" y="0"/>
                                <a:pt x="21717" y="2381"/>
                                <a:pt x="20479" y="5715"/>
                              </a:cubicBezTo>
                              <a:cubicBezTo>
                                <a:pt x="19812" y="7429"/>
                                <a:pt x="19050" y="9335"/>
                                <a:pt x="18097" y="11430"/>
                              </a:cubicBezTo>
                              <a:cubicBezTo>
                                <a:pt x="17621" y="12478"/>
                                <a:pt x="17145" y="13525"/>
                                <a:pt x="16573" y="14573"/>
                              </a:cubicBezTo>
                              <a:cubicBezTo>
                                <a:pt x="16002" y="15621"/>
                                <a:pt x="15431" y="16669"/>
                                <a:pt x="14764" y="17717"/>
                              </a:cubicBezTo>
                              <a:cubicBezTo>
                                <a:pt x="14002" y="18764"/>
                                <a:pt x="13335" y="19717"/>
                                <a:pt x="12573" y="20765"/>
                              </a:cubicBezTo>
                              <a:cubicBezTo>
                                <a:pt x="11906" y="21812"/>
                                <a:pt x="10954" y="22574"/>
                                <a:pt x="10192" y="23431"/>
                              </a:cubicBezTo>
                              <a:cubicBezTo>
                                <a:pt x="8668" y="25146"/>
                                <a:pt x="6763" y="26384"/>
                                <a:pt x="5334" y="27527"/>
                              </a:cubicBezTo>
                              <a:cubicBezTo>
                                <a:pt x="4572" y="28099"/>
                                <a:pt x="3810" y="28385"/>
                                <a:pt x="3238" y="28766"/>
                              </a:cubicBezTo>
                              <a:cubicBezTo>
                                <a:pt x="2572" y="29146"/>
                                <a:pt x="2000" y="29432"/>
                                <a:pt x="1524" y="29623"/>
                              </a:cubicBezTo>
                              <a:cubicBezTo>
                                <a:pt x="571" y="30385"/>
                                <a:pt x="0" y="30575"/>
                                <a:pt x="0" y="30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6" name="Freeform: Shape 182">
                          <a:extLst>
                            <a:ext uri="{FF2B5EF4-FFF2-40B4-BE49-F238E27FC236}">
                              <a16:creationId xmlns:a16="http://schemas.microsoft.com/office/drawing/2014/main" id="{15AA0DB4-B63E-4842-910C-AB8C949CD2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9940" y="3764946"/>
                          <a:ext cx="37147" cy="13525"/>
                        </a:xfrm>
                        <a:custGeom>
                          <a:avLst/>
                          <a:gdLst>
                            <a:gd name="connsiteX0" fmla="*/ 0 w 37147"/>
                            <a:gd name="connsiteY0" fmla="*/ 13525 h 13525"/>
                            <a:gd name="connsiteX1" fmla="*/ 1524 w 37147"/>
                            <a:gd name="connsiteY1" fmla="*/ 12763 h 13525"/>
                            <a:gd name="connsiteX2" fmla="*/ 5715 w 37147"/>
                            <a:gd name="connsiteY2" fmla="*/ 11049 h 13525"/>
                            <a:gd name="connsiteX3" fmla="*/ 19145 w 37147"/>
                            <a:gd name="connsiteY3" fmla="*/ 7620 h 13525"/>
                            <a:gd name="connsiteX4" fmla="*/ 22670 w 37147"/>
                            <a:gd name="connsiteY4" fmla="*/ 6667 h 13525"/>
                            <a:gd name="connsiteX5" fmla="*/ 26003 w 37147"/>
                            <a:gd name="connsiteY5" fmla="*/ 5525 h 13525"/>
                            <a:gd name="connsiteX6" fmla="*/ 29051 w 37147"/>
                            <a:gd name="connsiteY6" fmla="*/ 4381 h 13525"/>
                            <a:gd name="connsiteX7" fmla="*/ 31718 w 37147"/>
                            <a:gd name="connsiteY7" fmla="*/ 3143 h 13525"/>
                            <a:gd name="connsiteX8" fmla="*/ 33909 w 37147"/>
                            <a:gd name="connsiteY8" fmla="*/ 1905 h 13525"/>
                            <a:gd name="connsiteX9" fmla="*/ 35624 w 37147"/>
                            <a:gd name="connsiteY9" fmla="*/ 857 h 13525"/>
                            <a:gd name="connsiteX10" fmla="*/ 37148 w 37147"/>
                            <a:gd name="connsiteY10" fmla="*/ 0 h 13525"/>
                            <a:gd name="connsiteX11" fmla="*/ 36004 w 37147"/>
                            <a:gd name="connsiteY11" fmla="*/ 1238 h 13525"/>
                            <a:gd name="connsiteX12" fmla="*/ 34576 w 37147"/>
                            <a:gd name="connsiteY12" fmla="*/ 2667 h 13525"/>
                            <a:gd name="connsiteX13" fmla="*/ 32575 w 37147"/>
                            <a:gd name="connsiteY13" fmla="*/ 4381 h 13525"/>
                            <a:gd name="connsiteX14" fmla="*/ 30004 w 37147"/>
                            <a:gd name="connsiteY14" fmla="*/ 6096 h 13525"/>
                            <a:gd name="connsiteX15" fmla="*/ 26861 w 37147"/>
                            <a:gd name="connsiteY15" fmla="*/ 7715 h 13525"/>
                            <a:gd name="connsiteX16" fmla="*/ 23432 w 37147"/>
                            <a:gd name="connsiteY16" fmla="*/ 9144 h 13525"/>
                            <a:gd name="connsiteX17" fmla="*/ 19717 w 37147"/>
                            <a:gd name="connsiteY17" fmla="*/ 10192 h 13525"/>
                            <a:gd name="connsiteX18" fmla="*/ 12383 w 37147"/>
                            <a:gd name="connsiteY18" fmla="*/ 11525 h 13525"/>
                            <a:gd name="connsiteX19" fmla="*/ 6096 w 37147"/>
                            <a:gd name="connsiteY19" fmla="*/ 12478 h 13525"/>
                            <a:gd name="connsiteX20" fmla="*/ 1619 w 37147"/>
                            <a:gd name="connsiteY20" fmla="*/ 13240 h 13525"/>
                            <a:gd name="connsiteX21" fmla="*/ 0 w 37147"/>
                            <a:gd name="connsiteY21" fmla="*/ 13525 h 13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7147" h="13525">
                              <a:moveTo>
                                <a:pt x="0" y="13525"/>
                              </a:moveTo>
                              <a:cubicBezTo>
                                <a:pt x="0" y="13525"/>
                                <a:pt x="572" y="13240"/>
                                <a:pt x="1524" y="12763"/>
                              </a:cubicBezTo>
                              <a:cubicBezTo>
                                <a:pt x="2572" y="12383"/>
                                <a:pt x="3905" y="11525"/>
                                <a:pt x="5715" y="11049"/>
                              </a:cubicBezTo>
                              <a:cubicBezTo>
                                <a:pt x="9335" y="9715"/>
                                <a:pt x="14288" y="8668"/>
                                <a:pt x="19145" y="7620"/>
                              </a:cubicBezTo>
                              <a:cubicBezTo>
                                <a:pt x="20288" y="7334"/>
                                <a:pt x="21527" y="6953"/>
                                <a:pt x="22670" y="6667"/>
                              </a:cubicBezTo>
                              <a:cubicBezTo>
                                <a:pt x="23813" y="6382"/>
                                <a:pt x="24955" y="5905"/>
                                <a:pt x="26003" y="5525"/>
                              </a:cubicBezTo>
                              <a:cubicBezTo>
                                <a:pt x="27051" y="5143"/>
                                <a:pt x="28194" y="4858"/>
                                <a:pt x="29051" y="4381"/>
                              </a:cubicBezTo>
                              <a:cubicBezTo>
                                <a:pt x="30004" y="3905"/>
                                <a:pt x="30861" y="3524"/>
                                <a:pt x="31718" y="3143"/>
                              </a:cubicBezTo>
                              <a:cubicBezTo>
                                <a:pt x="32575" y="2762"/>
                                <a:pt x="33242" y="2286"/>
                                <a:pt x="33909" y="1905"/>
                              </a:cubicBezTo>
                              <a:cubicBezTo>
                                <a:pt x="34576" y="1524"/>
                                <a:pt x="35147" y="1143"/>
                                <a:pt x="35624" y="857"/>
                              </a:cubicBezTo>
                              <a:cubicBezTo>
                                <a:pt x="36576" y="286"/>
                                <a:pt x="37148" y="0"/>
                                <a:pt x="37148" y="0"/>
                              </a:cubicBezTo>
                              <a:cubicBezTo>
                                <a:pt x="37148" y="0"/>
                                <a:pt x="36767" y="476"/>
                                <a:pt x="36004" y="1238"/>
                              </a:cubicBezTo>
                              <a:cubicBezTo>
                                <a:pt x="35624" y="1619"/>
                                <a:pt x="35147" y="2191"/>
                                <a:pt x="34576" y="2667"/>
                              </a:cubicBezTo>
                              <a:cubicBezTo>
                                <a:pt x="34004" y="3238"/>
                                <a:pt x="33433" y="3905"/>
                                <a:pt x="32575" y="4381"/>
                              </a:cubicBezTo>
                              <a:cubicBezTo>
                                <a:pt x="31813" y="4953"/>
                                <a:pt x="30956" y="5525"/>
                                <a:pt x="30004" y="6096"/>
                              </a:cubicBezTo>
                              <a:cubicBezTo>
                                <a:pt x="29051" y="6763"/>
                                <a:pt x="28004" y="7239"/>
                                <a:pt x="26861" y="7715"/>
                              </a:cubicBezTo>
                              <a:cubicBezTo>
                                <a:pt x="25717" y="8192"/>
                                <a:pt x="24575" y="8858"/>
                                <a:pt x="23432" y="9144"/>
                              </a:cubicBezTo>
                              <a:cubicBezTo>
                                <a:pt x="22193" y="9525"/>
                                <a:pt x="20955" y="9811"/>
                                <a:pt x="19717" y="10192"/>
                              </a:cubicBezTo>
                              <a:cubicBezTo>
                                <a:pt x="17240" y="10763"/>
                                <a:pt x="14764" y="11239"/>
                                <a:pt x="12383" y="11525"/>
                              </a:cubicBezTo>
                              <a:cubicBezTo>
                                <a:pt x="10097" y="11906"/>
                                <a:pt x="7906" y="12192"/>
                                <a:pt x="6096" y="12478"/>
                              </a:cubicBezTo>
                              <a:cubicBezTo>
                                <a:pt x="4286" y="12668"/>
                                <a:pt x="2667" y="13049"/>
                                <a:pt x="1619" y="13240"/>
                              </a:cubicBezTo>
                              <a:cubicBezTo>
                                <a:pt x="667" y="13430"/>
                                <a:pt x="0" y="13525"/>
                                <a:pt x="0" y="1352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7" name="Freeform: Shape 183">
                          <a:extLst>
                            <a:ext uri="{FF2B5EF4-FFF2-40B4-BE49-F238E27FC236}">
                              <a16:creationId xmlns:a16="http://schemas.microsoft.com/office/drawing/2014/main" id="{2254C800-FE4D-4FE4-9E1D-3ECE881B6A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085" y="3739990"/>
                          <a:ext cx="36195" cy="6637"/>
                        </a:xfrm>
                        <a:custGeom>
                          <a:avLst/>
                          <a:gdLst>
                            <a:gd name="connsiteX0" fmla="*/ 0 w 36195"/>
                            <a:gd name="connsiteY0" fmla="*/ 0 h 6637"/>
                            <a:gd name="connsiteX1" fmla="*/ 1619 w 36195"/>
                            <a:gd name="connsiteY1" fmla="*/ 381 h 6637"/>
                            <a:gd name="connsiteX2" fmla="*/ 5715 w 36195"/>
                            <a:gd name="connsiteY2" fmla="*/ 1429 h 6637"/>
                            <a:gd name="connsiteX3" fmla="*/ 11430 w 36195"/>
                            <a:gd name="connsiteY3" fmla="*/ 2667 h 6637"/>
                            <a:gd name="connsiteX4" fmla="*/ 14669 w 36195"/>
                            <a:gd name="connsiteY4" fmla="*/ 3239 h 6637"/>
                            <a:gd name="connsiteX5" fmla="*/ 18002 w 36195"/>
                            <a:gd name="connsiteY5" fmla="*/ 3715 h 6637"/>
                            <a:gd name="connsiteX6" fmla="*/ 21336 w 36195"/>
                            <a:gd name="connsiteY6" fmla="*/ 4001 h 6637"/>
                            <a:gd name="connsiteX7" fmla="*/ 24575 w 36195"/>
                            <a:gd name="connsiteY7" fmla="*/ 4096 h 6637"/>
                            <a:gd name="connsiteX8" fmla="*/ 27622 w 36195"/>
                            <a:gd name="connsiteY8" fmla="*/ 4096 h 6637"/>
                            <a:gd name="connsiteX9" fmla="*/ 30385 w 36195"/>
                            <a:gd name="connsiteY9" fmla="*/ 3905 h 6637"/>
                            <a:gd name="connsiteX10" fmla="*/ 34576 w 36195"/>
                            <a:gd name="connsiteY10" fmla="*/ 3429 h 6637"/>
                            <a:gd name="connsiteX11" fmla="*/ 36195 w 36195"/>
                            <a:gd name="connsiteY11" fmla="*/ 3239 h 6637"/>
                            <a:gd name="connsiteX12" fmla="*/ 34766 w 36195"/>
                            <a:gd name="connsiteY12" fmla="*/ 3905 h 6637"/>
                            <a:gd name="connsiteX13" fmla="*/ 30766 w 36195"/>
                            <a:gd name="connsiteY13" fmla="*/ 5429 h 6637"/>
                            <a:gd name="connsiteX14" fmla="*/ 27908 w 36195"/>
                            <a:gd name="connsiteY14" fmla="*/ 6096 h 6637"/>
                            <a:gd name="connsiteX15" fmla="*/ 24670 w 36195"/>
                            <a:gd name="connsiteY15" fmla="*/ 6477 h 6637"/>
                            <a:gd name="connsiteX16" fmla="*/ 21241 w 36195"/>
                            <a:gd name="connsiteY16" fmla="*/ 6572 h 6637"/>
                            <a:gd name="connsiteX17" fmla="*/ 17717 w 36195"/>
                            <a:gd name="connsiteY17" fmla="*/ 6287 h 6637"/>
                            <a:gd name="connsiteX18" fmla="*/ 14192 w 36195"/>
                            <a:gd name="connsiteY18" fmla="*/ 5620 h 6637"/>
                            <a:gd name="connsiteX19" fmla="*/ 10858 w 36195"/>
                            <a:gd name="connsiteY19" fmla="*/ 4763 h 6637"/>
                            <a:gd name="connsiteX20" fmla="*/ 5144 w 36195"/>
                            <a:gd name="connsiteY20" fmla="*/ 2572 h 6637"/>
                            <a:gd name="connsiteX21" fmla="*/ 1333 w 36195"/>
                            <a:gd name="connsiteY21" fmla="*/ 572 h 6637"/>
                            <a:gd name="connsiteX22" fmla="*/ 0 w 36195"/>
                            <a:gd name="connsiteY22" fmla="*/ 0 h 66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6195" h="6637">
                              <a:moveTo>
                                <a:pt x="0" y="0"/>
                              </a:moveTo>
                              <a:cubicBezTo>
                                <a:pt x="0" y="0"/>
                                <a:pt x="571" y="95"/>
                                <a:pt x="1619" y="381"/>
                              </a:cubicBezTo>
                              <a:cubicBezTo>
                                <a:pt x="2572" y="667"/>
                                <a:pt x="4000" y="1048"/>
                                <a:pt x="5715" y="1429"/>
                              </a:cubicBezTo>
                              <a:cubicBezTo>
                                <a:pt x="7429" y="1810"/>
                                <a:pt x="9334" y="2286"/>
                                <a:pt x="11430" y="2667"/>
                              </a:cubicBezTo>
                              <a:cubicBezTo>
                                <a:pt x="12478" y="2953"/>
                                <a:pt x="13525" y="3048"/>
                                <a:pt x="14669" y="3239"/>
                              </a:cubicBezTo>
                              <a:cubicBezTo>
                                <a:pt x="15812" y="3429"/>
                                <a:pt x="16859" y="3620"/>
                                <a:pt x="18002" y="3715"/>
                              </a:cubicBezTo>
                              <a:cubicBezTo>
                                <a:pt x="19145" y="3810"/>
                                <a:pt x="20288" y="3905"/>
                                <a:pt x="21336" y="4001"/>
                              </a:cubicBezTo>
                              <a:cubicBezTo>
                                <a:pt x="22479" y="4191"/>
                                <a:pt x="23527" y="4096"/>
                                <a:pt x="24575" y="4096"/>
                              </a:cubicBezTo>
                              <a:cubicBezTo>
                                <a:pt x="25622" y="4096"/>
                                <a:pt x="26670" y="4191"/>
                                <a:pt x="27622" y="4096"/>
                              </a:cubicBezTo>
                              <a:cubicBezTo>
                                <a:pt x="28575" y="4001"/>
                                <a:pt x="29528" y="4001"/>
                                <a:pt x="30385" y="3905"/>
                              </a:cubicBezTo>
                              <a:cubicBezTo>
                                <a:pt x="32099" y="3905"/>
                                <a:pt x="33528" y="3524"/>
                                <a:pt x="34576" y="3429"/>
                              </a:cubicBezTo>
                              <a:cubicBezTo>
                                <a:pt x="35624" y="3334"/>
                                <a:pt x="36195" y="3239"/>
                                <a:pt x="36195" y="3239"/>
                              </a:cubicBezTo>
                              <a:cubicBezTo>
                                <a:pt x="36195" y="3239"/>
                                <a:pt x="35719" y="3524"/>
                                <a:pt x="34766" y="3905"/>
                              </a:cubicBezTo>
                              <a:cubicBezTo>
                                <a:pt x="33814" y="4191"/>
                                <a:pt x="32480" y="5048"/>
                                <a:pt x="30766" y="5429"/>
                              </a:cubicBezTo>
                              <a:cubicBezTo>
                                <a:pt x="29908" y="5620"/>
                                <a:pt x="28956" y="5906"/>
                                <a:pt x="27908" y="6096"/>
                              </a:cubicBezTo>
                              <a:cubicBezTo>
                                <a:pt x="26861" y="6382"/>
                                <a:pt x="25813" y="6382"/>
                                <a:pt x="24670" y="6477"/>
                              </a:cubicBezTo>
                              <a:cubicBezTo>
                                <a:pt x="23527" y="6477"/>
                                <a:pt x="22384" y="6763"/>
                                <a:pt x="21241" y="6572"/>
                              </a:cubicBezTo>
                              <a:cubicBezTo>
                                <a:pt x="20098" y="6477"/>
                                <a:pt x="18859" y="6382"/>
                                <a:pt x="17717" y="6287"/>
                              </a:cubicBezTo>
                              <a:cubicBezTo>
                                <a:pt x="16574" y="6096"/>
                                <a:pt x="15335" y="5906"/>
                                <a:pt x="14192" y="5620"/>
                              </a:cubicBezTo>
                              <a:cubicBezTo>
                                <a:pt x="13049" y="5429"/>
                                <a:pt x="11906" y="5144"/>
                                <a:pt x="10858" y="4763"/>
                              </a:cubicBezTo>
                              <a:cubicBezTo>
                                <a:pt x="8763" y="4191"/>
                                <a:pt x="6763" y="3334"/>
                                <a:pt x="5144" y="2572"/>
                              </a:cubicBezTo>
                              <a:cubicBezTo>
                                <a:pt x="3524" y="1905"/>
                                <a:pt x="2286" y="1048"/>
                                <a:pt x="1333" y="572"/>
                              </a:cubicBezTo>
                              <a:cubicBezTo>
                                <a:pt x="476" y="286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8" name="Freeform: Shape 184">
                          <a:extLst>
                            <a:ext uri="{FF2B5EF4-FFF2-40B4-BE49-F238E27FC236}">
                              <a16:creationId xmlns:a16="http://schemas.microsoft.com/office/drawing/2014/main" id="{7082B1D7-3F1A-4B69-992D-5E2684BFFE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6040" y="3745896"/>
                          <a:ext cx="8667" cy="8667"/>
                        </a:xfrm>
                        <a:custGeom>
                          <a:avLst/>
                          <a:gdLst>
                            <a:gd name="connsiteX0" fmla="*/ 0 w 8667"/>
                            <a:gd name="connsiteY0" fmla="*/ 0 h 8667"/>
                            <a:gd name="connsiteX1" fmla="*/ 1905 w 8667"/>
                            <a:gd name="connsiteY1" fmla="*/ 857 h 8667"/>
                            <a:gd name="connsiteX2" fmla="*/ 5239 w 8667"/>
                            <a:gd name="connsiteY2" fmla="*/ 3524 h 8667"/>
                            <a:gd name="connsiteX3" fmla="*/ 7810 w 8667"/>
                            <a:gd name="connsiteY3" fmla="*/ 6763 h 8667"/>
                            <a:gd name="connsiteX4" fmla="*/ 8668 w 8667"/>
                            <a:gd name="connsiteY4" fmla="*/ 8668 h 8667"/>
                            <a:gd name="connsiteX5" fmla="*/ 6763 w 8667"/>
                            <a:gd name="connsiteY5" fmla="*/ 7906 h 8667"/>
                            <a:gd name="connsiteX6" fmla="*/ 3238 w 8667"/>
                            <a:gd name="connsiteY6" fmla="*/ 5429 h 8667"/>
                            <a:gd name="connsiteX7" fmla="*/ 762 w 8667"/>
                            <a:gd name="connsiteY7" fmla="*/ 1905 h 8667"/>
                            <a:gd name="connsiteX8" fmla="*/ 0 w 8667"/>
                            <a:gd name="connsiteY8" fmla="*/ 0 h 86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667" h="8667">
                              <a:moveTo>
                                <a:pt x="0" y="0"/>
                              </a:moveTo>
                              <a:cubicBezTo>
                                <a:pt x="0" y="0"/>
                                <a:pt x="857" y="286"/>
                                <a:pt x="1905" y="857"/>
                              </a:cubicBezTo>
                              <a:cubicBezTo>
                                <a:pt x="2953" y="1429"/>
                                <a:pt x="4191" y="2381"/>
                                <a:pt x="5239" y="3524"/>
                              </a:cubicBezTo>
                              <a:cubicBezTo>
                                <a:pt x="6286" y="4572"/>
                                <a:pt x="7239" y="5715"/>
                                <a:pt x="7810" y="6763"/>
                              </a:cubicBezTo>
                              <a:cubicBezTo>
                                <a:pt x="8382" y="7810"/>
                                <a:pt x="8668" y="8668"/>
                                <a:pt x="8668" y="8668"/>
                              </a:cubicBezTo>
                              <a:cubicBezTo>
                                <a:pt x="8668" y="8668"/>
                                <a:pt x="7810" y="8477"/>
                                <a:pt x="6763" y="7906"/>
                              </a:cubicBezTo>
                              <a:cubicBezTo>
                                <a:pt x="5620" y="7334"/>
                                <a:pt x="4381" y="6477"/>
                                <a:pt x="3238" y="5429"/>
                              </a:cubicBezTo>
                              <a:cubicBezTo>
                                <a:pt x="2191" y="4286"/>
                                <a:pt x="1333" y="3048"/>
                                <a:pt x="762" y="1905"/>
                              </a:cubicBezTo>
                              <a:cubicBezTo>
                                <a:pt x="190" y="857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98229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29" name="Freeform: Shape 185">
                          <a:extLst>
                            <a:ext uri="{FF2B5EF4-FFF2-40B4-BE49-F238E27FC236}">
                              <a16:creationId xmlns:a16="http://schemas.microsoft.com/office/drawing/2014/main" id="{0023D061-22F3-412D-AB19-3BA3EA17D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9309" y="3668362"/>
                          <a:ext cx="198925" cy="340518"/>
                        </a:xfrm>
                        <a:custGeom>
                          <a:avLst/>
                          <a:gdLst>
                            <a:gd name="connsiteX0" fmla="*/ 25952 w 198925"/>
                            <a:gd name="connsiteY0" fmla="*/ 340519 h 340518"/>
                            <a:gd name="connsiteX1" fmla="*/ 24809 w 198925"/>
                            <a:gd name="connsiteY1" fmla="*/ 340138 h 340518"/>
                            <a:gd name="connsiteX2" fmla="*/ 24142 w 198925"/>
                            <a:gd name="connsiteY2" fmla="*/ 339852 h 340518"/>
                            <a:gd name="connsiteX3" fmla="*/ 22428 w 198925"/>
                            <a:gd name="connsiteY3" fmla="*/ 339090 h 340518"/>
                            <a:gd name="connsiteX4" fmla="*/ 20523 w 198925"/>
                            <a:gd name="connsiteY4" fmla="*/ 338042 h 340518"/>
                            <a:gd name="connsiteX5" fmla="*/ 19094 w 198925"/>
                            <a:gd name="connsiteY5" fmla="*/ 336994 h 340518"/>
                            <a:gd name="connsiteX6" fmla="*/ 8997 w 198925"/>
                            <a:gd name="connsiteY6" fmla="*/ 323279 h 340518"/>
                            <a:gd name="connsiteX7" fmla="*/ 5283 w 198925"/>
                            <a:gd name="connsiteY7" fmla="*/ 313754 h 340518"/>
                            <a:gd name="connsiteX8" fmla="*/ 3663 w 198925"/>
                            <a:gd name="connsiteY8" fmla="*/ 308515 h 340518"/>
                            <a:gd name="connsiteX9" fmla="*/ 3473 w 198925"/>
                            <a:gd name="connsiteY9" fmla="*/ 307753 h 340518"/>
                            <a:gd name="connsiteX10" fmla="*/ 3473 w 198925"/>
                            <a:gd name="connsiteY10" fmla="*/ 307562 h 340518"/>
                            <a:gd name="connsiteX11" fmla="*/ 3378 w 198925"/>
                            <a:gd name="connsiteY11" fmla="*/ 307277 h 340518"/>
                            <a:gd name="connsiteX12" fmla="*/ 3187 w 198925"/>
                            <a:gd name="connsiteY12" fmla="*/ 306610 h 340518"/>
                            <a:gd name="connsiteX13" fmla="*/ 2901 w 198925"/>
                            <a:gd name="connsiteY13" fmla="*/ 305276 h 340518"/>
                            <a:gd name="connsiteX14" fmla="*/ 2235 w 198925"/>
                            <a:gd name="connsiteY14" fmla="*/ 302514 h 340518"/>
                            <a:gd name="connsiteX15" fmla="*/ 1568 w 198925"/>
                            <a:gd name="connsiteY15" fmla="*/ 299657 h 340518"/>
                            <a:gd name="connsiteX16" fmla="*/ 1092 w 198925"/>
                            <a:gd name="connsiteY16" fmla="*/ 296228 h 340518"/>
                            <a:gd name="connsiteX17" fmla="*/ 234 w 198925"/>
                            <a:gd name="connsiteY17" fmla="*/ 288989 h 340518"/>
                            <a:gd name="connsiteX18" fmla="*/ 234 w 198925"/>
                            <a:gd name="connsiteY18" fmla="*/ 274415 h 340518"/>
                            <a:gd name="connsiteX19" fmla="*/ 5187 w 198925"/>
                            <a:gd name="connsiteY19" fmla="*/ 242506 h 340518"/>
                            <a:gd name="connsiteX20" fmla="*/ 7569 w 198925"/>
                            <a:gd name="connsiteY20" fmla="*/ 234125 h 340518"/>
                            <a:gd name="connsiteX21" fmla="*/ 8235 w 198925"/>
                            <a:gd name="connsiteY21" fmla="*/ 232029 h 340518"/>
                            <a:gd name="connsiteX22" fmla="*/ 8616 w 198925"/>
                            <a:gd name="connsiteY22" fmla="*/ 230886 h 340518"/>
                            <a:gd name="connsiteX23" fmla="*/ 8997 w 198925"/>
                            <a:gd name="connsiteY23" fmla="*/ 229838 h 340518"/>
                            <a:gd name="connsiteX24" fmla="*/ 10426 w 198925"/>
                            <a:gd name="connsiteY24" fmla="*/ 225838 h 340518"/>
                            <a:gd name="connsiteX25" fmla="*/ 13474 w 198925"/>
                            <a:gd name="connsiteY25" fmla="*/ 217646 h 340518"/>
                            <a:gd name="connsiteX26" fmla="*/ 16998 w 198925"/>
                            <a:gd name="connsiteY26" fmla="*/ 209169 h 340518"/>
                            <a:gd name="connsiteX27" fmla="*/ 33858 w 198925"/>
                            <a:gd name="connsiteY27" fmla="*/ 175641 h 340518"/>
                            <a:gd name="connsiteX28" fmla="*/ 54813 w 198925"/>
                            <a:gd name="connsiteY28" fmla="*/ 143351 h 340518"/>
                            <a:gd name="connsiteX29" fmla="*/ 78435 w 198925"/>
                            <a:gd name="connsiteY29" fmla="*/ 113157 h 340518"/>
                            <a:gd name="connsiteX30" fmla="*/ 103104 w 198925"/>
                            <a:gd name="connsiteY30" fmla="*/ 85630 h 340518"/>
                            <a:gd name="connsiteX31" fmla="*/ 127393 w 198925"/>
                            <a:gd name="connsiteY31" fmla="*/ 61151 h 340518"/>
                            <a:gd name="connsiteX32" fmla="*/ 149777 w 198925"/>
                            <a:gd name="connsiteY32" fmla="*/ 40005 h 340518"/>
                            <a:gd name="connsiteX33" fmla="*/ 159778 w 198925"/>
                            <a:gd name="connsiteY33" fmla="*/ 30480 h 340518"/>
                            <a:gd name="connsiteX34" fmla="*/ 169684 w 198925"/>
                            <a:gd name="connsiteY34" fmla="*/ 22955 h 340518"/>
                            <a:gd name="connsiteX35" fmla="*/ 186543 w 198925"/>
                            <a:gd name="connsiteY35" fmla="*/ 12097 h 340518"/>
                            <a:gd name="connsiteX36" fmla="*/ 192258 w 198925"/>
                            <a:gd name="connsiteY36" fmla="*/ 7430 h 340518"/>
                            <a:gd name="connsiteX37" fmla="*/ 196068 w 198925"/>
                            <a:gd name="connsiteY37" fmla="*/ 3524 h 340518"/>
                            <a:gd name="connsiteX38" fmla="*/ 198926 w 198925"/>
                            <a:gd name="connsiteY38" fmla="*/ 0 h 340518"/>
                            <a:gd name="connsiteX39" fmla="*/ 196259 w 198925"/>
                            <a:gd name="connsiteY39" fmla="*/ 3715 h 340518"/>
                            <a:gd name="connsiteX40" fmla="*/ 192639 w 198925"/>
                            <a:gd name="connsiteY40" fmla="*/ 7810 h 340518"/>
                            <a:gd name="connsiteX41" fmla="*/ 187115 w 198925"/>
                            <a:gd name="connsiteY41" fmla="*/ 12764 h 340518"/>
                            <a:gd name="connsiteX42" fmla="*/ 170732 w 198925"/>
                            <a:gd name="connsiteY42" fmla="*/ 24384 h 340518"/>
                            <a:gd name="connsiteX43" fmla="*/ 166065 w 198925"/>
                            <a:gd name="connsiteY43" fmla="*/ 28004 h 340518"/>
                            <a:gd name="connsiteX44" fmla="*/ 161397 w 198925"/>
                            <a:gd name="connsiteY44" fmla="*/ 32195 h 340518"/>
                            <a:gd name="connsiteX45" fmla="*/ 151968 w 198925"/>
                            <a:gd name="connsiteY45" fmla="*/ 42005 h 340518"/>
                            <a:gd name="connsiteX46" fmla="*/ 130536 w 198925"/>
                            <a:gd name="connsiteY46" fmla="*/ 64199 h 340518"/>
                            <a:gd name="connsiteX47" fmla="*/ 107486 w 198925"/>
                            <a:gd name="connsiteY47" fmla="*/ 89630 h 340518"/>
                            <a:gd name="connsiteX48" fmla="*/ 84340 w 198925"/>
                            <a:gd name="connsiteY48" fmla="*/ 117919 h 340518"/>
                            <a:gd name="connsiteX49" fmla="*/ 62528 w 198925"/>
                            <a:gd name="connsiteY49" fmla="*/ 148590 h 340518"/>
                            <a:gd name="connsiteX50" fmla="*/ 43573 w 198925"/>
                            <a:gd name="connsiteY50" fmla="*/ 180975 h 340518"/>
                            <a:gd name="connsiteX51" fmla="*/ 28809 w 198925"/>
                            <a:gd name="connsiteY51" fmla="*/ 213836 h 340518"/>
                            <a:gd name="connsiteX52" fmla="*/ 25857 w 198925"/>
                            <a:gd name="connsiteY52" fmla="*/ 221837 h 340518"/>
                            <a:gd name="connsiteX53" fmla="*/ 23190 w 198925"/>
                            <a:gd name="connsiteY53" fmla="*/ 230124 h 340518"/>
                            <a:gd name="connsiteX54" fmla="*/ 21951 w 198925"/>
                            <a:gd name="connsiteY54" fmla="*/ 234220 h 340518"/>
                            <a:gd name="connsiteX55" fmla="*/ 21666 w 198925"/>
                            <a:gd name="connsiteY55" fmla="*/ 235268 h 340518"/>
                            <a:gd name="connsiteX56" fmla="*/ 21475 w 198925"/>
                            <a:gd name="connsiteY56" fmla="*/ 236125 h 340518"/>
                            <a:gd name="connsiteX57" fmla="*/ 20999 w 198925"/>
                            <a:gd name="connsiteY57" fmla="*/ 238030 h 340518"/>
                            <a:gd name="connsiteX58" fmla="*/ 19189 w 198925"/>
                            <a:gd name="connsiteY58" fmla="*/ 245745 h 340518"/>
                            <a:gd name="connsiteX59" fmla="*/ 16046 w 198925"/>
                            <a:gd name="connsiteY59" fmla="*/ 274796 h 340518"/>
                            <a:gd name="connsiteX60" fmla="*/ 16617 w 198925"/>
                            <a:gd name="connsiteY60" fmla="*/ 287560 h 340518"/>
                            <a:gd name="connsiteX61" fmla="*/ 17475 w 198925"/>
                            <a:gd name="connsiteY61" fmla="*/ 292894 h 340518"/>
                            <a:gd name="connsiteX62" fmla="*/ 17856 w 198925"/>
                            <a:gd name="connsiteY62" fmla="*/ 295465 h 340518"/>
                            <a:gd name="connsiteX63" fmla="*/ 18618 w 198925"/>
                            <a:gd name="connsiteY63" fmla="*/ 298323 h 340518"/>
                            <a:gd name="connsiteX64" fmla="*/ 19951 w 198925"/>
                            <a:gd name="connsiteY64" fmla="*/ 303181 h 340518"/>
                            <a:gd name="connsiteX65" fmla="*/ 21666 w 198925"/>
                            <a:gd name="connsiteY65" fmla="*/ 307943 h 340518"/>
                            <a:gd name="connsiteX66" fmla="*/ 24999 w 198925"/>
                            <a:gd name="connsiteY66" fmla="*/ 315468 h 340518"/>
                            <a:gd name="connsiteX67" fmla="*/ 30143 w 198925"/>
                            <a:gd name="connsiteY67" fmla="*/ 322326 h 340518"/>
                            <a:gd name="connsiteX68" fmla="*/ 30429 w 198925"/>
                            <a:gd name="connsiteY68" fmla="*/ 322517 h 340518"/>
                            <a:gd name="connsiteX69" fmla="*/ 30143 w 198925"/>
                            <a:gd name="connsiteY69" fmla="*/ 322326 h 340518"/>
                            <a:gd name="connsiteX70" fmla="*/ 29857 w 198925"/>
                            <a:gd name="connsiteY70" fmla="*/ 322326 h 340518"/>
                            <a:gd name="connsiteX71" fmla="*/ 30429 w 198925"/>
                            <a:gd name="connsiteY71" fmla="*/ 322517 h 340518"/>
                            <a:gd name="connsiteX72" fmla="*/ 31572 w 198925"/>
                            <a:gd name="connsiteY72" fmla="*/ 322802 h 340518"/>
                            <a:gd name="connsiteX73" fmla="*/ 25952 w 198925"/>
                            <a:gd name="connsiteY73" fmla="*/ 340519 h 3405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</a:cxnLst>
                          <a:rect l="l" t="t" r="r" b="b"/>
                          <a:pathLst>
                            <a:path w="198925" h="340518">
                              <a:moveTo>
                                <a:pt x="25952" y="340519"/>
                              </a:moveTo>
                              <a:cubicBezTo>
                                <a:pt x="25952" y="340519"/>
                                <a:pt x="25571" y="340423"/>
                                <a:pt x="24809" y="340138"/>
                              </a:cubicBezTo>
                              <a:cubicBezTo>
                                <a:pt x="24618" y="340043"/>
                                <a:pt x="24333" y="339947"/>
                                <a:pt x="24142" y="339852"/>
                              </a:cubicBezTo>
                              <a:cubicBezTo>
                                <a:pt x="23666" y="339661"/>
                                <a:pt x="23094" y="339376"/>
                                <a:pt x="22428" y="339090"/>
                              </a:cubicBezTo>
                              <a:cubicBezTo>
                                <a:pt x="21856" y="338804"/>
                                <a:pt x="21189" y="338423"/>
                                <a:pt x="20523" y="338042"/>
                              </a:cubicBezTo>
                              <a:cubicBezTo>
                                <a:pt x="20046" y="337757"/>
                                <a:pt x="19570" y="337376"/>
                                <a:pt x="19094" y="336994"/>
                              </a:cubicBezTo>
                              <a:cubicBezTo>
                                <a:pt x="14998" y="333947"/>
                                <a:pt x="11664" y="328994"/>
                                <a:pt x="8997" y="323279"/>
                              </a:cubicBezTo>
                              <a:cubicBezTo>
                                <a:pt x="7664" y="320326"/>
                                <a:pt x="6426" y="317182"/>
                                <a:pt x="5283" y="313754"/>
                              </a:cubicBezTo>
                              <a:cubicBezTo>
                                <a:pt x="4711" y="312134"/>
                                <a:pt x="4235" y="310325"/>
                                <a:pt x="3663" y="308515"/>
                              </a:cubicBezTo>
                              <a:lnTo>
                                <a:pt x="3473" y="307753"/>
                              </a:lnTo>
                              <a:lnTo>
                                <a:pt x="3473" y="307562"/>
                              </a:lnTo>
                              <a:lnTo>
                                <a:pt x="3378" y="307277"/>
                              </a:lnTo>
                              <a:lnTo>
                                <a:pt x="3187" y="306610"/>
                              </a:lnTo>
                              <a:lnTo>
                                <a:pt x="2901" y="305276"/>
                              </a:lnTo>
                              <a:cubicBezTo>
                                <a:pt x="2711" y="304419"/>
                                <a:pt x="2520" y="303467"/>
                                <a:pt x="2235" y="302514"/>
                              </a:cubicBezTo>
                              <a:cubicBezTo>
                                <a:pt x="2044" y="301561"/>
                                <a:pt x="1758" y="300609"/>
                                <a:pt x="1568" y="299657"/>
                              </a:cubicBezTo>
                              <a:cubicBezTo>
                                <a:pt x="1377" y="298609"/>
                                <a:pt x="1282" y="297371"/>
                                <a:pt x="1092" y="296228"/>
                              </a:cubicBezTo>
                              <a:cubicBezTo>
                                <a:pt x="806" y="293846"/>
                                <a:pt x="520" y="291465"/>
                                <a:pt x="234" y="288989"/>
                              </a:cubicBezTo>
                              <a:cubicBezTo>
                                <a:pt x="139" y="284321"/>
                                <a:pt x="-242" y="279368"/>
                                <a:pt x="234" y="274415"/>
                              </a:cubicBezTo>
                              <a:cubicBezTo>
                                <a:pt x="711" y="264319"/>
                                <a:pt x="2330" y="253556"/>
                                <a:pt x="5187" y="242506"/>
                              </a:cubicBezTo>
                              <a:cubicBezTo>
                                <a:pt x="5759" y="239744"/>
                                <a:pt x="6711" y="236982"/>
                                <a:pt x="7569" y="234125"/>
                              </a:cubicBezTo>
                              <a:lnTo>
                                <a:pt x="8235" y="232029"/>
                              </a:lnTo>
                              <a:lnTo>
                                <a:pt x="8616" y="230886"/>
                              </a:lnTo>
                              <a:lnTo>
                                <a:pt x="8997" y="229838"/>
                              </a:lnTo>
                              <a:cubicBezTo>
                                <a:pt x="9474" y="228505"/>
                                <a:pt x="9950" y="227171"/>
                                <a:pt x="10426" y="225838"/>
                              </a:cubicBezTo>
                              <a:cubicBezTo>
                                <a:pt x="11474" y="223171"/>
                                <a:pt x="12331" y="220409"/>
                                <a:pt x="13474" y="217646"/>
                              </a:cubicBezTo>
                              <a:cubicBezTo>
                                <a:pt x="14617" y="214789"/>
                                <a:pt x="15760" y="212027"/>
                                <a:pt x="16998" y="209169"/>
                              </a:cubicBezTo>
                              <a:cubicBezTo>
                                <a:pt x="21951" y="197930"/>
                                <a:pt x="27381" y="186690"/>
                                <a:pt x="33858" y="175641"/>
                              </a:cubicBezTo>
                              <a:cubicBezTo>
                                <a:pt x="40239" y="164592"/>
                                <a:pt x="47193" y="153734"/>
                                <a:pt x="54813" y="143351"/>
                              </a:cubicBezTo>
                              <a:cubicBezTo>
                                <a:pt x="62242" y="132874"/>
                                <a:pt x="70243" y="122777"/>
                                <a:pt x="78435" y="113157"/>
                              </a:cubicBezTo>
                              <a:cubicBezTo>
                                <a:pt x="86531" y="103442"/>
                                <a:pt x="94913" y="94298"/>
                                <a:pt x="103104" y="85630"/>
                              </a:cubicBezTo>
                              <a:cubicBezTo>
                                <a:pt x="111296" y="76867"/>
                                <a:pt x="119583" y="68771"/>
                                <a:pt x="127393" y="61151"/>
                              </a:cubicBezTo>
                              <a:cubicBezTo>
                                <a:pt x="135394" y="53626"/>
                                <a:pt x="143014" y="46673"/>
                                <a:pt x="149777" y="40005"/>
                              </a:cubicBezTo>
                              <a:cubicBezTo>
                                <a:pt x="153301" y="36671"/>
                                <a:pt x="156349" y="33528"/>
                                <a:pt x="159778" y="30480"/>
                              </a:cubicBezTo>
                              <a:cubicBezTo>
                                <a:pt x="162921" y="27527"/>
                                <a:pt x="166541" y="25051"/>
                                <a:pt x="169684" y="22955"/>
                              </a:cubicBezTo>
                              <a:cubicBezTo>
                                <a:pt x="176256" y="18669"/>
                                <a:pt x="182067" y="15431"/>
                                <a:pt x="186543" y="12097"/>
                              </a:cubicBezTo>
                              <a:cubicBezTo>
                                <a:pt x="188829" y="10478"/>
                                <a:pt x="190734" y="8954"/>
                                <a:pt x="192258" y="7430"/>
                              </a:cubicBezTo>
                              <a:cubicBezTo>
                                <a:pt x="193878" y="6001"/>
                                <a:pt x="195211" y="4763"/>
                                <a:pt x="196068" y="3524"/>
                              </a:cubicBezTo>
                              <a:cubicBezTo>
                                <a:pt x="197878" y="1238"/>
                                <a:pt x="198926" y="0"/>
                                <a:pt x="198926" y="0"/>
                              </a:cubicBezTo>
                              <a:cubicBezTo>
                                <a:pt x="198926" y="0"/>
                                <a:pt x="197973" y="1333"/>
                                <a:pt x="196259" y="3715"/>
                              </a:cubicBezTo>
                              <a:cubicBezTo>
                                <a:pt x="195497" y="4953"/>
                                <a:pt x="194163" y="6287"/>
                                <a:pt x="192639" y="7810"/>
                              </a:cubicBezTo>
                              <a:cubicBezTo>
                                <a:pt x="191211" y="9430"/>
                                <a:pt x="189306" y="11049"/>
                                <a:pt x="187115" y="12764"/>
                              </a:cubicBezTo>
                              <a:cubicBezTo>
                                <a:pt x="182733" y="16288"/>
                                <a:pt x="177018" y="19907"/>
                                <a:pt x="170732" y="24384"/>
                              </a:cubicBezTo>
                              <a:cubicBezTo>
                                <a:pt x="169113" y="25432"/>
                                <a:pt x="167589" y="26765"/>
                                <a:pt x="166065" y="28004"/>
                              </a:cubicBezTo>
                              <a:cubicBezTo>
                                <a:pt x="164445" y="29147"/>
                                <a:pt x="162921" y="30671"/>
                                <a:pt x="161397" y="32195"/>
                              </a:cubicBezTo>
                              <a:cubicBezTo>
                                <a:pt x="158349" y="35052"/>
                                <a:pt x="155206" y="38576"/>
                                <a:pt x="151968" y="42005"/>
                              </a:cubicBezTo>
                              <a:cubicBezTo>
                                <a:pt x="145395" y="49054"/>
                                <a:pt x="138156" y="56388"/>
                                <a:pt x="130536" y="64199"/>
                              </a:cubicBezTo>
                              <a:cubicBezTo>
                                <a:pt x="123107" y="72200"/>
                                <a:pt x="115201" y="80581"/>
                                <a:pt x="107486" y="89630"/>
                              </a:cubicBezTo>
                              <a:cubicBezTo>
                                <a:pt x="99675" y="98584"/>
                                <a:pt x="91865" y="108014"/>
                                <a:pt x="84340" y="117919"/>
                              </a:cubicBezTo>
                              <a:cubicBezTo>
                                <a:pt x="76720" y="127730"/>
                                <a:pt x="69386" y="138017"/>
                                <a:pt x="62528" y="148590"/>
                              </a:cubicBezTo>
                              <a:cubicBezTo>
                                <a:pt x="55575" y="159068"/>
                                <a:pt x="49288" y="170021"/>
                                <a:pt x="43573" y="180975"/>
                              </a:cubicBezTo>
                              <a:cubicBezTo>
                                <a:pt x="37763" y="191834"/>
                                <a:pt x="33000" y="203073"/>
                                <a:pt x="28809" y="213836"/>
                              </a:cubicBezTo>
                              <a:cubicBezTo>
                                <a:pt x="27857" y="216503"/>
                                <a:pt x="26809" y="219170"/>
                                <a:pt x="25857" y="221837"/>
                              </a:cubicBezTo>
                              <a:cubicBezTo>
                                <a:pt x="24904" y="224504"/>
                                <a:pt x="24142" y="227362"/>
                                <a:pt x="23190" y="230124"/>
                              </a:cubicBezTo>
                              <a:cubicBezTo>
                                <a:pt x="22809" y="231457"/>
                                <a:pt x="22332" y="232886"/>
                                <a:pt x="21951" y="234220"/>
                              </a:cubicBezTo>
                              <a:lnTo>
                                <a:pt x="21666" y="235268"/>
                              </a:lnTo>
                              <a:lnTo>
                                <a:pt x="21475" y="236125"/>
                              </a:lnTo>
                              <a:lnTo>
                                <a:pt x="20999" y="238030"/>
                              </a:lnTo>
                              <a:cubicBezTo>
                                <a:pt x="20332" y="240602"/>
                                <a:pt x="19570" y="243173"/>
                                <a:pt x="19189" y="245745"/>
                              </a:cubicBezTo>
                              <a:cubicBezTo>
                                <a:pt x="16998" y="255937"/>
                                <a:pt x="15951" y="265843"/>
                                <a:pt x="16046" y="274796"/>
                              </a:cubicBezTo>
                              <a:cubicBezTo>
                                <a:pt x="15855" y="279273"/>
                                <a:pt x="16427" y="283559"/>
                                <a:pt x="16617" y="287560"/>
                              </a:cubicBezTo>
                              <a:cubicBezTo>
                                <a:pt x="16903" y="289369"/>
                                <a:pt x="17189" y="291179"/>
                                <a:pt x="17475" y="292894"/>
                              </a:cubicBezTo>
                              <a:cubicBezTo>
                                <a:pt x="17665" y="293751"/>
                                <a:pt x="17665" y="294608"/>
                                <a:pt x="17856" y="295465"/>
                              </a:cubicBezTo>
                              <a:cubicBezTo>
                                <a:pt x="18141" y="296418"/>
                                <a:pt x="18427" y="297371"/>
                                <a:pt x="18618" y="298323"/>
                              </a:cubicBezTo>
                              <a:cubicBezTo>
                                <a:pt x="19094" y="300038"/>
                                <a:pt x="19570" y="301657"/>
                                <a:pt x="19951" y="303181"/>
                              </a:cubicBezTo>
                              <a:cubicBezTo>
                                <a:pt x="20523" y="304800"/>
                                <a:pt x="21094" y="306419"/>
                                <a:pt x="21666" y="307943"/>
                              </a:cubicBezTo>
                              <a:cubicBezTo>
                                <a:pt x="22809" y="310896"/>
                                <a:pt x="23952" y="313373"/>
                                <a:pt x="24999" y="315468"/>
                              </a:cubicBezTo>
                              <a:cubicBezTo>
                                <a:pt x="27190" y="319659"/>
                                <a:pt x="29286" y="321945"/>
                                <a:pt x="30143" y="322326"/>
                              </a:cubicBezTo>
                              <a:cubicBezTo>
                                <a:pt x="30238" y="322421"/>
                                <a:pt x="30333" y="322421"/>
                                <a:pt x="30429" y="322517"/>
                              </a:cubicBezTo>
                              <a:cubicBezTo>
                                <a:pt x="30333" y="322421"/>
                                <a:pt x="30238" y="322421"/>
                                <a:pt x="30143" y="322326"/>
                              </a:cubicBezTo>
                              <a:cubicBezTo>
                                <a:pt x="30048" y="322326"/>
                                <a:pt x="29952" y="322326"/>
                                <a:pt x="29857" y="322326"/>
                              </a:cubicBezTo>
                              <a:cubicBezTo>
                                <a:pt x="29857" y="322326"/>
                                <a:pt x="30238" y="322421"/>
                                <a:pt x="30429" y="322517"/>
                              </a:cubicBezTo>
                              <a:cubicBezTo>
                                <a:pt x="31191" y="322707"/>
                                <a:pt x="31572" y="322802"/>
                                <a:pt x="31572" y="322802"/>
                              </a:cubicBezTo>
                              <a:lnTo>
                                <a:pt x="25952" y="3405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7B33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200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2717" y="3735253"/>
                        <a:ext cx="131683" cy="273723"/>
                        <a:chOff x="6272717" y="3735253"/>
                        <a:chExt cx="131683" cy="273723"/>
                      </a:xfrm>
                    </p:grpSpPr>
                    <p:sp>
                      <p:nvSpPr>
                        <p:cNvPr id="201" name="Freeform: Shape 187">
                          <a:extLst>
                            <a:ext uri="{FF2B5EF4-FFF2-40B4-BE49-F238E27FC236}">
                              <a16:creationId xmlns:a16="http://schemas.microsoft.com/office/drawing/2014/main" id="{81BC9ECD-F491-45F4-A10A-4B1FCBCBA3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3071" y="3735253"/>
                          <a:ext cx="111329" cy="178092"/>
                        </a:xfrm>
                        <a:custGeom>
                          <a:avLst/>
                          <a:gdLst>
                            <a:gd name="connsiteX0" fmla="*/ 953 w 111329"/>
                            <a:gd name="connsiteY0" fmla="*/ 178092 h 178092"/>
                            <a:gd name="connsiteX1" fmla="*/ 5240 w 111329"/>
                            <a:gd name="connsiteY1" fmla="*/ 138087 h 178092"/>
                            <a:gd name="connsiteX2" fmla="*/ 17622 w 111329"/>
                            <a:gd name="connsiteY2" fmla="*/ 65983 h 178092"/>
                            <a:gd name="connsiteX3" fmla="*/ 44387 w 111329"/>
                            <a:gd name="connsiteY3" fmla="*/ 34931 h 178092"/>
                            <a:gd name="connsiteX4" fmla="*/ 69724 w 111329"/>
                            <a:gd name="connsiteY4" fmla="*/ 11976 h 178092"/>
                            <a:gd name="connsiteX5" fmla="*/ 107348 w 111329"/>
                            <a:gd name="connsiteY5" fmla="*/ 6071 h 178092"/>
                            <a:gd name="connsiteX6" fmla="*/ 106967 w 111329"/>
                            <a:gd name="connsiteY6" fmla="*/ 58077 h 178092"/>
                            <a:gd name="connsiteX7" fmla="*/ 82011 w 111329"/>
                            <a:gd name="connsiteY7" fmla="*/ 107798 h 178092"/>
                            <a:gd name="connsiteX8" fmla="*/ 37625 w 111329"/>
                            <a:gd name="connsiteY8" fmla="*/ 139421 h 178092"/>
                            <a:gd name="connsiteX9" fmla="*/ 9240 w 111329"/>
                            <a:gd name="connsiteY9" fmla="*/ 165805 h 178092"/>
                            <a:gd name="connsiteX10" fmla="*/ 953 w 111329"/>
                            <a:gd name="connsiteY10" fmla="*/ 178092 h 178092"/>
                            <a:gd name="connsiteX11" fmla="*/ 953 w 111329"/>
                            <a:gd name="connsiteY11" fmla="*/ 178092 h 1780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11329" h="178092">
                              <a:moveTo>
                                <a:pt x="953" y="178092"/>
                              </a:moveTo>
                              <a:cubicBezTo>
                                <a:pt x="-2380" y="164567"/>
                                <a:pt x="4001" y="151517"/>
                                <a:pt x="5240" y="138087"/>
                              </a:cubicBezTo>
                              <a:cubicBezTo>
                                <a:pt x="7335" y="115227"/>
                                <a:pt x="6383" y="87033"/>
                                <a:pt x="17622" y="65983"/>
                              </a:cubicBezTo>
                              <a:cubicBezTo>
                                <a:pt x="23909" y="54553"/>
                                <a:pt x="36291" y="45028"/>
                                <a:pt x="44387" y="34931"/>
                              </a:cubicBezTo>
                              <a:cubicBezTo>
                                <a:pt x="51817" y="26359"/>
                                <a:pt x="60294" y="18072"/>
                                <a:pt x="69724" y="11976"/>
                              </a:cubicBezTo>
                              <a:cubicBezTo>
                                <a:pt x="79535" y="4832"/>
                                <a:pt x="96489" y="-7455"/>
                                <a:pt x="107348" y="6071"/>
                              </a:cubicBezTo>
                              <a:cubicBezTo>
                                <a:pt x="115253" y="16739"/>
                                <a:pt x="109348" y="46266"/>
                                <a:pt x="106967" y="58077"/>
                              </a:cubicBezTo>
                              <a:cubicBezTo>
                                <a:pt x="104109" y="75413"/>
                                <a:pt x="93727" y="94463"/>
                                <a:pt x="82011" y="107798"/>
                              </a:cubicBezTo>
                              <a:cubicBezTo>
                                <a:pt x="68771" y="122276"/>
                                <a:pt x="54579" y="131705"/>
                                <a:pt x="37625" y="139421"/>
                              </a:cubicBezTo>
                              <a:cubicBezTo>
                                <a:pt x="25528" y="145040"/>
                                <a:pt x="16003" y="154565"/>
                                <a:pt x="9240" y="165805"/>
                              </a:cubicBezTo>
                              <a:cubicBezTo>
                                <a:pt x="6002" y="171425"/>
                                <a:pt x="6192" y="173806"/>
                                <a:pt x="953" y="178092"/>
                              </a:cubicBezTo>
                              <a:lnTo>
                                <a:pt x="953" y="1780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33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2" name="Freeform: Shape 188">
                          <a:extLst>
                            <a:ext uri="{FF2B5EF4-FFF2-40B4-BE49-F238E27FC236}">
                              <a16:creationId xmlns:a16="http://schemas.microsoft.com/office/drawing/2014/main" id="{AD1123A3-89E6-4DB5-8D58-B2AAF9889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7783" y="3805903"/>
                          <a:ext cx="11482" cy="75533"/>
                        </a:xfrm>
                        <a:custGeom>
                          <a:avLst/>
                          <a:gdLst>
                            <a:gd name="connsiteX0" fmla="*/ 624 w 11482"/>
                            <a:gd name="connsiteY0" fmla="*/ 75533 h 75533"/>
                            <a:gd name="connsiteX1" fmla="*/ 338 w 11482"/>
                            <a:gd name="connsiteY1" fmla="*/ 72199 h 75533"/>
                            <a:gd name="connsiteX2" fmla="*/ 53 w 11482"/>
                            <a:gd name="connsiteY2" fmla="*/ 63532 h 75533"/>
                            <a:gd name="connsiteX3" fmla="*/ 815 w 11482"/>
                            <a:gd name="connsiteY3" fmla="*/ 51244 h 75533"/>
                            <a:gd name="connsiteX4" fmla="*/ 2720 w 11482"/>
                            <a:gd name="connsiteY4" fmla="*/ 37243 h 75533"/>
                            <a:gd name="connsiteX5" fmla="*/ 5482 w 11482"/>
                            <a:gd name="connsiteY5" fmla="*/ 23431 h 75533"/>
                            <a:gd name="connsiteX6" fmla="*/ 8339 w 11482"/>
                            <a:gd name="connsiteY6" fmla="*/ 11525 h 75533"/>
                            <a:gd name="connsiteX7" fmla="*/ 11483 w 11482"/>
                            <a:gd name="connsiteY7" fmla="*/ 0 h 75533"/>
                            <a:gd name="connsiteX8" fmla="*/ 9863 w 11482"/>
                            <a:gd name="connsiteY8" fmla="*/ 11906 h 75533"/>
                            <a:gd name="connsiteX9" fmla="*/ 7863 w 11482"/>
                            <a:gd name="connsiteY9" fmla="*/ 24003 h 75533"/>
                            <a:gd name="connsiteX10" fmla="*/ 5482 w 11482"/>
                            <a:gd name="connsiteY10" fmla="*/ 37814 h 75533"/>
                            <a:gd name="connsiteX11" fmla="*/ 3291 w 11482"/>
                            <a:gd name="connsiteY11" fmla="*/ 51625 h 75533"/>
                            <a:gd name="connsiteX12" fmla="*/ 2339 w 11482"/>
                            <a:gd name="connsiteY12" fmla="*/ 58007 h 75533"/>
                            <a:gd name="connsiteX13" fmla="*/ 1672 w 11482"/>
                            <a:gd name="connsiteY13" fmla="*/ 63722 h 75533"/>
                            <a:gd name="connsiteX14" fmla="*/ 910 w 11482"/>
                            <a:gd name="connsiteY14" fmla="*/ 72390 h 75533"/>
                            <a:gd name="connsiteX15" fmla="*/ 624 w 11482"/>
                            <a:gd name="connsiteY15" fmla="*/ 75533 h 755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11482" h="75533">
                              <a:moveTo>
                                <a:pt x="624" y="75533"/>
                              </a:moveTo>
                              <a:cubicBezTo>
                                <a:pt x="624" y="75533"/>
                                <a:pt x="529" y="74295"/>
                                <a:pt x="338" y="72199"/>
                              </a:cubicBezTo>
                              <a:cubicBezTo>
                                <a:pt x="243" y="70104"/>
                                <a:pt x="-138" y="67151"/>
                                <a:pt x="53" y="63532"/>
                              </a:cubicBezTo>
                              <a:cubicBezTo>
                                <a:pt x="148" y="59912"/>
                                <a:pt x="243" y="55721"/>
                                <a:pt x="815" y="51244"/>
                              </a:cubicBezTo>
                              <a:cubicBezTo>
                                <a:pt x="1196" y="46768"/>
                                <a:pt x="2053" y="42005"/>
                                <a:pt x="2720" y="37243"/>
                              </a:cubicBezTo>
                              <a:cubicBezTo>
                                <a:pt x="3577" y="32575"/>
                                <a:pt x="4434" y="27813"/>
                                <a:pt x="5482" y="23431"/>
                              </a:cubicBezTo>
                              <a:cubicBezTo>
                                <a:pt x="6434" y="19050"/>
                                <a:pt x="7482" y="14954"/>
                                <a:pt x="8339" y="11525"/>
                              </a:cubicBezTo>
                              <a:cubicBezTo>
                                <a:pt x="10149" y="4572"/>
                                <a:pt x="11483" y="0"/>
                                <a:pt x="11483" y="0"/>
                              </a:cubicBezTo>
                              <a:cubicBezTo>
                                <a:pt x="11483" y="0"/>
                                <a:pt x="11006" y="4763"/>
                                <a:pt x="9863" y="11906"/>
                              </a:cubicBezTo>
                              <a:cubicBezTo>
                                <a:pt x="9292" y="15430"/>
                                <a:pt x="8625" y="19621"/>
                                <a:pt x="7863" y="24003"/>
                              </a:cubicBezTo>
                              <a:cubicBezTo>
                                <a:pt x="7101" y="28384"/>
                                <a:pt x="6244" y="33052"/>
                                <a:pt x="5482" y="37814"/>
                              </a:cubicBezTo>
                              <a:cubicBezTo>
                                <a:pt x="4720" y="42481"/>
                                <a:pt x="3863" y="47244"/>
                                <a:pt x="3291" y="51625"/>
                              </a:cubicBezTo>
                              <a:cubicBezTo>
                                <a:pt x="2910" y="53816"/>
                                <a:pt x="2624" y="56007"/>
                                <a:pt x="2339" y="58007"/>
                              </a:cubicBezTo>
                              <a:cubicBezTo>
                                <a:pt x="2148" y="60007"/>
                                <a:pt x="1862" y="61913"/>
                                <a:pt x="1672" y="63722"/>
                              </a:cubicBezTo>
                              <a:cubicBezTo>
                                <a:pt x="1196" y="67246"/>
                                <a:pt x="1100" y="70294"/>
                                <a:pt x="910" y="72390"/>
                              </a:cubicBezTo>
                              <a:cubicBezTo>
                                <a:pt x="815" y="74390"/>
                                <a:pt x="624" y="75533"/>
                                <a:pt x="624" y="75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3" name="Freeform: Shape 189">
                          <a:extLst>
                            <a:ext uri="{FF2B5EF4-FFF2-40B4-BE49-F238E27FC236}">
                              <a16:creationId xmlns:a16="http://schemas.microsoft.com/office/drawing/2014/main" id="{F02A644E-76E3-45CF-B976-24B0437CC6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1415" y="3790473"/>
                          <a:ext cx="5662" cy="40766"/>
                        </a:xfrm>
                        <a:custGeom>
                          <a:avLst/>
                          <a:gdLst>
                            <a:gd name="connsiteX0" fmla="*/ 2138 w 5662"/>
                            <a:gd name="connsiteY0" fmla="*/ 40767 h 40766"/>
                            <a:gd name="connsiteX1" fmla="*/ 1662 w 5662"/>
                            <a:gd name="connsiteY1" fmla="*/ 39053 h 40766"/>
                            <a:gd name="connsiteX2" fmla="*/ 614 w 5662"/>
                            <a:gd name="connsiteY2" fmla="*/ 34481 h 40766"/>
                            <a:gd name="connsiteX3" fmla="*/ 42 w 5662"/>
                            <a:gd name="connsiteY3" fmla="*/ 27813 h 40766"/>
                            <a:gd name="connsiteX4" fmla="*/ 42 w 5662"/>
                            <a:gd name="connsiteY4" fmla="*/ 24003 h 40766"/>
                            <a:gd name="connsiteX5" fmla="*/ 328 w 5662"/>
                            <a:gd name="connsiteY5" fmla="*/ 20098 h 40766"/>
                            <a:gd name="connsiteX6" fmla="*/ 1566 w 5662"/>
                            <a:gd name="connsiteY6" fmla="*/ 12478 h 40766"/>
                            <a:gd name="connsiteX7" fmla="*/ 3281 w 5662"/>
                            <a:gd name="connsiteY7" fmla="*/ 6001 h 40766"/>
                            <a:gd name="connsiteX8" fmla="*/ 4900 w 5662"/>
                            <a:gd name="connsiteY8" fmla="*/ 1619 h 40766"/>
                            <a:gd name="connsiteX9" fmla="*/ 5662 w 5662"/>
                            <a:gd name="connsiteY9" fmla="*/ 0 h 40766"/>
                            <a:gd name="connsiteX10" fmla="*/ 5472 w 5662"/>
                            <a:gd name="connsiteY10" fmla="*/ 1810 h 40766"/>
                            <a:gd name="connsiteX11" fmla="*/ 4805 w 5662"/>
                            <a:gd name="connsiteY11" fmla="*/ 6477 h 40766"/>
                            <a:gd name="connsiteX12" fmla="*/ 3948 w 5662"/>
                            <a:gd name="connsiteY12" fmla="*/ 12954 h 40766"/>
                            <a:gd name="connsiteX13" fmla="*/ 3090 w 5662"/>
                            <a:gd name="connsiteY13" fmla="*/ 20383 h 40766"/>
                            <a:gd name="connsiteX14" fmla="*/ 2519 w 5662"/>
                            <a:gd name="connsiteY14" fmla="*/ 27813 h 40766"/>
                            <a:gd name="connsiteX15" fmla="*/ 2328 w 5662"/>
                            <a:gd name="connsiteY15" fmla="*/ 31242 h 40766"/>
                            <a:gd name="connsiteX16" fmla="*/ 2233 w 5662"/>
                            <a:gd name="connsiteY16" fmla="*/ 34290 h 40766"/>
                            <a:gd name="connsiteX17" fmla="*/ 2233 w 5662"/>
                            <a:gd name="connsiteY17" fmla="*/ 38957 h 40766"/>
                            <a:gd name="connsiteX18" fmla="*/ 2138 w 5662"/>
                            <a:gd name="connsiteY18" fmla="*/ 40767 h 407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5662" h="40766">
                              <a:moveTo>
                                <a:pt x="2138" y="40767"/>
                              </a:moveTo>
                              <a:cubicBezTo>
                                <a:pt x="2138" y="40767"/>
                                <a:pt x="1947" y="40100"/>
                                <a:pt x="1662" y="39053"/>
                              </a:cubicBezTo>
                              <a:cubicBezTo>
                                <a:pt x="1471" y="37909"/>
                                <a:pt x="804" y="36386"/>
                                <a:pt x="614" y="34481"/>
                              </a:cubicBezTo>
                              <a:cubicBezTo>
                                <a:pt x="328" y="32575"/>
                                <a:pt x="42" y="30194"/>
                                <a:pt x="42" y="27813"/>
                              </a:cubicBezTo>
                              <a:cubicBezTo>
                                <a:pt x="42" y="26575"/>
                                <a:pt x="-53" y="25337"/>
                                <a:pt x="42" y="24003"/>
                              </a:cubicBezTo>
                              <a:cubicBezTo>
                                <a:pt x="138" y="22670"/>
                                <a:pt x="233" y="21431"/>
                                <a:pt x="328" y="20098"/>
                              </a:cubicBezTo>
                              <a:cubicBezTo>
                                <a:pt x="709" y="17526"/>
                                <a:pt x="995" y="14859"/>
                                <a:pt x="1566" y="12478"/>
                              </a:cubicBezTo>
                              <a:cubicBezTo>
                                <a:pt x="2043" y="10096"/>
                                <a:pt x="2709" y="7906"/>
                                <a:pt x="3281" y="6001"/>
                              </a:cubicBezTo>
                              <a:cubicBezTo>
                                <a:pt x="3852" y="4096"/>
                                <a:pt x="4519" y="2667"/>
                                <a:pt x="4900" y="1619"/>
                              </a:cubicBezTo>
                              <a:cubicBezTo>
                                <a:pt x="5376" y="571"/>
                                <a:pt x="5662" y="0"/>
                                <a:pt x="5662" y="0"/>
                              </a:cubicBezTo>
                              <a:cubicBezTo>
                                <a:pt x="5662" y="0"/>
                                <a:pt x="5567" y="667"/>
                                <a:pt x="5472" y="1810"/>
                              </a:cubicBezTo>
                              <a:cubicBezTo>
                                <a:pt x="5281" y="2953"/>
                                <a:pt x="5091" y="4572"/>
                                <a:pt x="4805" y="6477"/>
                              </a:cubicBezTo>
                              <a:cubicBezTo>
                                <a:pt x="4519" y="8382"/>
                                <a:pt x="4233" y="10573"/>
                                <a:pt x="3948" y="12954"/>
                              </a:cubicBezTo>
                              <a:cubicBezTo>
                                <a:pt x="3567" y="15335"/>
                                <a:pt x="3376" y="17907"/>
                                <a:pt x="3090" y="20383"/>
                              </a:cubicBezTo>
                              <a:cubicBezTo>
                                <a:pt x="2900" y="22955"/>
                                <a:pt x="2614" y="25432"/>
                                <a:pt x="2519" y="27813"/>
                              </a:cubicBezTo>
                              <a:cubicBezTo>
                                <a:pt x="2519" y="28956"/>
                                <a:pt x="2328" y="30194"/>
                                <a:pt x="2328" y="31242"/>
                              </a:cubicBezTo>
                              <a:cubicBezTo>
                                <a:pt x="2328" y="32290"/>
                                <a:pt x="2233" y="33338"/>
                                <a:pt x="2233" y="34290"/>
                              </a:cubicBezTo>
                              <a:cubicBezTo>
                                <a:pt x="2138" y="36195"/>
                                <a:pt x="2233" y="37814"/>
                                <a:pt x="2233" y="38957"/>
                              </a:cubicBezTo>
                              <a:cubicBezTo>
                                <a:pt x="2233" y="40100"/>
                                <a:pt x="2138" y="40767"/>
                                <a:pt x="2138" y="407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4" name="Freeform: Shape 190">
                          <a:extLst>
                            <a:ext uri="{FF2B5EF4-FFF2-40B4-BE49-F238E27FC236}">
                              <a16:creationId xmlns:a16="http://schemas.microsoft.com/office/drawing/2014/main" id="{23CAF5B6-2AD7-4421-A776-4E1E798437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6775" y="3788377"/>
                          <a:ext cx="4766" cy="21050"/>
                        </a:xfrm>
                        <a:custGeom>
                          <a:avLst/>
                          <a:gdLst>
                            <a:gd name="connsiteX0" fmla="*/ 2396 w 4766"/>
                            <a:gd name="connsiteY0" fmla="*/ 0 h 21050"/>
                            <a:gd name="connsiteX1" fmla="*/ 2301 w 4766"/>
                            <a:gd name="connsiteY1" fmla="*/ 953 h 21050"/>
                            <a:gd name="connsiteX2" fmla="*/ 2110 w 4766"/>
                            <a:gd name="connsiteY2" fmla="*/ 2000 h 21050"/>
                            <a:gd name="connsiteX3" fmla="*/ 2110 w 4766"/>
                            <a:gd name="connsiteY3" fmla="*/ 3334 h 21050"/>
                            <a:gd name="connsiteX4" fmla="*/ 2206 w 4766"/>
                            <a:gd name="connsiteY4" fmla="*/ 4763 h 21050"/>
                            <a:gd name="connsiteX5" fmla="*/ 2491 w 4766"/>
                            <a:gd name="connsiteY5" fmla="*/ 6477 h 21050"/>
                            <a:gd name="connsiteX6" fmla="*/ 2872 w 4766"/>
                            <a:gd name="connsiteY6" fmla="*/ 8287 h 21050"/>
                            <a:gd name="connsiteX7" fmla="*/ 3254 w 4766"/>
                            <a:gd name="connsiteY7" fmla="*/ 10192 h 21050"/>
                            <a:gd name="connsiteX8" fmla="*/ 4682 w 4766"/>
                            <a:gd name="connsiteY8" fmla="*/ 17526 h 21050"/>
                            <a:gd name="connsiteX9" fmla="*/ 4682 w 4766"/>
                            <a:gd name="connsiteY9" fmla="*/ 20098 h 21050"/>
                            <a:gd name="connsiteX10" fmla="*/ 4587 w 4766"/>
                            <a:gd name="connsiteY10" fmla="*/ 21050 h 21050"/>
                            <a:gd name="connsiteX11" fmla="*/ 4111 w 4766"/>
                            <a:gd name="connsiteY11" fmla="*/ 20193 h 21050"/>
                            <a:gd name="connsiteX12" fmla="*/ 3063 w 4766"/>
                            <a:gd name="connsiteY12" fmla="*/ 17907 h 21050"/>
                            <a:gd name="connsiteX13" fmla="*/ 491 w 4766"/>
                            <a:gd name="connsiteY13" fmla="*/ 10858 h 21050"/>
                            <a:gd name="connsiteX14" fmla="*/ 15 w 4766"/>
                            <a:gd name="connsiteY14" fmla="*/ 6763 h 21050"/>
                            <a:gd name="connsiteX15" fmla="*/ 110 w 4766"/>
                            <a:gd name="connsiteY15" fmla="*/ 4763 h 21050"/>
                            <a:gd name="connsiteX16" fmla="*/ 587 w 4766"/>
                            <a:gd name="connsiteY16" fmla="*/ 2953 h 21050"/>
                            <a:gd name="connsiteX17" fmla="*/ 1825 w 4766"/>
                            <a:gd name="connsiteY17" fmla="*/ 762 h 21050"/>
                            <a:gd name="connsiteX18" fmla="*/ 2396 w 4766"/>
                            <a:gd name="connsiteY18" fmla="*/ 0 h 210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4766" h="21050">
                              <a:moveTo>
                                <a:pt x="2396" y="0"/>
                              </a:moveTo>
                              <a:cubicBezTo>
                                <a:pt x="2396" y="0"/>
                                <a:pt x="2396" y="381"/>
                                <a:pt x="2301" y="953"/>
                              </a:cubicBezTo>
                              <a:cubicBezTo>
                                <a:pt x="2206" y="1238"/>
                                <a:pt x="2206" y="1619"/>
                                <a:pt x="2110" y="2000"/>
                              </a:cubicBezTo>
                              <a:cubicBezTo>
                                <a:pt x="2015" y="2381"/>
                                <a:pt x="2015" y="2858"/>
                                <a:pt x="2110" y="3334"/>
                              </a:cubicBezTo>
                              <a:cubicBezTo>
                                <a:pt x="2110" y="3810"/>
                                <a:pt x="2206" y="4286"/>
                                <a:pt x="2206" y="4763"/>
                              </a:cubicBezTo>
                              <a:cubicBezTo>
                                <a:pt x="2301" y="5334"/>
                                <a:pt x="2396" y="5906"/>
                                <a:pt x="2491" y="6477"/>
                              </a:cubicBezTo>
                              <a:cubicBezTo>
                                <a:pt x="2491" y="7049"/>
                                <a:pt x="2682" y="7620"/>
                                <a:pt x="2872" y="8287"/>
                              </a:cubicBezTo>
                              <a:cubicBezTo>
                                <a:pt x="2968" y="8954"/>
                                <a:pt x="3158" y="9525"/>
                                <a:pt x="3254" y="10192"/>
                              </a:cubicBezTo>
                              <a:cubicBezTo>
                                <a:pt x="3920" y="12764"/>
                                <a:pt x="4492" y="15431"/>
                                <a:pt x="4682" y="17526"/>
                              </a:cubicBezTo>
                              <a:cubicBezTo>
                                <a:pt x="4873" y="18574"/>
                                <a:pt x="4682" y="19526"/>
                                <a:pt x="4682" y="20098"/>
                              </a:cubicBezTo>
                              <a:cubicBezTo>
                                <a:pt x="4682" y="20669"/>
                                <a:pt x="4587" y="21050"/>
                                <a:pt x="4587" y="21050"/>
                              </a:cubicBezTo>
                              <a:cubicBezTo>
                                <a:pt x="4587" y="21050"/>
                                <a:pt x="4397" y="20765"/>
                                <a:pt x="4111" y="20193"/>
                              </a:cubicBezTo>
                              <a:cubicBezTo>
                                <a:pt x="3825" y="19621"/>
                                <a:pt x="3539" y="18860"/>
                                <a:pt x="3063" y="17907"/>
                              </a:cubicBezTo>
                              <a:cubicBezTo>
                                <a:pt x="2206" y="16002"/>
                                <a:pt x="1253" y="13525"/>
                                <a:pt x="491" y="10858"/>
                              </a:cubicBezTo>
                              <a:cubicBezTo>
                                <a:pt x="301" y="9430"/>
                                <a:pt x="-80" y="8096"/>
                                <a:pt x="15" y="6763"/>
                              </a:cubicBezTo>
                              <a:cubicBezTo>
                                <a:pt x="15" y="6096"/>
                                <a:pt x="15" y="5429"/>
                                <a:pt x="110" y="4763"/>
                              </a:cubicBezTo>
                              <a:cubicBezTo>
                                <a:pt x="206" y="4096"/>
                                <a:pt x="396" y="3524"/>
                                <a:pt x="587" y="2953"/>
                              </a:cubicBezTo>
                              <a:cubicBezTo>
                                <a:pt x="777" y="1810"/>
                                <a:pt x="1539" y="1333"/>
                                <a:pt x="1825" y="762"/>
                              </a:cubicBezTo>
                              <a:cubicBezTo>
                                <a:pt x="2110" y="286"/>
                                <a:pt x="2396" y="0"/>
                                <a:pt x="23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5" name="Freeform: Shape 191">
                          <a:extLst>
                            <a:ext uri="{FF2B5EF4-FFF2-40B4-BE49-F238E27FC236}">
                              <a16:creationId xmlns:a16="http://schemas.microsoft.com/office/drawing/2014/main" id="{5106C8FA-F08D-4965-8C24-0177F15CA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3362" y="3789806"/>
                          <a:ext cx="54864" cy="43529"/>
                        </a:xfrm>
                        <a:custGeom>
                          <a:avLst/>
                          <a:gdLst>
                            <a:gd name="connsiteX0" fmla="*/ 54864 w 54864"/>
                            <a:gd name="connsiteY0" fmla="*/ 0 h 43529"/>
                            <a:gd name="connsiteX1" fmla="*/ 54578 w 54864"/>
                            <a:gd name="connsiteY1" fmla="*/ 762 h 43529"/>
                            <a:gd name="connsiteX2" fmla="*/ 53626 w 54864"/>
                            <a:gd name="connsiteY2" fmla="*/ 2762 h 43529"/>
                            <a:gd name="connsiteX3" fmla="*/ 51625 w 54864"/>
                            <a:gd name="connsiteY3" fmla="*/ 5715 h 43529"/>
                            <a:gd name="connsiteX4" fmla="*/ 48577 w 54864"/>
                            <a:gd name="connsiteY4" fmla="*/ 9144 h 43529"/>
                            <a:gd name="connsiteX5" fmla="*/ 39624 w 54864"/>
                            <a:gd name="connsiteY5" fmla="*/ 16288 h 43529"/>
                            <a:gd name="connsiteX6" fmla="*/ 29242 w 54864"/>
                            <a:gd name="connsiteY6" fmla="*/ 23813 h 43529"/>
                            <a:gd name="connsiteX7" fmla="*/ 24384 w 54864"/>
                            <a:gd name="connsiteY7" fmla="*/ 28099 h 43529"/>
                            <a:gd name="connsiteX8" fmla="*/ 19526 w 54864"/>
                            <a:gd name="connsiteY8" fmla="*/ 32194 h 43529"/>
                            <a:gd name="connsiteX9" fmla="*/ 9906 w 54864"/>
                            <a:gd name="connsiteY9" fmla="*/ 38481 h 43529"/>
                            <a:gd name="connsiteX10" fmla="*/ 2762 w 54864"/>
                            <a:gd name="connsiteY10" fmla="*/ 42196 h 43529"/>
                            <a:gd name="connsiteX11" fmla="*/ 0 w 54864"/>
                            <a:gd name="connsiteY11" fmla="*/ 43529 h 43529"/>
                            <a:gd name="connsiteX12" fmla="*/ 2477 w 54864"/>
                            <a:gd name="connsiteY12" fmla="*/ 41719 h 43529"/>
                            <a:gd name="connsiteX13" fmla="*/ 9049 w 54864"/>
                            <a:gd name="connsiteY13" fmla="*/ 37147 h 43529"/>
                            <a:gd name="connsiteX14" fmla="*/ 13335 w 54864"/>
                            <a:gd name="connsiteY14" fmla="*/ 34004 h 43529"/>
                            <a:gd name="connsiteX15" fmla="*/ 17907 w 54864"/>
                            <a:gd name="connsiteY15" fmla="*/ 30289 h 43529"/>
                            <a:gd name="connsiteX16" fmla="*/ 22574 w 54864"/>
                            <a:gd name="connsiteY16" fmla="*/ 26003 h 43529"/>
                            <a:gd name="connsiteX17" fmla="*/ 27527 w 54864"/>
                            <a:gd name="connsiteY17" fmla="*/ 21526 h 43529"/>
                            <a:gd name="connsiteX18" fmla="*/ 47530 w 54864"/>
                            <a:gd name="connsiteY18" fmla="*/ 7810 h 43529"/>
                            <a:gd name="connsiteX19" fmla="*/ 50864 w 54864"/>
                            <a:gd name="connsiteY19" fmla="*/ 4858 h 43529"/>
                            <a:gd name="connsiteX20" fmla="*/ 53150 w 54864"/>
                            <a:gd name="connsiteY20" fmla="*/ 2286 h 43529"/>
                            <a:gd name="connsiteX21" fmla="*/ 54483 w 54864"/>
                            <a:gd name="connsiteY21" fmla="*/ 476 h 43529"/>
                            <a:gd name="connsiteX22" fmla="*/ 54864 w 54864"/>
                            <a:gd name="connsiteY22" fmla="*/ 0 h 435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54864" h="43529">
                              <a:moveTo>
                                <a:pt x="54864" y="0"/>
                              </a:moveTo>
                              <a:cubicBezTo>
                                <a:pt x="54864" y="0"/>
                                <a:pt x="54769" y="286"/>
                                <a:pt x="54578" y="762"/>
                              </a:cubicBezTo>
                              <a:cubicBezTo>
                                <a:pt x="54388" y="1238"/>
                                <a:pt x="54197" y="2000"/>
                                <a:pt x="53626" y="2762"/>
                              </a:cubicBezTo>
                              <a:cubicBezTo>
                                <a:pt x="53150" y="3619"/>
                                <a:pt x="52483" y="4667"/>
                                <a:pt x="51625" y="5715"/>
                              </a:cubicBezTo>
                              <a:cubicBezTo>
                                <a:pt x="50768" y="6763"/>
                                <a:pt x="49816" y="8001"/>
                                <a:pt x="48577" y="9144"/>
                              </a:cubicBezTo>
                              <a:cubicBezTo>
                                <a:pt x="46101" y="11430"/>
                                <a:pt x="43053" y="13906"/>
                                <a:pt x="39624" y="16288"/>
                              </a:cubicBezTo>
                              <a:cubicBezTo>
                                <a:pt x="36290" y="18669"/>
                                <a:pt x="32575" y="21050"/>
                                <a:pt x="29242" y="23813"/>
                              </a:cubicBezTo>
                              <a:cubicBezTo>
                                <a:pt x="27623" y="25146"/>
                                <a:pt x="26003" y="26670"/>
                                <a:pt x="24384" y="28099"/>
                              </a:cubicBezTo>
                              <a:cubicBezTo>
                                <a:pt x="22765" y="29527"/>
                                <a:pt x="21146" y="30956"/>
                                <a:pt x="19526" y="32194"/>
                              </a:cubicBezTo>
                              <a:cubicBezTo>
                                <a:pt x="16097" y="34671"/>
                                <a:pt x="12859" y="36862"/>
                                <a:pt x="9906" y="38481"/>
                              </a:cubicBezTo>
                              <a:cubicBezTo>
                                <a:pt x="7049" y="40196"/>
                                <a:pt x="4477" y="41338"/>
                                <a:pt x="2762" y="42196"/>
                              </a:cubicBezTo>
                              <a:cubicBezTo>
                                <a:pt x="1048" y="43053"/>
                                <a:pt x="0" y="43529"/>
                                <a:pt x="0" y="43529"/>
                              </a:cubicBezTo>
                              <a:cubicBezTo>
                                <a:pt x="0" y="43529"/>
                                <a:pt x="952" y="42863"/>
                                <a:pt x="2477" y="41719"/>
                              </a:cubicBezTo>
                              <a:cubicBezTo>
                                <a:pt x="4096" y="40576"/>
                                <a:pt x="6382" y="39052"/>
                                <a:pt x="9049" y="37147"/>
                              </a:cubicBezTo>
                              <a:cubicBezTo>
                                <a:pt x="10382" y="36195"/>
                                <a:pt x="11906" y="35242"/>
                                <a:pt x="13335" y="34004"/>
                              </a:cubicBezTo>
                              <a:cubicBezTo>
                                <a:pt x="14764" y="32861"/>
                                <a:pt x="16288" y="31528"/>
                                <a:pt x="17907" y="30289"/>
                              </a:cubicBezTo>
                              <a:cubicBezTo>
                                <a:pt x="19526" y="28956"/>
                                <a:pt x="20955" y="27432"/>
                                <a:pt x="22574" y="26003"/>
                              </a:cubicBezTo>
                              <a:cubicBezTo>
                                <a:pt x="24194" y="24575"/>
                                <a:pt x="25718" y="22955"/>
                                <a:pt x="27527" y="21526"/>
                              </a:cubicBezTo>
                              <a:cubicBezTo>
                                <a:pt x="34671" y="15907"/>
                                <a:pt x="42481" y="11906"/>
                                <a:pt x="47530" y="7810"/>
                              </a:cubicBezTo>
                              <a:cubicBezTo>
                                <a:pt x="48768" y="6763"/>
                                <a:pt x="49911" y="5810"/>
                                <a:pt x="50864" y="4858"/>
                              </a:cubicBezTo>
                              <a:cubicBezTo>
                                <a:pt x="51816" y="3905"/>
                                <a:pt x="52578" y="3048"/>
                                <a:pt x="53150" y="2286"/>
                              </a:cubicBezTo>
                              <a:cubicBezTo>
                                <a:pt x="53816" y="1524"/>
                                <a:pt x="54102" y="857"/>
                                <a:pt x="54483" y="476"/>
                              </a:cubicBezTo>
                              <a:cubicBezTo>
                                <a:pt x="54674" y="286"/>
                                <a:pt x="54864" y="0"/>
                                <a:pt x="548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6" name="Freeform: Shape 192">
                          <a:extLst>
                            <a:ext uri="{FF2B5EF4-FFF2-40B4-BE49-F238E27FC236}">
                              <a16:creationId xmlns:a16="http://schemas.microsoft.com/office/drawing/2014/main" id="{D25DC86F-E34E-4BF1-9004-2545B3EF34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19551" y="3825906"/>
                          <a:ext cx="51435" cy="33337"/>
                        </a:xfrm>
                        <a:custGeom>
                          <a:avLst/>
                          <a:gdLst>
                            <a:gd name="connsiteX0" fmla="*/ 0 w 51435"/>
                            <a:gd name="connsiteY0" fmla="*/ 33338 h 33337"/>
                            <a:gd name="connsiteX1" fmla="*/ 2381 w 51435"/>
                            <a:gd name="connsiteY1" fmla="*/ 32099 h 33337"/>
                            <a:gd name="connsiteX2" fmla="*/ 5048 w 51435"/>
                            <a:gd name="connsiteY2" fmla="*/ 30671 h 33337"/>
                            <a:gd name="connsiteX3" fmla="*/ 8477 w 51435"/>
                            <a:gd name="connsiteY3" fmla="*/ 28766 h 33337"/>
                            <a:gd name="connsiteX4" fmla="*/ 12478 w 51435"/>
                            <a:gd name="connsiteY4" fmla="*/ 26479 h 33337"/>
                            <a:gd name="connsiteX5" fmla="*/ 16954 w 51435"/>
                            <a:gd name="connsiteY5" fmla="*/ 23813 h 33337"/>
                            <a:gd name="connsiteX6" fmla="*/ 21622 w 51435"/>
                            <a:gd name="connsiteY6" fmla="*/ 20955 h 33337"/>
                            <a:gd name="connsiteX7" fmla="*/ 26479 w 51435"/>
                            <a:gd name="connsiteY7" fmla="*/ 17907 h 33337"/>
                            <a:gd name="connsiteX8" fmla="*/ 35814 w 51435"/>
                            <a:gd name="connsiteY8" fmla="*/ 11621 h 33337"/>
                            <a:gd name="connsiteX9" fmla="*/ 43815 w 51435"/>
                            <a:gd name="connsiteY9" fmla="*/ 5905 h 33337"/>
                            <a:gd name="connsiteX10" fmla="*/ 49340 w 51435"/>
                            <a:gd name="connsiteY10" fmla="*/ 1619 h 33337"/>
                            <a:gd name="connsiteX11" fmla="*/ 51435 w 51435"/>
                            <a:gd name="connsiteY11" fmla="*/ 0 h 33337"/>
                            <a:gd name="connsiteX12" fmla="*/ 49721 w 51435"/>
                            <a:gd name="connsiteY12" fmla="*/ 2000 h 33337"/>
                            <a:gd name="connsiteX13" fmla="*/ 44863 w 51435"/>
                            <a:gd name="connsiteY13" fmla="*/ 7049 h 33337"/>
                            <a:gd name="connsiteX14" fmla="*/ 37338 w 51435"/>
                            <a:gd name="connsiteY14" fmla="*/ 13525 h 33337"/>
                            <a:gd name="connsiteX15" fmla="*/ 28099 w 51435"/>
                            <a:gd name="connsiteY15" fmla="*/ 20193 h 33337"/>
                            <a:gd name="connsiteX16" fmla="*/ 18288 w 51435"/>
                            <a:gd name="connsiteY16" fmla="*/ 25908 h 33337"/>
                            <a:gd name="connsiteX17" fmla="*/ 9239 w 51435"/>
                            <a:gd name="connsiteY17" fmla="*/ 30194 h 33337"/>
                            <a:gd name="connsiteX18" fmla="*/ 2667 w 51435"/>
                            <a:gd name="connsiteY18" fmla="*/ 32575 h 33337"/>
                            <a:gd name="connsiteX19" fmla="*/ 0 w 51435"/>
                            <a:gd name="connsiteY19" fmla="*/ 33338 h 333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51435" h="33337">
                              <a:moveTo>
                                <a:pt x="0" y="33338"/>
                              </a:moveTo>
                              <a:cubicBezTo>
                                <a:pt x="0" y="33338"/>
                                <a:pt x="857" y="32861"/>
                                <a:pt x="2381" y="32099"/>
                              </a:cubicBezTo>
                              <a:cubicBezTo>
                                <a:pt x="3143" y="31718"/>
                                <a:pt x="4096" y="31242"/>
                                <a:pt x="5048" y="30671"/>
                              </a:cubicBezTo>
                              <a:cubicBezTo>
                                <a:pt x="6096" y="30194"/>
                                <a:pt x="7239" y="29432"/>
                                <a:pt x="8477" y="28766"/>
                              </a:cubicBezTo>
                              <a:cubicBezTo>
                                <a:pt x="9715" y="28099"/>
                                <a:pt x="11049" y="27337"/>
                                <a:pt x="12478" y="26479"/>
                              </a:cubicBezTo>
                              <a:cubicBezTo>
                                <a:pt x="13906" y="25622"/>
                                <a:pt x="15335" y="24670"/>
                                <a:pt x="16954" y="23813"/>
                              </a:cubicBezTo>
                              <a:cubicBezTo>
                                <a:pt x="18479" y="22955"/>
                                <a:pt x="20098" y="21908"/>
                                <a:pt x="21622" y="20955"/>
                              </a:cubicBezTo>
                              <a:cubicBezTo>
                                <a:pt x="23241" y="19907"/>
                                <a:pt x="24860" y="18955"/>
                                <a:pt x="26479" y="17907"/>
                              </a:cubicBezTo>
                              <a:cubicBezTo>
                                <a:pt x="29623" y="15812"/>
                                <a:pt x="32861" y="13716"/>
                                <a:pt x="35814" y="11621"/>
                              </a:cubicBezTo>
                              <a:cubicBezTo>
                                <a:pt x="38767" y="9620"/>
                                <a:pt x="41529" y="7620"/>
                                <a:pt x="43815" y="5905"/>
                              </a:cubicBezTo>
                              <a:cubicBezTo>
                                <a:pt x="46196" y="4191"/>
                                <a:pt x="48006" y="2667"/>
                                <a:pt x="49340" y="1619"/>
                              </a:cubicBezTo>
                              <a:cubicBezTo>
                                <a:pt x="50673" y="571"/>
                                <a:pt x="51435" y="0"/>
                                <a:pt x="51435" y="0"/>
                              </a:cubicBezTo>
                              <a:cubicBezTo>
                                <a:pt x="51435" y="0"/>
                                <a:pt x="50768" y="762"/>
                                <a:pt x="49721" y="2000"/>
                              </a:cubicBezTo>
                              <a:cubicBezTo>
                                <a:pt x="48577" y="3238"/>
                                <a:pt x="47054" y="5144"/>
                                <a:pt x="44863" y="7049"/>
                              </a:cubicBezTo>
                              <a:cubicBezTo>
                                <a:pt x="42767" y="9049"/>
                                <a:pt x="40196" y="11335"/>
                                <a:pt x="37338" y="13525"/>
                              </a:cubicBezTo>
                              <a:cubicBezTo>
                                <a:pt x="34480" y="15812"/>
                                <a:pt x="31242" y="18002"/>
                                <a:pt x="28099" y="20193"/>
                              </a:cubicBezTo>
                              <a:cubicBezTo>
                                <a:pt x="24765" y="22193"/>
                                <a:pt x="21527" y="24289"/>
                                <a:pt x="18288" y="25908"/>
                              </a:cubicBezTo>
                              <a:cubicBezTo>
                                <a:pt x="15050" y="27623"/>
                                <a:pt x="12002" y="29051"/>
                                <a:pt x="9239" y="30194"/>
                              </a:cubicBezTo>
                              <a:cubicBezTo>
                                <a:pt x="6572" y="31433"/>
                                <a:pt x="4286" y="32004"/>
                                <a:pt x="2667" y="32575"/>
                              </a:cubicBezTo>
                              <a:cubicBezTo>
                                <a:pt x="952" y="33052"/>
                                <a:pt x="0" y="33338"/>
                                <a:pt x="0" y="333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7" name="Freeform: Shape 193">
                          <a:extLst>
                            <a:ext uri="{FF2B5EF4-FFF2-40B4-BE49-F238E27FC236}">
                              <a16:creationId xmlns:a16="http://schemas.microsoft.com/office/drawing/2014/main" id="{21DE2B7C-D993-4012-BE54-70540E94B3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3938" y="3758469"/>
                          <a:ext cx="32670" cy="24098"/>
                        </a:xfrm>
                        <a:custGeom>
                          <a:avLst/>
                          <a:gdLst>
                            <a:gd name="connsiteX0" fmla="*/ 32671 w 32670"/>
                            <a:gd name="connsiteY0" fmla="*/ 0 h 24098"/>
                            <a:gd name="connsiteX1" fmla="*/ 32004 w 32670"/>
                            <a:gd name="connsiteY1" fmla="*/ 1619 h 24098"/>
                            <a:gd name="connsiteX2" fmla="*/ 31052 w 32670"/>
                            <a:gd name="connsiteY2" fmla="*/ 3429 h 24098"/>
                            <a:gd name="connsiteX3" fmla="*/ 29528 w 32670"/>
                            <a:gd name="connsiteY3" fmla="*/ 5715 h 24098"/>
                            <a:gd name="connsiteX4" fmla="*/ 27432 w 32670"/>
                            <a:gd name="connsiteY4" fmla="*/ 8192 h 24098"/>
                            <a:gd name="connsiteX5" fmla="*/ 24765 w 32670"/>
                            <a:gd name="connsiteY5" fmla="*/ 10573 h 24098"/>
                            <a:gd name="connsiteX6" fmla="*/ 18288 w 32670"/>
                            <a:gd name="connsiteY6" fmla="*/ 14859 h 24098"/>
                            <a:gd name="connsiteX7" fmla="*/ 5620 w 32670"/>
                            <a:gd name="connsiteY7" fmla="*/ 21050 h 24098"/>
                            <a:gd name="connsiteX8" fmla="*/ 1524 w 32670"/>
                            <a:gd name="connsiteY8" fmla="*/ 23241 h 24098"/>
                            <a:gd name="connsiteX9" fmla="*/ 0 w 32670"/>
                            <a:gd name="connsiteY9" fmla="*/ 24098 h 24098"/>
                            <a:gd name="connsiteX10" fmla="*/ 4858 w 32670"/>
                            <a:gd name="connsiteY10" fmla="*/ 19717 h 24098"/>
                            <a:gd name="connsiteX11" fmla="*/ 17050 w 32670"/>
                            <a:gd name="connsiteY11" fmla="*/ 12383 h 24098"/>
                            <a:gd name="connsiteX12" fmla="*/ 28385 w 32670"/>
                            <a:gd name="connsiteY12" fmla="*/ 4667 h 24098"/>
                            <a:gd name="connsiteX13" fmla="*/ 31528 w 32670"/>
                            <a:gd name="connsiteY13" fmla="*/ 1333 h 24098"/>
                            <a:gd name="connsiteX14" fmla="*/ 32671 w 32670"/>
                            <a:gd name="connsiteY14" fmla="*/ 0 h 2409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2670" h="24098">
                              <a:moveTo>
                                <a:pt x="32671" y="0"/>
                              </a:moveTo>
                              <a:cubicBezTo>
                                <a:pt x="32671" y="0"/>
                                <a:pt x="32480" y="667"/>
                                <a:pt x="32004" y="1619"/>
                              </a:cubicBezTo>
                              <a:cubicBezTo>
                                <a:pt x="31814" y="2096"/>
                                <a:pt x="31528" y="2762"/>
                                <a:pt x="31052" y="3429"/>
                              </a:cubicBezTo>
                              <a:cubicBezTo>
                                <a:pt x="30671" y="4096"/>
                                <a:pt x="30194" y="4953"/>
                                <a:pt x="29528" y="5715"/>
                              </a:cubicBezTo>
                              <a:cubicBezTo>
                                <a:pt x="28956" y="6572"/>
                                <a:pt x="28194" y="7334"/>
                                <a:pt x="27432" y="8192"/>
                              </a:cubicBezTo>
                              <a:cubicBezTo>
                                <a:pt x="26670" y="9049"/>
                                <a:pt x="25718" y="9811"/>
                                <a:pt x="24765" y="10573"/>
                              </a:cubicBezTo>
                              <a:cubicBezTo>
                                <a:pt x="22860" y="12097"/>
                                <a:pt x="20574" y="13525"/>
                                <a:pt x="18288" y="14859"/>
                              </a:cubicBezTo>
                              <a:cubicBezTo>
                                <a:pt x="13716" y="17336"/>
                                <a:pt x="9049" y="19336"/>
                                <a:pt x="5620" y="21050"/>
                              </a:cubicBezTo>
                              <a:cubicBezTo>
                                <a:pt x="3905" y="21908"/>
                                <a:pt x="2477" y="22574"/>
                                <a:pt x="1524" y="23241"/>
                              </a:cubicBezTo>
                              <a:cubicBezTo>
                                <a:pt x="572" y="23813"/>
                                <a:pt x="0" y="24098"/>
                                <a:pt x="0" y="24098"/>
                              </a:cubicBezTo>
                              <a:cubicBezTo>
                                <a:pt x="0" y="24098"/>
                                <a:pt x="1715" y="22098"/>
                                <a:pt x="4858" y="19717"/>
                              </a:cubicBezTo>
                              <a:cubicBezTo>
                                <a:pt x="8001" y="17336"/>
                                <a:pt x="12573" y="14859"/>
                                <a:pt x="17050" y="12383"/>
                              </a:cubicBezTo>
                              <a:cubicBezTo>
                                <a:pt x="21527" y="10001"/>
                                <a:pt x="25718" y="7334"/>
                                <a:pt x="28385" y="4667"/>
                              </a:cubicBezTo>
                              <a:cubicBezTo>
                                <a:pt x="29718" y="3334"/>
                                <a:pt x="30861" y="2286"/>
                                <a:pt x="31528" y="1333"/>
                              </a:cubicBezTo>
                              <a:cubicBezTo>
                                <a:pt x="32195" y="476"/>
                                <a:pt x="32671" y="0"/>
                                <a:pt x="326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8" name="Freeform: Shape 194">
                          <a:extLst>
                            <a:ext uri="{FF2B5EF4-FFF2-40B4-BE49-F238E27FC236}">
                              <a16:creationId xmlns:a16="http://schemas.microsoft.com/office/drawing/2014/main" id="{3F507F16-8C96-4BEA-B96C-59D18B3AE2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3844" y="3801807"/>
                          <a:ext cx="12477" cy="4558"/>
                        </a:xfrm>
                        <a:custGeom>
                          <a:avLst/>
                          <a:gdLst>
                            <a:gd name="connsiteX0" fmla="*/ 0 w 12477"/>
                            <a:gd name="connsiteY0" fmla="*/ 3715 h 4558"/>
                            <a:gd name="connsiteX1" fmla="*/ 2000 w 12477"/>
                            <a:gd name="connsiteY1" fmla="*/ 2762 h 4558"/>
                            <a:gd name="connsiteX2" fmla="*/ 4000 w 12477"/>
                            <a:gd name="connsiteY2" fmla="*/ 2096 h 4558"/>
                            <a:gd name="connsiteX3" fmla="*/ 6096 w 12477"/>
                            <a:gd name="connsiteY3" fmla="*/ 1333 h 4558"/>
                            <a:gd name="connsiteX4" fmla="*/ 8287 w 12477"/>
                            <a:gd name="connsiteY4" fmla="*/ 667 h 4558"/>
                            <a:gd name="connsiteX5" fmla="*/ 10287 w 12477"/>
                            <a:gd name="connsiteY5" fmla="*/ 191 h 4558"/>
                            <a:gd name="connsiteX6" fmla="*/ 12478 w 12477"/>
                            <a:gd name="connsiteY6" fmla="*/ 0 h 4558"/>
                            <a:gd name="connsiteX7" fmla="*/ 10954 w 12477"/>
                            <a:gd name="connsiteY7" fmla="*/ 1619 h 4558"/>
                            <a:gd name="connsiteX8" fmla="*/ 6858 w 12477"/>
                            <a:gd name="connsiteY8" fmla="*/ 4000 h 4558"/>
                            <a:gd name="connsiteX9" fmla="*/ 4286 w 12477"/>
                            <a:gd name="connsiteY9" fmla="*/ 4477 h 4558"/>
                            <a:gd name="connsiteX10" fmla="*/ 2096 w 12477"/>
                            <a:gd name="connsiteY10" fmla="*/ 4382 h 4558"/>
                            <a:gd name="connsiteX11" fmla="*/ 0 w 12477"/>
                            <a:gd name="connsiteY11" fmla="*/ 3715 h 45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2477" h="4558">
                              <a:moveTo>
                                <a:pt x="0" y="3715"/>
                              </a:moveTo>
                              <a:cubicBezTo>
                                <a:pt x="0" y="3715"/>
                                <a:pt x="762" y="3238"/>
                                <a:pt x="2000" y="2762"/>
                              </a:cubicBezTo>
                              <a:cubicBezTo>
                                <a:pt x="2572" y="2572"/>
                                <a:pt x="3334" y="2381"/>
                                <a:pt x="4000" y="2096"/>
                              </a:cubicBezTo>
                              <a:cubicBezTo>
                                <a:pt x="4667" y="1810"/>
                                <a:pt x="5334" y="1619"/>
                                <a:pt x="6096" y="1333"/>
                              </a:cubicBezTo>
                              <a:cubicBezTo>
                                <a:pt x="6858" y="1143"/>
                                <a:pt x="7525" y="762"/>
                                <a:pt x="8287" y="667"/>
                              </a:cubicBezTo>
                              <a:cubicBezTo>
                                <a:pt x="9049" y="476"/>
                                <a:pt x="9716" y="381"/>
                                <a:pt x="10287" y="191"/>
                              </a:cubicBezTo>
                              <a:cubicBezTo>
                                <a:pt x="11525" y="0"/>
                                <a:pt x="12478" y="0"/>
                                <a:pt x="12478" y="0"/>
                              </a:cubicBezTo>
                              <a:cubicBezTo>
                                <a:pt x="12478" y="0"/>
                                <a:pt x="11906" y="762"/>
                                <a:pt x="10954" y="1619"/>
                              </a:cubicBezTo>
                              <a:cubicBezTo>
                                <a:pt x="10001" y="2572"/>
                                <a:pt x="8477" y="3334"/>
                                <a:pt x="6858" y="4000"/>
                              </a:cubicBezTo>
                              <a:cubicBezTo>
                                <a:pt x="6001" y="4191"/>
                                <a:pt x="5048" y="4382"/>
                                <a:pt x="4286" y="4477"/>
                              </a:cubicBezTo>
                              <a:cubicBezTo>
                                <a:pt x="3429" y="4667"/>
                                <a:pt x="2762" y="4477"/>
                                <a:pt x="2096" y="4382"/>
                              </a:cubicBezTo>
                              <a:cubicBezTo>
                                <a:pt x="857" y="4096"/>
                                <a:pt x="0" y="3715"/>
                                <a:pt x="0" y="37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09" name="Freeform: Shape 195">
                          <a:extLst>
                            <a:ext uri="{FF2B5EF4-FFF2-40B4-BE49-F238E27FC236}">
                              <a16:creationId xmlns:a16="http://schemas.microsoft.com/office/drawing/2014/main" id="{EADD2826-E7A5-42E2-B2C0-F4F885F0A0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556" y="3797902"/>
                          <a:ext cx="12191" cy="18859"/>
                        </a:xfrm>
                        <a:custGeom>
                          <a:avLst/>
                          <a:gdLst>
                            <a:gd name="connsiteX0" fmla="*/ 0 w 12191"/>
                            <a:gd name="connsiteY0" fmla="*/ 18860 h 18859"/>
                            <a:gd name="connsiteX1" fmla="*/ 762 w 12191"/>
                            <a:gd name="connsiteY1" fmla="*/ 15335 h 18859"/>
                            <a:gd name="connsiteX2" fmla="*/ 2000 w 12191"/>
                            <a:gd name="connsiteY2" fmla="*/ 11906 h 18859"/>
                            <a:gd name="connsiteX3" fmla="*/ 4000 w 12191"/>
                            <a:gd name="connsiteY3" fmla="*/ 8096 h 18859"/>
                            <a:gd name="connsiteX4" fmla="*/ 6572 w 12191"/>
                            <a:gd name="connsiteY4" fmla="*/ 4667 h 18859"/>
                            <a:gd name="connsiteX5" fmla="*/ 9239 w 12191"/>
                            <a:gd name="connsiteY5" fmla="*/ 2096 h 18859"/>
                            <a:gd name="connsiteX6" fmla="*/ 12192 w 12191"/>
                            <a:gd name="connsiteY6" fmla="*/ 0 h 18859"/>
                            <a:gd name="connsiteX7" fmla="*/ 10477 w 12191"/>
                            <a:gd name="connsiteY7" fmla="*/ 3143 h 18859"/>
                            <a:gd name="connsiteX8" fmla="*/ 8573 w 12191"/>
                            <a:gd name="connsiteY8" fmla="*/ 6096 h 18859"/>
                            <a:gd name="connsiteX9" fmla="*/ 6382 w 12191"/>
                            <a:gd name="connsiteY9" fmla="*/ 9525 h 18859"/>
                            <a:gd name="connsiteX10" fmla="*/ 5334 w 12191"/>
                            <a:gd name="connsiteY10" fmla="*/ 11240 h 18859"/>
                            <a:gd name="connsiteX11" fmla="*/ 4286 w 12191"/>
                            <a:gd name="connsiteY11" fmla="*/ 12859 h 18859"/>
                            <a:gd name="connsiteX12" fmla="*/ 2286 w 12191"/>
                            <a:gd name="connsiteY12" fmla="*/ 15907 h 18859"/>
                            <a:gd name="connsiteX13" fmla="*/ 0 w 12191"/>
                            <a:gd name="connsiteY13" fmla="*/ 18860 h 18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2191" h="18859">
                              <a:moveTo>
                                <a:pt x="0" y="18860"/>
                              </a:moveTo>
                              <a:cubicBezTo>
                                <a:pt x="0" y="18860"/>
                                <a:pt x="190" y="17431"/>
                                <a:pt x="762" y="15335"/>
                              </a:cubicBezTo>
                              <a:cubicBezTo>
                                <a:pt x="1048" y="14288"/>
                                <a:pt x="1429" y="13145"/>
                                <a:pt x="2000" y="11906"/>
                              </a:cubicBezTo>
                              <a:cubicBezTo>
                                <a:pt x="2572" y="10668"/>
                                <a:pt x="3238" y="9335"/>
                                <a:pt x="4000" y="8096"/>
                              </a:cubicBezTo>
                              <a:cubicBezTo>
                                <a:pt x="4858" y="6953"/>
                                <a:pt x="5715" y="5715"/>
                                <a:pt x="6572" y="4667"/>
                              </a:cubicBezTo>
                              <a:cubicBezTo>
                                <a:pt x="7334" y="3524"/>
                                <a:pt x="8382" y="2762"/>
                                <a:pt x="9239" y="2096"/>
                              </a:cubicBezTo>
                              <a:cubicBezTo>
                                <a:pt x="10954" y="762"/>
                                <a:pt x="12192" y="0"/>
                                <a:pt x="12192" y="0"/>
                              </a:cubicBezTo>
                              <a:cubicBezTo>
                                <a:pt x="12192" y="0"/>
                                <a:pt x="11525" y="1333"/>
                                <a:pt x="10477" y="3143"/>
                              </a:cubicBezTo>
                              <a:cubicBezTo>
                                <a:pt x="9906" y="4096"/>
                                <a:pt x="9144" y="4953"/>
                                <a:pt x="8573" y="6096"/>
                              </a:cubicBezTo>
                              <a:cubicBezTo>
                                <a:pt x="7906" y="7239"/>
                                <a:pt x="7144" y="8382"/>
                                <a:pt x="6382" y="9525"/>
                              </a:cubicBezTo>
                              <a:cubicBezTo>
                                <a:pt x="6001" y="10096"/>
                                <a:pt x="5715" y="10668"/>
                                <a:pt x="5334" y="11240"/>
                              </a:cubicBezTo>
                              <a:cubicBezTo>
                                <a:pt x="4953" y="11811"/>
                                <a:pt x="4572" y="12383"/>
                                <a:pt x="4286" y="12859"/>
                              </a:cubicBezTo>
                              <a:cubicBezTo>
                                <a:pt x="3524" y="13907"/>
                                <a:pt x="2858" y="14954"/>
                                <a:pt x="2286" y="15907"/>
                              </a:cubicBezTo>
                              <a:cubicBezTo>
                                <a:pt x="952" y="17812"/>
                                <a:pt x="0" y="18860"/>
                                <a:pt x="0" y="1886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F872D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210" name="Freeform: Shape 196">
                          <a:extLst>
                            <a:ext uri="{FF2B5EF4-FFF2-40B4-BE49-F238E27FC236}">
                              <a16:creationId xmlns:a16="http://schemas.microsoft.com/office/drawing/2014/main" id="{9D3B47E6-7BF8-46EF-88CA-5175F17138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2717" y="3758088"/>
                          <a:ext cx="107127" cy="250888"/>
                        </a:xfrm>
                        <a:custGeom>
                          <a:avLst/>
                          <a:gdLst>
                            <a:gd name="connsiteX0" fmla="*/ 10544 w 107127"/>
                            <a:gd name="connsiteY0" fmla="*/ 250888 h 250888"/>
                            <a:gd name="connsiteX1" fmla="*/ 9973 w 107127"/>
                            <a:gd name="connsiteY1" fmla="*/ 250412 h 250888"/>
                            <a:gd name="connsiteX2" fmla="*/ 9211 w 107127"/>
                            <a:gd name="connsiteY2" fmla="*/ 249841 h 250888"/>
                            <a:gd name="connsiteX3" fmla="*/ 7782 w 107127"/>
                            <a:gd name="connsiteY3" fmla="*/ 248602 h 250888"/>
                            <a:gd name="connsiteX4" fmla="*/ 5306 w 107127"/>
                            <a:gd name="connsiteY4" fmla="*/ 245840 h 250888"/>
                            <a:gd name="connsiteX5" fmla="*/ 4353 w 107127"/>
                            <a:gd name="connsiteY5" fmla="*/ 244412 h 250888"/>
                            <a:gd name="connsiteX6" fmla="*/ 3591 w 107127"/>
                            <a:gd name="connsiteY6" fmla="*/ 242983 h 250888"/>
                            <a:gd name="connsiteX7" fmla="*/ 2829 w 107127"/>
                            <a:gd name="connsiteY7" fmla="*/ 241459 h 250888"/>
                            <a:gd name="connsiteX8" fmla="*/ 2258 w 107127"/>
                            <a:gd name="connsiteY8" fmla="*/ 239839 h 250888"/>
                            <a:gd name="connsiteX9" fmla="*/ 1210 w 107127"/>
                            <a:gd name="connsiteY9" fmla="*/ 236410 h 250888"/>
                            <a:gd name="connsiteX10" fmla="*/ 2258 w 107127"/>
                            <a:gd name="connsiteY10" fmla="*/ 202692 h 250888"/>
                            <a:gd name="connsiteX11" fmla="*/ 3115 w 107127"/>
                            <a:gd name="connsiteY11" fmla="*/ 197834 h 250888"/>
                            <a:gd name="connsiteX12" fmla="*/ 3591 w 107127"/>
                            <a:gd name="connsiteY12" fmla="*/ 195358 h 250888"/>
                            <a:gd name="connsiteX13" fmla="*/ 3877 w 107127"/>
                            <a:gd name="connsiteY13" fmla="*/ 193834 h 250888"/>
                            <a:gd name="connsiteX14" fmla="*/ 4163 w 107127"/>
                            <a:gd name="connsiteY14" fmla="*/ 192596 h 250888"/>
                            <a:gd name="connsiteX15" fmla="*/ 6544 w 107127"/>
                            <a:gd name="connsiteY15" fmla="*/ 182309 h 250888"/>
                            <a:gd name="connsiteX16" fmla="*/ 9687 w 107127"/>
                            <a:gd name="connsiteY16" fmla="*/ 171259 h 250888"/>
                            <a:gd name="connsiteX17" fmla="*/ 11402 w 107127"/>
                            <a:gd name="connsiteY17" fmla="*/ 165544 h 250888"/>
                            <a:gd name="connsiteX18" fmla="*/ 13402 w 107127"/>
                            <a:gd name="connsiteY18" fmla="*/ 159829 h 250888"/>
                            <a:gd name="connsiteX19" fmla="*/ 17783 w 107127"/>
                            <a:gd name="connsiteY19" fmla="*/ 148304 h 250888"/>
                            <a:gd name="connsiteX20" fmla="*/ 22832 w 107127"/>
                            <a:gd name="connsiteY20" fmla="*/ 136779 h 250888"/>
                            <a:gd name="connsiteX21" fmla="*/ 34643 w 107127"/>
                            <a:gd name="connsiteY21" fmla="*/ 114300 h 250888"/>
                            <a:gd name="connsiteX22" fmla="*/ 37595 w 107127"/>
                            <a:gd name="connsiteY22" fmla="*/ 108680 h 250888"/>
                            <a:gd name="connsiteX23" fmla="*/ 40834 w 107127"/>
                            <a:gd name="connsiteY23" fmla="*/ 103156 h 250888"/>
                            <a:gd name="connsiteX24" fmla="*/ 47406 w 107127"/>
                            <a:gd name="connsiteY24" fmla="*/ 92297 h 250888"/>
                            <a:gd name="connsiteX25" fmla="*/ 53883 w 107127"/>
                            <a:gd name="connsiteY25" fmla="*/ 81629 h 250888"/>
                            <a:gd name="connsiteX26" fmla="*/ 60360 w 107127"/>
                            <a:gd name="connsiteY26" fmla="*/ 71438 h 250888"/>
                            <a:gd name="connsiteX27" fmla="*/ 83601 w 107127"/>
                            <a:gd name="connsiteY27" fmla="*/ 35052 h 250888"/>
                            <a:gd name="connsiteX28" fmla="*/ 92936 w 107127"/>
                            <a:gd name="connsiteY28" fmla="*/ 20479 h 250888"/>
                            <a:gd name="connsiteX29" fmla="*/ 100746 w 107127"/>
                            <a:gd name="connsiteY29" fmla="*/ 9620 h 250888"/>
                            <a:gd name="connsiteX30" fmla="*/ 105509 w 107127"/>
                            <a:gd name="connsiteY30" fmla="*/ 2572 h 250888"/>
                            <a:gd name="connsiteX31" fmla="*/ 107128 w 107127"/>
                            <a:gd name="connsiteY31" fmla="*/ 0 h 250888"/>
                            <a:gd name="connsiteX32" fmla="*/ 105699 w 107127"/>
                            <a:gd name="connsiteY32" fmla="*/ 2667 h 250888"/>
                            <a:gd name="connsiteX33" fmla="*/ 101413 w 107127"/>
                            <a:gd name="connsiteY33" fmla="*/ 10096 h 250888"/>
                            <a:gd name="connsiteX34" fmla="*/ 94460 w 107127"/>
                            <a:gd name="connsiteY34" fmla="*/ 21336 h 250888"/>
                            <a:gd name="connsiteX35" fmla="*/ 86173 w 107127"/>
                            <a:gd name="connsiteY35" fmla="*/ 36385 h 250888"/>
                            <a:gd name="connsiteX36" fmla="*/ 65408 w 107127"/>
                            <a:gd name="connsiteY36" fmla="*/ 74295 h 250888"/>
                            <a:gd name="connsiteX37" fmla="*/ 59598 w 107127"/>
                            <a:gd name="connsiteY37" fmla="*/ 84868 h 250888"/>
                            <a:gd name="connsiteX38" fmla="*/ 53978 w 107127"/>
                            <a:gd name="connsiteY38" fmla="*/ 95726 h 250888"/>
                            <a:gd name="connsiteX39" fmla="*/ 48263 w 107127"/>
                            <a:gd name="connsiteY39" fmla="*/ 106680 h 250888"/>
                            <a:gd name="connsiteX40" fmla="*/ 45406 w 107127"/>
                            <a:gd name="connsiteY40" fmla="*/ 112204 h 250888"/>
                            <a:gd name="connsiteX41" fmla="*/ 42834 w 107127"/>
                            <a:gd name="connsiteY41" fmla="*/ 118015 h 250888"/>
                            <a:gd name="connsiteX42" fmla="*/ 32738 w 107127"/>
                            <a:gd name="connsiteY42" fmla="*/ 140779 h 250888"/>
                            <a:gd name="connsiteX43" fmla="*/ 28737 w 107127"/>
                            <a:gd name="connsiteY43" fmla="*/ 152114 h 250888"/>
                            <a:gd name="connsiteX44" fmla="*/ 25308 w 107127"/>
                            <a:gd name="connsiteY44" fmla="*/ 163354 h 250888"/>
                            <a:gd name="connsiteX45" fmla="*/ 23689 w 107127"/>
                            <a:gd name="connsiteY45" fmla="*/ 168878 h 250888"/>
                            <a:gd name="connsiteX46" fmla="*/ 22451 w 107127"/>
                            <a:gd name="connsiteY46" fmla="*/ 174212 h 250888"/>
                            <a:gd name="connsiteX47" fmla="*/ 20260 w 107127"/>
                            <a:gd name="connsiteY47" fmla="*/ 184690 h 250888"/>
                            <a:gd name="connsiteX48" fmla="*/ 18641 w 107127"/>
                            <a:gd name="connsiteY48" fmla="*/ 195072 h 250888"/>
                            <a:gd name="connsiteX49" fmla="*/ 18450 w 107127"/>
                            <a:gd name="connsiteY49" fmla="*/ 196310 h 250888"/>
                            <a:gd name="connsiteX50" fmla="*/ 18450 w 107127"/>
                            <a:gd name="connsiteY50" fmla="*/ 196596 h 250888"/>
                            <a:gd name="connsiteX51" fmla="*/ 18450 w 107127"/>
                            <a:gd name="connsiteY51" fmla="*/ 196691 h 250888"/>
                            <a:gd name="connsiteX52" fmla="*/ 18450 w 107127"/>
                            <a:gd name="connsiteY52" fmla="*/ 196787 h 250888"/>
                            <a:gd name="connsiteX53" fmla="*/ 18450 w 107127"/>
                            <a:gd name="connsiteY53" fmla="*/ 196596 h 250888"/>
                            <a:gd name="connsiteX54" fmla="*/ 18355 w 107127"/>
                            <a:gd name="connsiteY54" fmla="*/ 197263 h 250888"/>
                            <a:gd name="connsiteX55" fmla="*/ 18069 w 107127"/>
                            <a:gd name="connsiteY55" fmla="*/ 199739 h 250888"/>
                            <a:gd name="connsiteX56" fmla="*/ 17498 w 107127"/>
                            <a:gd name="connsiteY56" fmla="*/ 204406 h 250888"/>
                            <a:gd name="connsiteX57" fmla="*/ 16640 w 107127"/>
                            <a:gd name="connsiteY57" fmla="*/ 220599 h 250888"/>
                            <a:gd name="connsiteX58" fmla="*/ 18069 w 107127"/>
                            <a:gd name="connsiteY58" fmla="*/ 231362 h 250888"/>
                            <a:gd name="connsiteX59" fmla="*/ 18641 w 107127"/>
                            <a:gd name="connsiteY59" fmla="*/ 232886 h 250888"/>
                            <a:gd name="connsiteX60" fmla="*/ 18926 w 107127"/>
                            <a:gd name="connsiteY60" fmla="*/ 233553 h 250888"/>
                            <a:gd name="connsiteX61" fmla="*/ 19212 w 107127"/>
                            <a:gd name="connsiteY61" fmla="*/ 233934 h 250888"/>
                            <a:gd name="connsiteX62" fmla="*/ 19403 w 107127"/>
                            <a:gd name="connsiteY62" fmla="*/ 234315 h 250888"/>
                            <a:gd name="connsiteX63" fmla="*/ 19498 w 107127"/>
                            <a:gd name="connsiteY63" fmla="*/ 234410 h 250888"/>
                            <a:gd name="connsiteX64" fmla="*/ 19212 w 107127"/>
                            <a:gd name="connsiteY64" fmla="*/ 234220 h 250888"/>
                            <a:gd name="connsiteX65" fmla="*/ 19688 w 107127"/>
                            <a:gd name="connsiteY65" fmla="*/ 234696 h 250888"/>
                            <a:gd name="connsiteX66" fmla="*/ 20450 w 107127"/>
                            <a:gd name="connsiteY66" fmla="*/ 235267 h 250888"/>
                            <a:gd name="connsiteX67" fmla="*/ 21117 w 107127"/>
                            <a:gd name="connsiteY67" fmla="*/ 235648 h 250888"/>
                            <a:gd name="connsiteX68" fmla="*/ 10544 w 107127"/>
                            <a:gd name="connsiteY68" fmla="*/ 250888 h 2508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</a:cxnLst>
                          <a:rect l="l" t="t" r="r" b="b"/>
                          <a:pathLst>
                            <a:path w="107127" h="250888">
                              <a:moveTo>
                                <a:pt x="10544" y="250888"/>
                              </a:moveTo>
                              <a:cubicBezTo>
                                <a:pt x="10544" y="250888"/>
                                <a:pt x="10354" y="250698"/>
                                <a:pt x="9973" y="250412"/>
                              </a:cubicBezTo>
                              <a:cubicBezTo>
                                <a:pt x="9782" y="250222"/>
                                <a:pt x="9497" y="250031"/>
                                <a:pt x="9211" y="249841"/>
                              </a:cubicBezTo>
                              <a:cubicBezTo>
                                <a:pt x="8925" y="249555"/>
                                <a:pt x="8735" y="249555"/>
                                <a:pt x="7782" y="248602"/>
                              </a:cubicBezTo>
                              <a:cubicBezTo>
                                <a:pt x="7020" y="247841"/>
                                <a:pt x="6163" y="246888"/>
                                <a:pt x="5306" y="245840"/>
                              </a:cubicBezTo>
                              <a:cubicBezTo>
                                <a:pt x="4829" y="245269"/>
                                <a:pt x="4639" y="244792"/>
                                <a:pt x="4353" y="244412"/>
                              </a:cubicBezTo>
                              <a:cubicBezTo>
                                <a:pt x="4067" y="243935"/>
                                <a:pt x="3877" y="243459"/>
                                <a:pt x="3591" y="242983"/>
                              </a:cubicBezTo>
                              <a:cubicBezTo>
                                <a:pt x="3305" y="242506"/>
                                <a:pt x="3115" y="241935"/>
                                <a:pt x="2829" y="241459"/>
                              </a:cubicBezTo>
                              <a:cubicBezTo>
                                <a:pt x="2639" y="240983"/>
                                <a:pt x="2448" y="240411"/>
                                <a:pt x="2258" y="239839"/>
                              </a:cubicBezTo>
                              <a:cubicBezTo>
                                <a:pt x="1877" y="238792"/>
                                <a:pt x="1400" y="237554"/>
                                <a:pt x="1210" y="236410"/>
                              </a:cubicBezTo>
                              <a:cubicBezTo>
                                <a:pt x="-981" y="226981"/>
                                <a:pt x="67" y="215551"/>
                                <a:pt x="2258" y="202692"/>
                              </a:cubicBezTo>
                              <a:cubicBezTo>
                                <a:pt x="2543" y="201073"/>
                                <a:pt x="2829" y="199454"/>
                                <a:pt x="3115" y="197834"/>
                              </a:cubicBezTo>
                              <a:cubicBezTo>
                                <a:pt x="3305" y="196977"/>
                                <a:pt x="3401" y="196215"/>
                                <a:pt x="3591" y="195358"/>
                              </a:cubicBezTo>
                              <a:lnTo>
                                <a:pt x="3877" y="193834"/>
                              </a:lnTo>
                              <a:lnTo>
                                <a:pt x="4163" y="192596"/>
                              </a:lnTo>
                              <a:cubicBezTo>
                                <a:pt x="4925" y="189262"/>
                                <a:pt x="5687" y="185833"/>
                                <a:pt x="6544" y="182309"/>
                              </a:cubicBezTo>
                              <a:cubicBezTo>
                                <a:pt x="7306" y="178879"/>
                                <a:pt x="8639" y="174974"/>
                                <a:pt x="9687" y="171259"/>
                              </a:cubicBezTo>
                              <a:cubicBezTo>
                                <a:pt x="10259" y="169354"/>
                                <a:pt x="10830" y="167450"/>
                                <a:pt x="11402" y="165544"/>
                              </a:cubicBezTo>
                              <a:cubicBezTo>
                                <a:pt x="12068" y="163639"/>
                                <a:pt x="12735" y="161734"/>
                                <a:pt x="13402" y="159829"/>
                              </a:cubicBezTo>
                              <a:cubicBezTo>
                                <a:pt x="14831" y="156019"/>
                                <a:pt x="16069" y="152114"/>
                                <a:pt x="17783" y="148304"/>
                              </a:cubicBezTo>
                              <a:cubicBezTo>
                                <a:pt x="19403" y="144494"/>
                                <a:pt x="21117" y="140684"/>
                                <a:pt x="22832" y="136779"/>
                              </a:cubicBezTo>
                              <a:cubicBezTo>
                                <a:pt x="26737" y="129350"/>
                                <a:pt x="30642" y="121825"/>
                                <a:pt x="34643" y="114300"/>
                              </a:cubicBezTo>
                              <a:lnTo>
                                <a:pt x="37595" y="108680"/>
                              </a:lnTo>
                              <a:cubicBezTo>
                                <a:pt x="38643" y="106871"/>
                                <a:pt x="39786" y="105061"/>
                                <a:pt x="40834" y="103156"/>
                              </a:cubicBezTo>
                              <a:cubicBezTo>
                                <a:pt x="43025" y="99536"/>
                                <a:pt x="45215" y="95917"/>
                                <a:pt x="47406" y="92297"/>
                              </a:cubicBezTo>
                              <a:cubicBezTo>
                                <a:pt x="49597" y="88678"/>
                                <a:pt x="51788" y="85154"/>
                                <a:pt x="53883" y="81629"/>
                              </a:cubicBezTo>
                              <a:cubicBezTo>
                                <a:pt x="56074" y="78200"/>
                                <a:pt x="58265" y="74771"/>
                                <a:pt x="60360" y="71438"/>
                              </a:cubicBezTo>
                              <a:cubicBezTo>
                                <a:pt x="69028" y="58198"/>
                                <a:pt x="76838" y="45720"/>
                                <a:pt x="83601" y="35052"/>
                              </a:cubicBezTo>
                              <a:cubicBezTo>
                                <a:pt x="86935" y="29718"/>
                                <a:pt x="90078" y="24765"/>
                                <a:pt x="92936" y="20479"/>
                              </a:cubicBezTo>
                              <a:cubicBezTo>
                                <a:pt x="95888" y="16288"/>
                                <a:pt x="98555" y="12668"/>
                                <a:pt x="100746" y="9620"/>
                              </a:cubicBezTo>
                              <a:cubicBezTo>
                                <a:pt x="102937" y="6667"/>
                                <a:pt x="104461" y="4191"/>
                                <a:pt x="105509" y="2572"/>
                              </a:cubicBezTo>
                              <a:cubicBezTo>
                                <a:pt x="106556" y="952"/>
                                <a:pt x="107128" y="0"/>
                                <a:pt x="107128" y="0"/>
                              </a:cubicBezTo>
                              <a:cubicBezTo>
                                <a:pt x="107128" y="0"/>
                                <a:pt x="106652" y="952"/>
                                <a:pt x="105699" y="2667"/>
                              </a:cubicBezTo>
                              <a:cubicBezTo>
                                <a:pt x="104747" y="4381"/>
                                <a:pt x="103413" y="6953"/>
                                <a:pt x="101413" y="10096"/>
                              </a:cubicBezTo>
                              <a:cubicBezTo>
                                <a:pt x="99508" y="13240"/>
                                <a:pt x="97127" y="17050"/>
                                <a:pt x="94460" y="21336"/>
                              </a:cubicBezTo>
                              <a:cubicBezTo>
                                <a:pt x="91888" y="25813"/>
                                <a:pt x="89126" y="30766"/>
                                <a:pt x="86173" y="36385"/>
                              </a:cubicBezTo>
                              <a:cubicBezTo>
                                <a:pt x="80172" y="47530"/>
                                <a:pt x="73124" y="60579"/>
                                <a:pt x="65408" y="74295"/>
                              </a:cubicBezTo>
                              <a:cubicBezTo>
                                <a:pt x="63503" y="77724"/>
                                <a:pt x="61598" y="81248"/>
                                <a:pt x="59598" y="84868"/>
                              </a:cubicBezTo>
                              <a:cubicBezTo>
                                <a:pt x="57788" y="88392"/>
                                <a:pt x="55883" y="92012"/>
                                <a:pt x="53978" y="95726"/>
                              </a:cubicBezTo>
                              <a:cubicBezTo>
                                <a:pt x="52073" y="99346"/>
                                <a:pt x="50168" y="103060"/>
                                <a:pt x="48263" y="106680"/>
                              </a:cubicBezTo>
                              <a:cubicBezTo>
                                <a:pt x="47311" y="108490"/>
                                <a:pt x="46358" y="110300"/>
                                <a:pt x="45406" y="112204"/>
                              </a:cubicBezTo>
                              <a:lnTo>
                                <a:pt x="42834" y="118015"/>
                              </a:lnTo>
                              <a:cubicBezTo>
                                <a:pt x="39500" y="125635"/>
                                <a:pt x="36071" y="133255"/>
                                <a:pt x="32738" y="140779"/>
                              </a:cubicBezTo>
                              <a:cubicBezTo>
                                <a:pt x="31404" y="144589"/>
                                <a:pt x="30071" y="148400"/>
                                <a:pt x="28737" y="152114"/>
                              </a:cubicBezTo>
                              <a:cubicBezTo>
                                <a:pt x="27308" y="155829"/>
                                <a:pt x="26451" y="159639"/>
                                <a:pt x="25308" y="163354"/>
                              </a:cubicBezTo>
                              <a:cubicBezTo>
                                <a:pt x="24737" y="165163"/>
                                <a:pt x="24165" y="167068"/>
                                <a:pt x="23689" y="168878"/>
                              </a:cubicBezTo>
                              <a:cubicBezTo>
                                <a:pt x="23308" y="170688"/>
                                <a:pt x="22832" y="172498"/>
                                <a:pt x="22451" y="174212"/>
                              </a:cubicBezTo>
                              <a:cubicBezTo>
                                <a:pt x="21689" y="177832"/>
                                <a:pt x="20736" y="181070"/>
                                <a:pt x="20260" y="184690"/>
                              </a:cubicBezTo>
                              <a:cubicBezTo>
                                <a:pt x="19688" y="188309"/>
                                <a:pt x="19117" y="191738"/>
                                <a:pt x="18641" y="195072"/>
                              </a:cubicBezTo>
                              <a:lnTo>
                                <a:pt x="18450" y="196310"/>
                              </a:lnTo>
                              <a:lnTo>
                                <a:pt x="18450" y="196596"/>
                              </a:lnTo>
                              <a:lnTo>
                                <a:pt x="18450" y="196691"/>
                              </a:lnTo>
                              <a:lnTo>
                                <a:pt x="18450" y="196787"/>
                              </a:lnTo>
                              <a:cubicBezTo>
                                <a:pt x="18450" y="196882"/>
                                <a:pt x="18545" y="196310"/>
                                <a:pt x="18450" y="196596"/>
                              </a:cubicBezTo>
                              <a:lnTo>
                                <a:pt x="18355" y="197263"/>
                              </a:lnTo>
                              <a:cubicBezTo>
                                <a:pt x="18260" y="198120"/>
                                <a:pt x="18164" y="198882"/>
                                <a:pt x="18069" y="199739"/>
                              </a:cubicBezTo>
                              <a:cubicBezTo>
                                <a:pt x="17879" y="201359"/>
                                <a:pt x="17688" y="202883"/>
                                <a:pt x="17498" y="204406"/>
                              </a:cubicBezTo>
                              <a:cubicBezTo>
                                <a:pt x="16831" y="210502"/>
                                <a:pt x="16545" y="215932"/>
                                <a:pt x="16640" y="220599"/>
                              </a:cubicBezTo>
                              <a:cubicBezTo>
                                <a:pt x="16736" y="225266"/>
                                <a:pt x="17307" y="228981"/>
                                <a:pt x="18069" y="231362"/>
                              </a:cubicBezTo>
                              <a:cubicBezTo>
                                <a:pt x="18260" y="232029"/>
                                <a:pt x="18450" y="232410"/>
                                <a:pt x="18641" y="232886"/>
                              </a:cubicBezTo>
                              <a:lnTo>
                                <a:pt x="18926" y="233553"/>
                              </a:lnTo>
                              <a:lnTo>
                                <a:pt x="19212" y="233934"/>
                              </a:lnTo>
                              <a:lnTo>
                                <a:pt x="19403" y="234315"/>
                              </a:lnTo>
                              <a:cubicBezTo>
                                <a:pt x="19498" y="234505"/>
                                <a:pt x="19498" y="234601"/>
                                <a:pt x="19498" y="234410"/>
                              </a:cubicBezTo>
                              <a:cubicBezTo>
                                <a:pt x="19498" y="234315"/>
                                <a:pt x="19307" y="234220"/>
                                <a:pt x="19212" y="234220"/>
                              </a:cubicBezTo>
                              <a:cubicBezTo>
                                <a:pt x="18831" y="234125"/>
                                <a:pt x="19403" y="234505"/>
                                <a:pt x="19688" y="234696"/>
                              </a:cubicBezTo>
                              <a:cubicBezTo>
                                <a:pt x="19974" y="234887"/>
                                <a:pt x="20260" y="235077"/>
                                <a:pt x="20450" y="235267"/>
                              </a:cubicBezTo>
                              <a:cubicBezTo>
                                <a:pt x="20831" y="235553"/>
                                <a:pt x="21117" y="235648"/>
                                <a:pt x="21117" y="235648"/>
                              </a:cubicBezTo>
                              <a:lnTo>
                                <a:pt x="10544" y="2508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C75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sp>
                  <p:nvSpPr>
                    <p:cNvPr id="182" name="Freeform: Shape 197">
                      <a:extLst>
                        <a:ext uri="{FF2B5EF4-FFF2-40B4-BE49-F238E27FC236}">
                          <a16:creationId xmlns:a16="http://schemas.microsoft.com/office/drawing/2014/main" id="{3349888F-CCB1-4B36-950D-740D05024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2843" y="3849337"/>
                      <a:ext cx="385520" cy="490145"/>
                    </a:xfrm>
                    <a:custGeom>
                      <a:avLst/>
                      <a:gdLst>
                        <a:gd name="connsiteX0" fmla="*/ 33446 w 385520"/>
                        <a:gd name="connsiteY0" fmla="*/ 6382 h 490145"/>
                        <a:gd name="connsiteX1" fmla="*/ 316719 w 385520"/>
                        <a:gd name="connsiteY1" fmla="*/ 0 h 490145"/>
                        <a:gd name="connsiteX2" fmla="*/ 382823 w 385520"/>
                        <a:gd name="connsiteY2" fmla="*/ 441960 h 490145"/>
                        <a:gd name="connsiteX3" fmla="*/ 2299 w 385520"/>
                        <a:gd name="connsiteY3" fmla="*/ 469773 h 490145"/>
                        <a:gd name="connsiteX4" fmla="*/ 33446 w 385520"/>
                        <a:gd name="connsiteY4" fmla="*/ 6382 h 490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5520" h="490145">
                          <a:moveTo>
                            <a:pt x="33446" y="6382"/>
                          </a:moveTo>
                          <a:cubicBezTo>
                            <a:pt x="33541" y="6382"/>
                            <a:pt x="316624" y="0"/>
                            <a:pt x="316719" y="0"/>
                          </a:cubicBezTo>
                          <a:cubicBezTo>
                            <a:pt x="338627" y="86868"/>
                            <a:pt x="398920" y="433292"/>
                            <a:pt x="382823" y="441960"/>
                          </a:cubicBezTo>
                          <a:cubicBezTo>
                            <a:pt x="219374" y="530638"/>
                            <a:pt x="2299" y="469773"/>
                            <a:pt x="2299" y="469773"/>
                          </a:cubicBezTo>
                          <a:cubicBezTo>
                            <a:pt x="-10369" y="379095"/>
                            <a:pt x="33446" y="6382"/>
                            <a:pt x="33446" y="6382"/>
                          </a:cubicBezTo>
                          <a:close/>
                        </a:path>
                      </a:pathLst>
                    </a:custGeom>
                    <a:solidFill>
                      <a:srgbClr val="86B6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183" name="Graphic 1">
                      <a:extLst>
                        <a:ext uri="{FF2B5EF4-FFF2-40B4-BE49-F238E27FC236}">
                          <a16:creationId xmlns:a16="http://schemas.microsoft.com/office/drawing/2014/main" id="{374AE7DC-1362-4534-A67A-8C91A287F1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7737" y="3992212"/>
                      <a:ext cx="137350" cy="193357"/>
                      <a:chOff x="6277737" y="3992212"/>
                      <a:chExt cx="137350" cy="193357"/>
                    </a:xfrm>
                  </p:grpSpPr>
                  <p:sp>
                    <p:nvSpPr>
                      <p:cNvPr id="185" name="Freeform: Shape 199">
                        <a:extLst>
                          <a:ext uri="{FF2B5EF4-FFF2-40B4-BE49-F238E27FC236}">
                            <a16:creationId xmlns:a16="http://schemas.microsoft.com/office/drawing/2014/main" id="{8D5622CC-7B96-449F-A035-6F913ECDD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7737" y="3992212"/>
                        <a:ext cx="137350" cy="193357"/>
                      </a:xfrm>
                      <a:custGeom>
                        <a:avLst/>
                        <a:gdLst>
                          <a:gd name="connsiteX0" fmla="*/ 137350 w 137350"/>
                          <a:gd name="connsiteY0" fmla="*/ 96679 h 193357"/>
                          <a:gd name="connsiteX1" fmla="*/ 68675 w 137350"/>
                          <a:gd name="connsiteY1" fmla="*/ 193357 h 193357"/>
                          <a:gd name="connsiteX2" fmla="*/ 0 w 137350"/>
                          <a:gd name="connsiteY2" fmla="*/ 96679 h 193357"/>
                          <a:gd name="connsiteX3" fmla="*/ 68675 w 137350"/>
                          <a:gd name="connsiteY3" fmla="*/ 0 h 193357"/>
                          <a:gd name="connsiteX4" fmla="*/ 137350 w 137350"/>
                          <a:gd name="connsiteY4" fmla="*/ 96679 h 1933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7350" h="193357">
                            <a:moveTo>
                              <a:pt x="137350" y="96679"/>
                            </a:moveTo>
                            <a:cubicBezTo>
                              <a:pt x="137350" y="150114"/>
                              <a:pt x="106585" y="193357"/>
                              <a:pt x="68675" y="193357"/>
                            </a:cubicBezTo>
                            <a:cubicBezTo>
                              <a:pt x="30766" y="193357"/>
                              <a:pt x="0" y="150114"/>
                              <a:pt x="0" y="96679"/>
                            </a:cubicBezTo>
                            <a:cubicBezTo>
                              <a:pt x="0" y="43339"/>
                              <a:pt x="30766" y="0"/>
                              <a:pt x="68675" y="0"/>
                            </a:cubicBezTo>
                            <a:cubicBezTo>
                              <a:pt x="106585" y="0"/>
                              <a:pt x="137350" y="43243"/>
                              <a:pt x="137350" y="9667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186" name="Graphic 1">
                        <a:extLst>
                          <a:ext uri="{FF2B5EF4-FFF2-40B4-BE49-F238E27FC236}">
                            <a16:creationId xmlns:a16="http://schemas.microsoft.com/office/drawing/2014/main" id="{374AE7DC-1362-4534-A67A-8C91A287F1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4754" y="4022216"/>
                        <a:ext cx="83417" cy="133404"/>
                        <a:chOff x="6304754" y="4022216"/>
                        <a:chExt cx="83417" cy="133404"/>
                      </a:xfrm>
                    </p:grpSpPr>
                    <p:sp>
                      <p:nvSpPr>
                        <p:cNvPr id="187" name="Freeform: Shape 201">
                          <a:extLst>
                            <a:ext uri="{FF2B5EF4-FFF2-40B4-BE49-F238E27FC236}">
                              <a16:creationId xmlns:a16="http://schemas.microsoft.com/office/drawing/2014/main" id="{4C411599-DCA8-4444-966F-BBBFC80BA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04754" y="4022216"/>
                          <a:ext cx="83417" cy="133404"/>
                        </a:xfrm>
                        <a:custGeom>
                          <a:avLst/>
                          <a:gdLst>
                            <a:gd name="connsiteX0" fmla="*/ 19655 w 83417"/>
                            <a:gd name="connsiteY0" fmla="*/ 128873 h 133404"/>
                            <a:gd name="connsiteX1" fmla="*/ 2796 w 83417"/>
                            <a:gd name="connsiteY1" fmla="*/ 71057 h 133404"/>
                            <a:gd name="connsiteX2" fmla="*/ 36514 w 83417"/>
                            <a:gd name="connsiteY2" fmla="*/ 30099 h 133404"/>
                            <a:gd name="connsiteX3" fmla="*/ 75091 w 83417"/>
                            <a:gd name="connsiteY3" fmla="*/ 0 h 133404"/>
                            <a:gd name="connsiteX4" fmla="*/ 78710 w 83417"/>
                            <a:gd name="connsiteY4" fmla="*/ 100013 h 133404"/>
                            <a:gd name="connsiteX5" fmla="*/ 25656 w 83417"/>
                            <a:gd name="connsiteY5" fmla="*/ 131350 h 133404"/>
                            <a:gd name="connsiteX6" fmla="*/ 19655 w 83417"/>
                            <a:gd name="connsiteY6" fmla="*/ 128873 h 1334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83417" h="133404">
                              <a:moveTo>
                                <a:pt x="19655" y="128873"/>
                              </a:moveTo>
                              <a:cubicBezTo>
                                <a:pt x="2796" y="116776"/>
                                <a:pt x="-4443" y="90297"/>
                                <a:pt x="2796" y="71057"/>
                              </a:cubicBezTo>
                              <a:cubicBezTo>
                                <a:pt x="8796" y="54197"/>
                                <a:pt x="23275" y="40958"/>
                                <a:pt x="36514" y="30099"/>
                              </a:cubicBezTo>
                              <a:cubicBezTo>
                                <a:pt x="48516" y="20479"/>
                                <a:pt x="62994" y="7239"/>
                                <a:pt x="75091" y="0"/>
                              </a:cubicBezTo>
                              <a:cubicBezTo>
                                <a:pt x="69090" y="32575"/>
                                <a:pt x="93188" y="66294"/>
                                <a:pt x="78710" y="100013"/>
                              </a:cubicBezTo>
                              <a:cubicBezTo>
                                <a:pt x="71471" y="114491"/>
                                <a:pt x="41372" y="140970"/>
                                <a:pt x="25656" y="131350"/>
                              </a:cubicBezTo>
                              <a:lnTo>
                                <a:pt x="19655" y="1288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AC2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188" name="Freeform: Shape 202">
                          <a:extLst>
                            <a:ext uri="{FF2B5EF4-FFF2-40B4-BE49-F238E27FC236}">
                              <a16:creationId xmlns:a16="http://schemas.microsoft.com/office/drawing/2014/main" id="{4D803BC9-03F0-4FB6-A6DA-D72A1E13E0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7505" y="4067936"/>
                          <a:ext cx="34242" cy="81914"/>
                        </a:xfrm>
                        <a:custGeom>
                          <a:avLst/>
                          <a:gdLst>
                            <a:gd name="connsiteX0" fmla="*/ 34242 w 34242"/>
                            <a:gd name="connsiteY0" fmla="*/ 0 h 81914"/>
                            <a:gd name="connsiteX1" fmla="*/ 24813 w 34242"/>
                            <a:gd name="connsiteY1" fmla="*/ 24003 h 81914"/>
                            <a:gd name="connsiteX2" fmla="*/ 15478 w 34242"/>
                            <a:gd name="connsiteY2" fmla="*/ 49054 h 81914"/>
                            <a:gd name="connsiteX3" fmla="*/ 15669 w 34242"/>
                            <a:gd name="connsiteY3" fmla="*/ 48577 h 81914"/>
                            <a:gd name="connsiteX4" fmla="*/ 8144 w 34242"/>
                            <a:gd name="connsiteY4" fmla="*/ 65246 h 81914"/>
                            <a:gd name="connsiteX5" fmla="*/ 524 w 34242"/>
                            <a:gd name="connsiteY5" fmla="*/ 81915 h 81914"/>
                            <a:gd name="connsiteX6" fmla="*/ 333 w 34242"/>
                            <a:gd name="connsiteY6" fmla="*/ 72390 h 81914"/>
                            <a:gd name="connsiteX7" fmla="*/ 1857 w 34242"/>
                            <a:gd name="connsiteY7" fmla="*/ 63055 h 81914"/>
                            <a:gd name="connsiteX8" fmla="*/ 7096 w 34242"/>
                            <a:gd name="connsiteY8" fmla="*/ 45339 h 81914"/>
                            <a:gd name="connsiteX9" fmla="*/ 7096 w 34242"/>
                            <a:gd name="connsiteY9" fmla="*/ 45244 h 81914"/>
                            <a:gd name="connsiteX10" fmla="*/ 7287 w 34242"/>
                            <a:gd name="connsiteY10" fmla="*/ 44863 h 81914"/>
                            <a:gd name="connsiteX11" fmla="*/ 17288 w 34242"/>
                            <a:gd name="connsiteY11" fmla="*/ 20955 h 81914"/>
                            <a:gd name="connsiteX12" fmla="*/ 34242 w 34242"/>
                            <a:gd name="connsiteY12" fmla="*/ 0 h 819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34242" h="81914">
                              <a:moveTo>
                                <a:pt x="34242" y="0"/>
                              </a:moveTo>
                              <a:cubicBezTo>
                                <a:pt x="29766" y="7906"/>
                                <a:pt x="27289" y="15716"/>
                                <a:pt x="24813" y="24003"/>
                              </a:cubicBezTo>
                              <a:cubicBezTo>
                                <a:pt x="22241" y="32195"/>
                                <a:pt x="19860" y="40767"/>
                                <a:pt x="15478" y="49054"/>
                              </a:cubicBezTo>
                              <a:lnTo>
                                <a:pt x="15669" y="48577"/>
                              </a:lnTo>
                              <a:cubicBezTo>
                                <a:pt x="13287" y="54292"/>
                                <a:pt x="10716" y="59722"/>
                                <a:pt x="8144" y="65246"/>
                              </a:cubicBezTo>
                              <a:cubicBezTo>
                                <a:pt x="5572" y="70771"/>
                                <a:pt x="2524" y="76009"/>
                                <a:pt x="524" y="81915"/>
                              </a:cubicBezTo>
                              <a:cubicBezTo>
                                <a:pt x="-238" y="78772"/>
                                <a:pt x="-48" y="75533"/>
                                <a:pt x="333" y="72390"/>
                              </a:cubicBezTo>
                              <a:cubicBezTo>
                                <a:pt x="619" y="69247"/>
                                <a:pt x="1286" y="66199"/>
                                <a:pt x="1857" y="63055"/>
                              </a:cubicBezTo>
                              <a:cubicBezTo>
                                <a:pt x="3286" y="56959"/>
                                <a:pt x="5096" y="51054"/>
                                <a:pt x="7096" y="45339"/>
                              </a:cubicBezTo>
                              <a:lnTo>
                                <a:pt x="7096" y="45244"/>
                              </a:lnTo>
                              <a:lnTo>
                                <a:pt x="7287" y="44863"/>
                              </a:lnTo>
                              <a:cubicBezTo>
                                <a:pt x="10620" y="37433"/>
                                <a:pt x="13383" y="29051"/>
                                <a:pt x="17288" y="20955"/>
                              </a:cubicBezTo>
                              <a:cubicBezTo>
                                <a:pt x="21098" y="13145"/>
                                <a:pt x="26241" y="4667"/>
                                <a:pt x="3424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57F1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  <p:sp>
                  <p:nvSpPr>
                    <p:cNvPr id="184" name="Freeform: Shape 203">
                      <a:extLst>
                        <a:ext uri="{FF2B5EF4-FFF2-40B4-BE49-F238E27FC236}">
                          <a16:creationId xmlns:a16="http://schemas.microsoft.com/office/drawing/2014/main" id="{0405461E-7B46-46A1-92DD-82FCB94DA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4110" y="3904963"/>
                      <a:ext cx="37428" cy="412025"/>
                    </a:xfrm>
                    <a:custGeom>
                      <a:avLst/>
                      <a:gdLst>
                        <a:gd name="connsiteX0" fmla="*/ 0 w 37428"/>
                        <a:gd name="connsiteY0" fmla="*/ 411956 h 412025"/>
                        <a:gd name="connsiteX1" fmla="*/ 21717 w 37428"/>
                        <a:gd name="connsiteY1" fmla="*/ 399479 h 412025"/>
                        <a:gd name="connsiteX2" fmla="*/ 29527 w 37428"/>
                        <a:gd name="connsiteY2" fmla="*/ 374713 h 412025"/>
                        <a:gd name="connsiteX3" fmla="*/ 29813 w 37428"/>
                        <a:gd name="connsiteY3" fmla="*/ 321755 h 412025"/>
                        <a:gd name="connsiteX4" fmla="*/ 27242 w 37428"/>
                        <a:gd name="connsiteY4" fmla="*/ 295084 h 412025"/>
                        <a:gd name="connsiteX5" fmla="*/ 25622 w 37428"/>
                        <a:gd name="connsiteY5" fmla="*/ 268034 h 412025"/>
                        <a:gd name="connsiteX6" fmla="*/ 22669 w 37428"/>
                        <a:gd name="connsiteY6" fmla="*/ 214408 h 412025"/>
                        <a:gd name="connsiteX7" fmla="*/ 16954 w 37428"/>
                        <a:gd name="connsiteY7" fmla="*/ 107156 h 412025"/>
                        <a:gd name="connsiteX8" fmla="*/ 14573 w 37428"/>
                        <a:gd name="connsiteY8" fmla="*/ 53435 h 412025"/>
                        <a:gd name="connsiteX9" fmla="*/ 13811 w 37428"/>
                        <a:gd name="connsiteY9" fmla="*/ 26575 h 412025"/>
                        <a:gd name="connsiteX10" fmla="*/ 13430 w 37428"/>
                        <a:gd name="connsiteY10" fmla="*/ 13240 h 412025"/>
                        <a:gd name="connsiteX11" fmla="*/ 11621 w 37428"/>
                        <a:gd name="connsiteY11" fmla="*/ 0 h 412025"/>
                        <a:gd name="connsiteX12" fmla="*/ 14859 w 37428"/>
                        <a:gd name="connsiteY12" fmla="*/ 13145 h 412025"/>
                        <a:gd name="connsiteX13" fmla="*/ 16288 w 37428"/>
                        <a:gd name="connsiteY13" fmla="*/ 26575 h 412025"/>
                        <a:gd name="connsiteX14" fmla="*/ 19145 w 37428"/>
                        <a:gd name="connsiteY14" fmla="*/ 53245 h 412025"/>
                        <a:gd name="connsiteX15" fmla="*/ 24194 w 37428"/>
                        <a:gd name="connsiteY15" fmla="*/ 106775 h 412025"/>
                        <a:gd name="connsiteX16" fmla="*/ 32099 w 37428"/>
                        <a:gd name="connsiteY16" fmla="*/ 214027 h 412025"/>
                        <a:gd name="connsiteX17" fmla="*/ 34195 w 37428"/>
                        <a:gd name="connsiteY17" fmla="*/ 267748 h 412025"/>
                        <a:gd name="connsiteX18" fmla="*/ 35433 w 37428"/>
                        <a:gd name="connsiteY18" fmla="*/ 294322 h 412025"/>
                        <a:gd name="connsiteX19" fmla="*/ 37148 w 37428"/>
                        <a:gd name="connsiteY19" fmla="*/ 321278 h 412025"/>
                        <a:gd name="connsiteX20" fmla="*/ 34195 w 37428"/>
                        <a:gd name="connsiteY20" fmla="*/ 375475 h 412025"/>
                        <a:gd name="connsiteX21" fmla="*/ 23908 w 37428"/>
                        <a:gd name="connsiteY21" fmla="*/ 400907 h 412025"/>
                        <a:gd name="connsiteX22" fmla="*/ 13430 w 37428"/>
                        <a:gd name="connsiteY22" fmla="*/ 409766 h 412025"/>
                        <a:gd name="connsiteX23" fmla="*/ 0 w 37428"/>
                        <a:gd name="connsiteY23" fmla="*/ 411956 h 41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37428" h="412025">
                          <a:moveTo>
                            <a:pt x="0" y="411956"/>
                          </a:moveTo>
                          <a:cubicBezTo>
                            <a:pt x="9049" y="411861"/>
                            <a:pt x="17335" y="407003"/>
                            <a:pt x="21717" y="399479"/>
                          </a:cubicBezTo>
                          <a:cubicBezTo>
                            <a:pt x="26289" y="392049"/>
                            <a:pt x="28289" y="383381"/>
                            <a:pt x="29527" y="374713"/>
                          </a:cubicBezTo>
                          <a:cubicBezTo>
                            <a:pt x="32004" y="357283"/>
                            <a:pt x="31242" y="339471"/>
                            <a:pt x="29813" y="321755"/>
                          </a:cubicBezTo>
                          <a:lnTo>
                            <a:pt x="27242" y="295084"/>
                          </a:lnTo>
                          <a:cubicBezTo>
                            <a:pt x="26194" y="286131"/>
                            <a:pt x="26003" y="276892"/>
                            <a:pt x="25622" y="268034"/>
                          </a:cubicBezTo>
                          <a:lnTo>
                            <a:pt x="22669" y="214408"/>
                          </a:lnTo>
                          <a:lnTo>
                            <a:pt x="16954" y="107156"/>
                          </a:lnTo>
                          <a:lnTo>
                            <a:pt x="14573" y="53435"/>
                          </a:lnTo>
                          <a:lnTo>
                            <a:pt x="13811" y="26575"/>
                          </a:lnTo>
                          <a:cubicBezTo>
                            <a:pt x="13621" y="22098"/>
                            <a:pt x="13716" y="17621"/>
                            <a:pt x="13430" y="13240"/>
                          </a:cubicBezTo>
                          <a:cubicBezTo>
                            <a:pt x="13144" y="8763"/>
                            <a:pt x="12478" y="4381"/>
                            <a:pt x="11621" y="0"/>
                          </a:cubicBezTo>
                          <a:cubicBezTo>
                            <a:pt x="12954" y="4286"/>
                            <a:pt x="14097" y="8668"/>
                            <a:pt x="14859" y="13145"/>
                          </a:cubicBezTo>
                          <a:cubicBezTo>
                            <a:pt x="15526" y="17717"/>
                            <a:pt x="15716" y="22098"/>
                            <a:pt x="16288" y="26575"/>
                          </a:cubicBezTo>
                          <a:lnTo>
                            <a:pt x="19145" y="53245"/>
                          </a:lnTo>
                          <a:lnTo>
                            <a:pt x="24194" y="106775"/>
                          </a:lnTo>
                          <a:cubicBezTo>
                            <a:pt x="27432" y="142494"/>
                            <a:pt x="29813" y="178213"/>
                            <a:pt x="32099" y="214027"/>
                          </a:cubicBezTo>
                          <a:lnTo>
                            <a:pt x="34195" y="267748"/>
                          </a:lnTo>
                          <a:cubicBezTo>
                            <a:pt x="34480" y="276796"/>
                            <a:pt x="34480" y="285559"/>
                            <a:pt x="35433" y="294322"/>
                          </a:cubicBezTo>
                          <a:cubicBezTo>
                            <a:pt x="36195" y="303276"/>
                            <a:pt x="36862" y="312230"/>
                            <a:pt x="37148" y="321278"/>
                          </a:cubicBezTo>
                          <a:cubicBezTo>
                            <a:pt x="37719" y="339280"/>
                            <a:pt x="37719" y="357568"/>
                            <a:pt x="34195" y="375475"/>
                          </a:cubicBezTo>
                          <a:cubicBezTo>
                            <a:pt x="32290" y="384334"/>
                            <a:pt x="29432" y="393287"/>
                            <a:pt x="23908" y="400907"/>
                          </a:cubicBezTo>
                          <a:cubicBezTo>
                            <a:pt x="21241" y="404622"/>
                            <a:pt x="17526" y="407860"/>
                            <a:pt x="13430" y="409766"/>
                          </a:cubicBezTo>
                          <a:cubicBezTo>
                            <a:pt x="9144" y="411671"/>
                            <a:pt x="4477" y="412242"/>
                            <a:pt x="0" y="411956"/>
                          </a:cubicBezTo>
                          <a:close/>
                        </a:path>
                      </a:pathLst>
                    </a:custGeom>
                    <a:solidFill>
                      <a:srgbClr val="5B827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71" name="Graphic 1">
                  <a:extLst>
                    <a:ext uri="{FF2B5EF4-FFF2-40B4-BE49-F238E27FC236}">
                      <a16:creationId xmlns:a16="http://schemas.microsoft.com/office/drawing/2014/main" id="{374AE7DC-1362-4534-A67A-8C91A287F1EE}"/>
                    </a:ext>
                  </a:extLst>
                </p:cNvPr>
                <p:cNvGrpSpPr/>
                <p:nvPr/>
              </p:nvGrpSpPr>
              <p:grpSpPr>
                <a:xfrm>
                  <a:off x="6144293" y="3325081"/>
                  <a:ext cx="298925" cy="602584"/>
                  <a:chOff x="6144293" y="3325081"/>
                  <a:chExt cx="298925" cy="602584"/>
                </a:xfrm>
              </p:grpSpPr>
              <p:sp>
                <p:nvSpPr>
                  <p:cNvPr id="172" name="Freeform: Shape 205">
                    <a:extLst>
                      <a:ext uri="{FF2B5EF4-FFF2-40B4-BE49-F238E27FC236}">
                        <a16:creationId xmlns:a16="http://schemas.microsoft.com/office/drawing/2014/main" id="{8D08966E-689C-465C-BB02-0E24F21B3029}"/>
                      </a:ext>
                    </a:extLst>
                  </p:cNvPr>
                  <p:cNvSpPr/>
                  <p:nvPr/>
                </p:nvSpPr>
                <p:spPr>
                  <a:xfrm>
                    <a:off x="6231159" y="3325081"/>
                    <a:ext cx="162020" cy="172015"/>
                  </a:xfrm>
                  <a:custGeom>
                    <a:avLst/>
                    <a:gdLst>
                      <a:gd name="connsiteX0" fmla="*/ 59055 w 162020"/>
                      <a:gd name="connsiteY0" fmla="*/ 0 h 172015"/>
                      <a:gd name="connsiteX1" fmla="*/ 49911 w 162020"/>
                      <a:gd name="connsiteY1" fmla="*/ 3048 h 172015"/>
                      <a:gd name="connsiteX2" fmla="*/ 40196 w 162020"/>
                      <a:gd name="connsiteY2" fmla="*/ 6572 h 172015"/>
                      <a:gd name="connsiteX3" fmla="*/ 37052 w 162020"/>
                      <a:gd name="connsiteY3" fmla="*/ 8001 h 172015"/>
                      <a:gd name="connsiteX4" fmla="*/ 13144 w 162020"/>
                      <a:gd name="connsiteY4" fmla="*/ 84963 h 172015"/>
                      <a:gd name="connsiteX5" fmla="*/ 0 w 162020"/>
                      <a:gd name="connsiteY5" fmla="*/ 164973 h 172015"/>
                      <a:gd name="connsiteX6" fmla="*/ 162020 w 162020"/>
                      <a:gd name="connsiteY6" fmla="*/ 158496 h 172015"/>
                      <a:gd name="connsiteX7" fmla="*/ 59055 w 162020"/>
                      <a:gd name="connsiteY7" fmla="*/ 0 h 17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020" h="172015">
                        <a:moveTo>
                          <a:pt x="59055" y="0"/>
                        </a:moveTo>
                        <a:cubicBezTo>
                          <a:pt x="56102" y="953"/>
                          <a:pt x="52578" y="2096"/>
                          <a:pt x="49911" y="3048"/>
                        </a:cubicBezTo>
                        <a:cubicBezTo>
                          <a:pt x="46672" y="4191"/>
                          <a:pt x="43434" y="5334"/>
                          <a:pt x="40196" y="6572"/>
                        </a:cubicBezTo>
                        <a:cubicBezTo>
                          <a:pt x="39148" y="7049"/>
                          <a:pt x="38100" y="7525"/>
                          <a:pt x="37052" y="8001"/>
                        </a:cubicBezTo>
                        <a:lnTo>
                          <a:pt x="13144" y="84963"/>
                        </a:lnTo>
                        <a:cubicBezTo>
                          <a:pt x="9715" y="111347"/>
                          <a:pt x="6763" y="140018"/>
                          <a:pt x="0" y="164973"/>
                        </a:cubicBezTo>
                        <a:cubicBezTo>
                          <a:pt x="69056" y="170688"/>
                          <a:pt x="101155" y="180118"/>
                          <a:pt x="162020" y="158496"/>
                        </a:cubicBezTo>
                        <a:cubicBezTo>
                          <a:pt x="145161" y="72485"/>
                          <a:pt x="124682" y="10192"/>
                          <a:pt x="5905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73" name="Graphic 1">
                    <a:extLst>
                      <a:ext uri="{FF2B5EF4-FFF2-40B4-BE49-F238E27FC236}">
                        <a16:creationId xmlns:a16="http://schemas.microsoft.com/office/drawing/2014/main" id="{374AE7DC-1362-4534-A67A-8C91A287F1EE}"/>
                      </a:ext>
                    </a:extLst>
                  </p:cNvPr>
                  <p:cNvGrpSpPr/>
                  <p:nvPr/>
                </p:nvGrpSpPr>
                <p:grpSpPr>
                  <a:xfrm>
                    <a:off x="6144293" y="3404429"/>
                    <a:ext cx="298925" cy="523236"/>
                    <a:chOff x="6144293" y="3404429"/>
                    <a:chExt cx="298925" cy="523236"/>
                  </a:xfrm>
                </p:grpSpPr>
                <p:sp>
                  <p:nvSpPr>
                    <p:cNvPr id="174" name="Freeform: Shape 207">
                      <a:extLst>
                        <a:ext uri="{FF2B5EF4-FFF2-40B4-BE49-F238E27FC236}">
                          <a16:creationId xmlns:a16="http://schemas.microsoft.com/office/drawing/2014/main" id="{078AB110-5434-430F-B824-B8E279FE5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5833" y="3485673"/>
                      <a:ext cx="145305" cy="383897"/>
                    </a:xfrm>
                    <a:custGeom>
                      <a:avLst/>
                      <a:gdLst>
                        <a:gd name="connsiteX0" fmla="*/ 101156 w 145305"/>
                        <a:gd name="connsiteY0" fmla="*/ 0 h 383897"/>
                        <a:gd name="connsiteX1" fmla="*/ 0 w 145305"/>
                        <a:gd name="connsiteY1" fmla="*/ 9716 h 383897"/>
                        <a:gd name="connsiteX2" fmla="*/ 26575 w 145305"/>
                        <a:gd name="connsiteY2" fmla="*/ 173450 h 383897"/>
                        <a:gd name="connsiteX3" fmla="*/ 40386 w 145305"/>
                        <a:gd name="connsiteY3" fmla="*/ 304514 h 383897"/>
                        <a:gd name="connsiteX4" fmla="*/ 141446 w 145305"/>
                        <a:gd name="connsiteY4" fmla="*/ 366617 h 383897"/>
                        <a:gd name="connsiteX5" fmla="*/ 101156 w 145305"/>
                        <a:gd name="connsiteY5" fmla="*/ 0 h 3838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5305" h="383897">
                          <a:moveTo>
                            <a:pt x="101156" y="0"/>
                          </a:moveTo>
                          <a:cubicBezTo>
                            <a:pt x="62294" y="12859"/>
                            <a:pt x="34766" y="12764"/>
                            <a:pt x="0" y="9716"/>
                          </a:cubicBezTo>
                          <a:cubicBezTo>
                            <a:pt x="11049" y="63913"/>
                            <a:pt x="18479" y="119253"/>
                            <a:pt x="26575" y="173450"/>
                          </a:cubicBezTo>
                          <a:cubicBezTo>
                            <a:pt x="33052" y="216980"/>
                            <a:pt x="29718" y="261461"/>
                            <a:pt x="40386" y="304514"/>
                          </a:cubicBezTo>
                          <a:cubicBezTo>
                            <a:pt x="48482" y="336899"/>
                            <a:pt x="102108" y="419576"/>
                            <a:pt x="141446" y="366617"/>
                          </a:cubicBezTo>
                          <a:cubicBezTo>
                            <a:pt x="156401" y="346520"/>
                            <a:pt x="124682" y="121253"/>
                            <a:pt x="101156" y="0"/>
                          </a:cubicBezTo>
                          <a:close/>
                        </a:path>
                      </a:pathLst>
                    </a:custGeom>
                    <a:solidFill>
                      <a:srgbClr val="F9DBC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5" name="Freeform: Shape 208">
                      <a:extLst>
                        <a:ext uri="{FF2B5EF4-FFF2-40B4-BE49-F238E27FC236}">
                          <a16:creationId xmlns:a16="http://schemas.microsoft.com/office/drawing/2014/main" id="{8A6C089E-9B1E-45CF-9BD7-57B2E5C00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4293" y="3404429"/>
                      <a:ext cx="298925" cy="523236"/>
                    </a:xfrm>
                    <a:custGeom>
                      <a:avLst/>
                      <a:gdLst>
                        <a:gd name="connsiteX0" fmla="*/ 25715 w 298925"/>
                        <a:gd name="connsiteY0" fmla="*/ 71243 h 523236"/>
                        <a:gd name="connsiteX1" fmla="*/ 70578 w 298925"/>
                        <a:gd name="connsiteY1" fmla="*/ 86864 h 523236"/>
                        <a:gd name="connsiteX2" fmla="*/ 855 w 298925"/>
                        <a:gd name="connsiteY2" fmla="*/ 39715 h 523236"/>
                        <a:gd name="connsiteX3" fmla="*/ 38765 w 298925"/>
                        <a:gd name="connsiteY3" fmla="*/ 48383 h 523236"/>
                        <a:gd name="connsiteX4" fmla="*/ 78770 w 298925"/>
                        <a:gd name="connsiteY4" fmla="*/ 62384 h 523236"/>
                        <a:gd name="connsiteX5" fmla="*/ 6951 w 298925"/>
                        <a:gd name="connsiteY5" fmla="*/ 20093 h 523236"/>
                        <a:gd name="connsiteX6" fmla="*/ 83151 w 298925"/>
                        <a:gd name="connsiteY6" fmla="*/ 41334 h 523236"/>
                        <a:gd name="connsiteX7" fmla="*/ 21143 w 298925"/>
                        <a:gd name="connsiteY7" fmla="*/ 2853 h 523236"/>
                        <a:gd name="connsiteX8" fmla="*/ 81341 w 298925"/>
                        <a:gd name="connsiteY8" fmla="*/ 17903 h 523236"/>
                        <a:gd name="connsiteX9" fmla="*/ 109250 w 298925"/>
                        <a:gd name="connsiteY9" fmla="*/ 49335 h 523236"/>
                        <a:gd name="connsiteX10" fmla="*/ 138491 w 298925"/>
                        <a:gd name="connsiteY10" fmla="*/ 182971 h 523236"/>
                        <a:gd name="connsiteX11" fmla="*/ 260983 w 298925"/>
                        <a:gd name="connsiteY11" fmla="*/ 361279 h 523236"/>
                        <a:gd name="connsiteX12" fmla="*/ 287462 w 298925"/>
                        <a:gd name="connsiteY12" fmla="*/ 403856 h 523236"/>
                        <a:gd name="connsiteX13" fmla="*/ 278699 w 298925"/>
                        <a:gd name="connsiteY13" fmla="*/ 514536 h 523236"/>
                        <a:gd name="connsiteX14" fmla="*/ 207548 w 298925"/>
                        <a:gd name="connsiteY14" fmla="*/ 501677 h 523236"/>
                        <a:gd name="connsiteX15" fmla="*/ 152969 w 298925"/>
                        <a:gd name="connsiteY15" fmla="*/ 383282 h 523236"/>
                        <a:gd name="connsiteX16" fmla="*/ 111631 w 298925"/>
                        <a:gd name="connsiteY16" fmla="*/ 262219 h 523236"/>
                        <a:gd name="connsiteX17" fmla="*/ 95724 w 298925"/>
                        <a:gd name="connsiteY17" fmla="*/ 208307 h 523236"/>
                        <a:gd name="connsiteX18" fmla="*/ 70292 w 298925"/>
                        <a:gd name="connsiteY18" fmla="*/ 191258 h 523236"/>
                        <a:gd name="connsiteX19" fmla="*/ 49909 w 298925"/>
                        <a:gd name="connsiteY19" fmla="*/ 107057 h 523236"/>
                        <a:gd name="connsiteX20" fmla="*/ 31145 w 298925"/>
                        <a:gd name="connsiteY20" fmla="*/ 91531 h 523236"/>
                        <a:gd name="connsiteX21" fmla="*/ 3998 w 298925"/>
                        <a:gd name="connsiteY21" fmla="*/ 72290 h 523236"/>
                        <a:gd name="connsiteX22" fmla="*/ 25715 w 298925"/>
                        <a:gd name="connsiteY22" fmla="*/ 71243 h 523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98925" h="523236">
                          <a:moveTo>
                            <a:pt x="25715" y="71243"/>
                          </a:moveTo>
                          <a:cubicBezTo>
                            <a:pt x="38860" y="77243"/>
                            <a:pt x="56576" y="86768"/>
                            <a:pt x="70578" y="86864"/>
                          </a:cubicBezTo>
                          <a:cubicBezTo>
                            <a:pt x="71912" y="76100"/>
                            <a:pt x="-9146" y="55050"/>
                            <a:pt x="855" y="39715"/>
                          </a:cubicBezTo>
                          <a:cubicBezTo>
                            <a:pt x="1617" y="33619"/>
                            <a:pt x="28097" y="44382"/>
                            <a:pt x="38765" y="48383"/>
                          </a:cubicBezTo>
                          <a:cubicBezTo>
                            <a:pt x="51909" y="54383"/>
                            <a:pt x="65911" y="57241"/>
                            <a:pt x="78770" y="62384"/>
                          </a:cubicBezTo>
                          <a:cubicBezTo>
                            <a:pt x="64577" y="44573"/>
                            <a:pt x="569" y="32285"/>
                            <a:pt x="6951" y="20093"/>
                          </a:cubicBezTo>
                          <a:cubicBezTo>
                            <a:pt x="11999" y="11140"/>
                            <a:pt x="64101" y="31714"/>
                            <a:pt x="83151" y="41334"/>
                          </a:cubicBezTo>
                          <a:cubicBezTo>
                            <a:pt x="64292" y="21808"/>
                            <a:pt x="31430" y="19998"/>
                            <a:pt x="21143" y="2853"/>
                          </a:cubicBezTo>
                          <a:cubicBezTo>
                            <a:pt x="23048" y="-6100"/>
                            <a:pt x="68864" y="7997"/>
                            <a:pt x="81341" y="17903"/>
                          </a:cubicBezTo>
                          <a:cubicBezTo>
                            <a:pt x="95629" y="29999"/>
                            <a:pt x="100391" y="33524"/>
                            <a:pt x="109250" y="49335"/>
                          </a:cubicBezTo>
                          <a:cubicBezTo>
                            <a:pt x="122108" y="73243"/>
                            <a:pt x="138777" y="143537"/>
                            <a:pt x="138491" y="182971"/>
                          </a:cubicBezTo>
                          <a:cubicBezTo>
                            <a:pt x="171543" y="240502"/>
                            <a:pt x="235456" y="299938"/>
                            <a:pt x="260983" y="361279"/>
                          </a:cubicBezTo>
                          <a:cubicBezTo>
                            <a:pt x="260983" y="361279"/>
                            <a:pt x="273080" y="364041"/>
                            <a:pt x="287462" y="403856"/>
                          </a:cubicBezTo>
                          <a:cubicBezTo>
                            <a:pt x="298226" y="433764"/>
                            <a:pt x="310132" y="497486"/>
                            <a:pt x="278699" y="514536"/>
                          </a:cubicBezTo>
                          <a:cubicBezTo>
                            <a:pt x="248791" y="530729"/>
                            <a:pt x="220787" y="523109"/>
                            <a:pt x="207548" y="501677"/>
                          </a:cubicBezTo>
                          <a:cubicBezTo>
                            <a:pt x="184783" y="464816"/>
                            <a:pt x="168305" y="423668"/>
                            <a:pt x="152969" y="383282"/>
                          </a:cubicBezTo>
                          <a:cubicBezTo>
                            <a:pt x="137825" y="343467"/>
                            <a:pt x="124204" y="302986"/>
                            <a:pt x="111631" y="262219"/>
                          </a:cubicBezTo>
                          <a:cubicBezTo>
                            <a:pt x="109059" y="253837"/>
                            <a:pt x="103344" y="213165"/>
                            <a:pt x="95724" y="208307"/>
                          </a:cubicBezTo>
                          <a:cubicBezTo>
                            <a:pt x="84961" y="201545"/>
                            <a:pt x="76865" y="204878"/>
                            <a:pt x="70292" y="191258"/>
                          </a:cubicBezTo>
                          <a:cubicBezTo>
                            <a:pt x="60672" y="174017"/>
                            <a:pt x="54767" y="129917"/>
                            <a:pt x="49909" y="107057"/>
                          </a:cubicBezTo>
                          <a:cubicBezTo>
                            <a:pt x="44670" y="102389"/>
                            <a:pt x="39431" y="97532"/>
                            <a:pt x="31145" y="91531"/>
                          </a:cubicBezTo>
                          <a:cubicBezTo>
                            <a:pt x="20572" y="84768"/>
                            <a:pt x="15905" y="85340"/>
                            <a:pt x="3998" y="72290"/>
                          </a:cubicBezTo>
                          <a:cubicBezTo>
                            <a:pt x="-1621" y="62956"/>
                            <a:pt x="15905" y="66956"/>
                            <a:pt x="25715" y="71243"/>
                          </a:cubicBezTo>
                          <a:close/>
                        </a:path>
                      </a:pathLst>
                    </a:custGeom>
                    <a:solidFill>
                      <a:srgbClr val="F9DBC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6" name="Freeform: Shape 209">
                      <a:extLst>
                        <a:ext uri="{FF2B5EF4-FFF2-40B4-BE49-F238E27FC236}">
                          <a16:creationId xmlns:a16="http://schemas.microsoft.com/office/drawing/2014/main" id="{BE6AF58B-7FD4-4A0A-A888-5D24BC481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2312" y="3630834"/>
                      <a:ext cx="92964" cy="134874"/>
                    </a:xfrm>
                    <a:custGeom>
                      <a:avLst/>
                      <a:gdLst>
                        <a:gd name="connsiteX0" fmla="*/ 0 w 92964"/>
                        <a:gd name="connsiteY0" fmla="*/ 0 h 134874"/>
                        <a:gd name="connsiteX1" fmla="*/ 54197 w 92964"/>
                        <a:gd name="connsiteY1" fmla="*/ 62008 h 134874"/>
                        <a:gd name="connsiteX2" fmla="*/ 92964 w 92964"/>
                        <a:gd name="connsiteY2" fmla="*/ 134874 h 134874"/>
                        <a:gd name="connsiteX3" fmla="*/ 46577 w 92964"/>
                        <a:gd name="connsiteY3" fmla="*/ 67723 h 134874"/>
                        <a:gd name="connsiteX4" fmla="*/ 0 w 92964"/>
                        <a:gd name="connsiteY4" fmla="*/ 0 h 134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2964" h="134874">
                          <a:moveTo>
                            <a:pt x="0" y="0"/>
                          </a:moveTo>
                          <a:cubicBezTo>
                            <a:pt x="19431" y="19526"/>
                            <a:pt x="37624" y="40005"/>
                            <a:pt x="54197" y="62008"/>
                          </a:cubicBezTo>
                          <a:cubicBezTo>
                            <a:pt x="70485" y="84011"/>
                            <a:pt x="85725" y="108013"/>
                            <a:pt x="92964" y="134874"/>
                          </a:cubicBezTo>
                          <a:cubicBezTo>
                            <a:pt x="78867" y="111157"/>
                            <a:pt x="62960" y="89535"/>
                            <a:pt x="46577" y="67723"/>
                          </a:cubicBezTo>
                          <a:cubicBezTo>
                            <a:pt x="30385" y="45815"/>
                            <a:pt x="13525" y="2409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8A0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0.33611 L 2.77778E-6 -3.33333E-6 " pathEditMode="relative" ptsTypes="AA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laczego warto jeść warzywa i owoce?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24384000" cy="2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7200" dirty="0" err="1"/>
              <a:t>Dlaczego</a:t>
            </a:r>
            <a:r>
              <a:rPr sz="7200" dirty="0"/>
              <a:t> </a:t>
            </a:r>
            <a:r>
              <a:rPr sz="7200" dirty="0" err="1"/>
              <a:t>warto</a:t>
            </a:r>
            <a:r>
              <a:rPr sz="7200" dirty="0"/>
              <a:t> </a:t>
            </a:r>
            <a:r>
              <a:rPr sz="7200" dirty="0" err="1"/>
              <a:t>jeść</a:t>
            </a:r>
            <a:r>
              <a:rPr sz="7200" dirty="0"/>
              <a:t> </a:t>
            </a:r>
            <a:r>
              <a:rPr sz="7200" dirty="0" err="1"/>
              <a:t>warzywa</a:t>
            </a:r>
            <a:r>
              <a:rPr sz="7200" dirty="0"/>
              <a:t> </a:t>
            </a:r>
            <a:r>
              <a:rPr sz="7200" dirty="0" err="1"/>
              <a:t>i</a:t>
            </a:r>
            <a:r>
              <a:rPr sz="7200" dirty="0"/>
              <a:t> </a:t>
            </a:r>
            <a:r>
              <a:rPr sz="7200" dirty="0" err="1"/>
              <a:t>owoce</a:t>
            </a:r>
            <a:r>
              <a:rPr sz="7200" dirty="0"/>
              <a:t>?</a:t>
            </a:r>
          </a:p>
        </p:txBody>
      </p:sp>
      <p:sp>
        <p:nvSpPr>
          <p:cNvPr id="153" name="Wzmacniają odporność"/>
          <p:cNvSpPr txBox="1"/>
          <p:nvPr/>
        </p:nvSpPr>
        <p:spPr>
          <a:xfrm>
            <a:off x="8519592" y="7830891"/>
            <a:ext cx="58285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Wzmacniają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odporność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4" name="Warzywa i owoce to prawdziwe bomby witaminowo–mineralne, które chronią nas przed infekcjami, wpływając na prawidłowe funkcjonowanie układu odpornościowego. Szczególną rolę we wzmacnianiu odporności pełni witamina C, w którą obfitują zarówno warzywa (brok"/>
          <p:cNvSpPr txBox="1"/>
          <p:nvPr/>
        </p:nvSpPr>
        <p:spPr>
          <a:xfrm>
            <a:off x="6431360" y="8646586"/>
            <a:ext cx="108012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Warzywa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owoce</a:t>
            </a:r>
            <a:r>
              <a:rPr sz="3200" dirty="0"/>
              <a:t> to </a:t>
            </a:r>
            <a:r>
              <a:rPr sz="3200" dirty="0" err="1"/>
              <a:t>prawdziwe</a:t>
            </a:r>
            <a:r>
              <a:rPr sz="3200" dirty="0"/>
              <a:t> </a:t>
            </a:r>
            <a:r>
              <a:rPr sz="3200" dirty="0" err="1"/>
              <a:t>bomby</a:t>
            </a:r>
            <a:r>
              <a:rPr sz="3200" dirty="0"/>
              <a:t> </a:t>
            </a:r>
            <a:r>
              <a:rPr sz="3200" dirty="0" err="1"/>
              <a:t>witaminowo–mineralne</a:t>
            </a:r>
            <a:r>
              <a:rPr sz="3200" dirty="0"/>
              <a:t>, </a:t>
            </a:r>
            <a:r>
              <a:rPr sz="3200" dirty="0" err="1"/>
              <a:t>które</a:t>
            </a:r>
            <a:r>
              <a:rPr sz="3200" dirty="0"/>
              <a:t> </a:t>
            </a:r>
            <a:r>
              <a:rPr sz="3200" dirty="0" err="1"/>
              <a:t>chronią</a:t>
            </a:r>
            <a:r>
              <a:rPr sz="3200" dirty="0"/>
              <a:t> </a:t>
            </a:r>
            <a:r>
              <a:rPr sz="3200" dirty="0" err="1"/>
              <a:t>nas</a:t>
            </a:r>
            <a:r>
              <a:rPr sz="3200" dirty="0"/>
              <a:t> </a:t>
            </a:r>
            <a:r>
              <a:rPr sz="3200" dirty="0" err="1"/>
              <a:t>przed</a:t>
            </a:r>
            <a:r>
              <a:rPr sz="3200" dirty="0"/>
              <a:t> </a:t>
            </a:r>
            <a:r>
              <a:rPr sz="3200" dirty="0" err="1"/>
              <a:t>infekcjami</a:t>
            </a:r>
            <a:r>
              <a:rPr sz="3200" dirty="0"/>
              <a:t>, </a:t>
            </a:r>
            <a:r>
              <a:rPr sz="3200" dirty="0" err="1"/>
              <a:t>wpływając</a:t>
            </a:r>
            <a:r>
              <a:rPr sz="3200" dirty="0"/>
              <a:t> </a:t>
            </a:r>
            <a:r>
              <a:rPr sz="3200" dirty="0" err="1"/>
              <a:t>na</a:t>
            </a:r>
            <a:r>
              <a:rPr sz="3200" dirty="0"/>
              <a:t> </a:t>
            </a:r>
            <a:r>
              <a:rPr sz="3200" dirty="0" err="1"/>
              <a:t>prawidłowe</a:t>
            </a:r>
            <a:r>
              <a:rPr sz="3200" dirty="0"/>
              <a:t> </a:t>
            </a:r>
            <a:r>
              <a:rPr sz="3200" dirty="0" err="1"/>
              <a:t>funkcjonowanie</a:t>
            </a:r>
            <a:r>
              <a:rPr sz="3200" dirty="0"/>
              <a:t> </a:t>
            </a:r>
            <a:r>
              <a:rPr sz="3200" dirty="0" err="1"/>
              <a:t>układu</a:t>
            </a:r>
            <a:r>
              <a:rPr sz="3200" dirty="0"/>
              <a:t> </a:t>
            </a:r>
            <a:r>
              <a:rPr sz="3200" dirty="0" err="1"/>
              <a:t>odpornościowego</a:t>
            </a:r>
            <a:r>
              <a:rPr sz="3200" dirty="0"/>
              <a:t>. </a:t>
            </a:r>
            <a:r>
              <a:rPr sz="3200" dirty="0" err="1"/>
              <a:t>Szczególną</a:t>
            </a:r>
            <a:r>
              <a:rPr sz="3200" dirty="0"/>
              <a:t> </a:t>
            </a:r>
            <a:r>
              <a:rPr sz="3200" dirty="0" err="1"/>
              <a:t>rolę</a:t>
            </a:r>
            <a:r>
              <a:rPr sz="3200" dirty="0"/>
              <a:t> we </a:t>
            </a:r>
            <a:r>
              <a:rPr sz="3200" dirty="0" err="1"/>
              <a:t>wzmacnianiu</a:t>
            </a:r>
            <a:r>
              <a:rPr sz="3200" dirty="0"/>
              <a:t> </a:t>
            </a:r>
            <a:r>
              <a:rPr sz="3200" dirty="0" err="1"/>
              <a:t>odporności</a:t>
            </a:r>
            <a:r>
              <a:rPr sz="3200" dirty="0"/>
              <a:t> </a:t>
            </a:r>
            <a:r>
              <a:rPr sz="3200" dirty="0" err="1"/>
              <a:t>pełni</a:t>
            </a:r>
            <a:r>
              <a:rPr sz="3200" dirty="0"/>
              <a:t> </a:t>
            </a:r>
            <a:r>
              <a:rPr sz="3200" dirty="0" err="1"/>
              <a:t>witamina</a:t>
            </a:r>
            <a:r>
              <a:rPr sz="3200" dirty="0"/>
              <a:t> C, w </a:t>
            </a:r>
            <a:r>
              <a:rPr sz="3200" dirty="0" err="1"/>
              <a:t>którą</a:t>
            </a:r>
            <a:r>
              <a:rPr sz="3200" dirty="0"/>
              <a:t> </a:t>
            </a:r>
            <a:r>
              <a:rPr sz="3200" dirty="0" err="1"/>
              <a:t>obfitują</a:t>
            </a:r>
            <a:r>
              <a:rPr sz="3200" dirty="0"/>
              <a:t> </a:t>
            </a:r>
            <a:r>
              <a:rPr sz="3200" dirty="0" err="1"/>
              <a:t>zarówno</a:t>
            </a:r>
            <a:r>
              <a:rPr sz="3200" dirty="0"/>
              <a:t> </a:t>
            </a:r>
            <a:r>
              <a:rPr sz="3200" dirty="0" err="1"/>
              <a:t>warzywa</a:t>
            </a:r>
            <a:r>
              <a:rPr sz="3200" dirty="0"/>
              <a:t> (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brukselka</a:t>
            </a:r>
            <a:r>
              <a:rPr sz="3200" dirty="0"/>
              <a:t>, </a:t>
            </a:r>
            <a:r>
              <a:rPr sz="3200" dirty="0" err="1"/>
              <a:t>kalafior</a:t>
            </a:r>
            <a:r>
              <a:rPr sz="3200" dirty="0"/>
              <a:t>, </a:t>
            </a:r>
            <a:r>
              <a:rPr sz="3200" dirty="0" err="1"/>
              <a:t>cebula</a:t>
            </a:r>
            <a:r>
              <a:rPr sz="3200" dirty="0"/>
              <a:t>, 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ziemniak</a:t>
            </a:r>
            <a:r>
              <a:rPr sz="3200" dirty="0"/>
              <a:t>), </a:t>
            </a:r>
            <a:r>
              <a:rPr sz="3200" dirty="0" err="1"/>
              <a:t>jak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owoce</a:t>
            </a:r>
            <a:r>
              <a:rPr sz="3200" dirty="0"/>
              <a:t> (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oraz</a:t>
            </a:r>
            <a:r>
              <a:rPr sz="3200" dirty="0"/>
              <a:t> </a:t>
            </a:r>
            <a:r>
              <a:rPr sz="3200" dirty="0" err="1"/>
              <a:t>czerwona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, </a:t>
            </a:r>
            <a:r>
              <a:rPr sz="3200" dirty="0" err="1"/>
              <a:t>truskawka</a:t>
            </a:r>
            <a:r>
              <a:rPr sz="3200" dirty="0"/>
              <a:t>, </a:t>
            </a:r>
            <a:r>
              <a:rPr sz="3200" dirty="0" err="1"/>
              <a:t>malina</a:t>
            </a:r>
            <a:r>
              <a:rPr sz="3200" dirty="0"/>
              <a:t>, </a:t>
            </a:r>
            <a:r>
              <a:rPr sz="3200" dirty="0" err="1"/>
              <a:t>jeżyna</a:t>
            </a:r>
            <a:r>
              <a:rPr sz="3200" dirty="0"/>
              <a:t>, </a:t>
            </a:r>
            <a:r>
              <a:rPr sz="3200" dirty="0" err="1"/>
              <a:t>cytrusy</a:t>
            </a:r>
            <a:r>
              <a:rPr sz="3200" dirty="0"/>
              <a:t>).</a:t>
            </a:r>
          </a:p>
        </p:txBody>
      </p:sp>
      <p:sp>
        <p:nvSpPr>
          <p:cNvPr id="155" name="Dodają mięśniom nie tylko energetycznego białka, ale również innych cennych związków: witamin z grupy B (brokuł, zielony groszek), wapnia (fasola, brokuł, jarmuż, czarna porzeczka, jeżyna) czy magnezu (szpinak, groch, fasola, natka pietruszki). Wspierają"/>
          <p:cNvSpPr txBox="1"/>
          <p:nvPr/>
        </p:nvSpPr>
        <p:spPr>
          <a:xfrm>
            <a:off x="15144328" y="4409728"/>
            <a:ext cx="8640960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Dodają</a:t>
            </a:r>
            <a:r>
              <a:rPr sz="3200" dirty="0"/>
              <a:t> </a:t>
            </a:r>
            <a:r>
              <a:rPr sz="3200" dirty="0" err="1"/>
              <a:t>mięśniom</a:t>
            </a:r>
            <a:r>
              <a:rPr sz="3200" dirty="0"/>
              <a:t> </a:t>
            </a:r>
            <a:r>
              <a:rPr sz="3200" dirty="0" err="1"/>
              <a:t>nie</a:t>
            </a:r>
            <a:r>
              <a:rPr sz="3200" dirty="0"/>
              <a:t> </a:t>
            </a:r>
            <a:r>
              <a:rPr sz="3200" dirty="0" err="1"/>
              <a:t>tylko</a:t>
            </a:r>
            <a:r>
              <a:rPr sz="3200" dirty="0"/>
              <a:t> </a:t>
            </a:r>
            <a:r>
              <a:rPr sz="3200" dirty="0" err="1"/>
              <a:t>energetycznego</a:t>
            </a:r>
            <a:r>
              <a:rPr sz="3200" dirty="0"/>
              <a:t> </a:t>
            </a:r>
            <a:r>
              <a:rPr sz="3200" dirty="0" err="1"/>
              <a:t>białka</a:t>
            </a:r>
            <a:r>
              <a:rPr sz="3200" dirty="0"/>
              <a:t>, ale </a:t>
            </a:r>
            <a:r>
              <a:rPr sz="3200" dirty="0" err="1"/>
              <a:t>również</a:t>
            </a:r>
            <a:r>
              <a:rPr sz="3200" dirty="0"/>
              <a:t> </a:t>
            </a:r>
            <a:r>
              <a:rPr sz="3200" dirty="0" err="1"/>
              <a:t>innych</a:t>
            </a:r>
            <a:r>
              <a:rPr sz="3200" dirty="0"/>
              <a:t> </a:t>
            </a:r>
            <a:r>
              <a:rPr sz="3200" dirty="0" err="1"/>
              <a:t>cennych</a:t>
            </a:r>
            <a:r>
              <a:rPr sz="3200" dirty="0"/>
              <a:t> </a:t>
            </a:r>
            <a:r>
              <a:rPr sz="3200" dirty="0" err="1"/>
              <a:t>związków</a:t>
            </a:r>
            <a:r>
              <a:rPr sz="3200" dirty="0"/>
              <a:t>: </a:t>
            </a:r>
            <a:r>
              <a:rPr sz="3200" dirty="0" err="1"/>
              <a:t>witamin</a:t>
            </a:r>
            <a:r>
              <a:rPr sz="3200" dirty="0"/>
              <a:t> z </a:t>
            </a:r>
            <a:r>
              <a:rPr sz="3200" dirty="0" err="1"/>
              <a:t>grupy</a:t>
            </a:r>
            <a:r>
              <a:rPr sz="3200" dirty="0"/>
              <a:t> B (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zielony</a:t>
            </a:r>
            <a:r>
              <a:rPr sz="3200" dirty="0"/>
              <a:t> </a:t>
            </a:r>
            <a:r>
              <a:rPr sz="3200" dirty="0" err="1"/>
              <a:t>groszek</a:t>
            </a:r>
            <a:r>
              <a:rPr sz="3200" dirty="0"/>
              <a:t>), </a:t>
            </a:r>
            <a:r>
              <a:rPr sz="3200" dirty="0" err="1"/>
              <a:t>wapnia</a:t>
            </a:r>
            <a:r>
              <a:rPr sz="3200" dirty="0"/>
              <a:t> (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brokuł</a:t>
            </a:r>
            <a:r>
              <a:rPr sz="3200" dirty="0"/>
              <a:t>, </a:t>
            </a:r>
            <a:r>
              <a:rPr sz="3200" dirty="0" err="1"/>
              <a:t>jarmuż</a:t>
            </a:r>
            <a:r>
              <a:rPr sz="3200" dirty="0"/>
              <a:t>, 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, </a:t>
            </a:r>
            <a:r>
              <a:rPr sz="3200" dirty="0" err="1"/>
              <a:t>jeżyna</a:t>
            </a:r>
            <a:r>
              <a:rPr sz="3200" dirty="0"/>
              <a:t>) </a:t>
            </a:r>
            <a:r>
              <a:rPr sz="3200" dirty="0" err="1"/>
              <a:t>czy</a:t>
            </a:r>
            <a:r>
              <a:rPr sz="3200" dirty="0"/>
              <a:t> </a:t>
            </a:r>
            <a:r>
              <a:rPr sz="3200" dirty="0" err="1"/>
              <a:t>magnezu</a:t>
            </a:r>
            <a:r>
              <a:rPr sz="3200" dirty="0"/>
              <a:t> (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groch</a:t>
            </a:r>
            <a:r>
              <a:rPr sz="3200" dirty="0"/>
              <a:t>, 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natka</a:t>
            </a:r>
            <a:r>
              <a:rPr sz="3200" dirty="0"/>
              <a:t> </a:t>
            </a:r>
            <a:r>
              <a:rPr sz="3200" dirty="0" err="1"/>
              <a:t>pietruszki</a:t>
            </a:r>
            <a:r>
              <a:rPr sz="3200" dirty="0"/>
              <a:t>). </a:t>
            </a:r>
            <a:r>
              <a:rPr sz="3200" dirty="0" err="1"/>
              <a:t>Wspierają</a:t>
            </a:r>
            <a:r>
              <a:rPr sz="3200" dirty="0"/>
              <a:t> </a:t>
            </a:r>
            <a:r>
              <a:rPr sz="3200" dirty="0" err="1"/>
              <a:t>nasz</a:t>
            </a:r>
            <a:r>
              <a:rPr sz="3200" dirty="0"/>
              <a:t> </a:t>
            </a:r>
            <a:r>
              <a:rPr sz="3200" dirty="0" err="1"/>
              <a:t>organizm</a:t>
            </a:r>
            <a:r>
              <a:rPr sz="3200" dirty="0"/>
              <a:t> w </a:t>
            </a:r>
            <a:r>
              <a:rPr sz="3200" dirty="0" err="1"/>
              <a:t>pozyskaniu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utrzymaniu</a:t>
            </a:r>
            <a:r>
              <a:rPr sz="3200" dirty="0"/>
              <a:t> </a:t>
            </a:r>
            <a:r>
              <a:rPr sz="3200" dirty="0" err="1"/>
              <a:t>energii</a:t>
            </a:r>
            <a:r>
              <a:rPr sz="3200" dirty="0"/>
              <a:t>.</a:t>
            </a:r>
          </a:p>
        </p:txBody>
      </p:sp>
      <p:sp>
        <p:nvSpPr>
          <p:cNvPr id="156" name="Dostarczają energii"/>
          <p:cNvSpPr txBox="1"/>
          <p:nvPr/>
        </p:nvSpPr>
        <p:spPr>
          <a:xfrm>
            <a:off x="15216336" y="3473624"/>
            <a:ext cx="480740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Dostarczają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energii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9" name="Poprawiają sprawność umysłową, wspomagają koncentrację i pobudzają do pracy szare komórki. Pod tym względem niezwykle korzystne dla zdrowia są szpinak, fasola, brukselka, a także brokuł i pomidor, a z owoców – gruszka, czarna porzeczka czy borówka."/>
          <p:cNvSpPr txBox="1"/>
          <p:nvPr/>
        </p:nvSpPr>
        <p:spPr>
          <a:xfrm>
            <a:off x="310680" y="4337720"/>
            <a:ext cx="7776864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28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200" dirty="0" err="1"/>
              <a:t>Poprawiają</a:t>
            </a:r>
            <a:r>
              <a:rPr sz="3200" dirty="0"/>
              <a:t> </a:t>
            </a:r>
            <a:r>
              <a:rPr sz="3200" dirty="0" err="1"/>
              <a:t>sprawność</a:t>
            </a:r>
            <a:r>
              <a:rPr sz="3200" dirty="0"/>
              <a:t> </a:t>
            </a:r>
            <a:r>
              <a:rPr sz="3200" dirty="0" err="1"/>
              <a:t>umysłową</a:t>
            </a:r>
            <a:r>
              <a:rPr sz="3200" dirty="0"/>
              <a:t>, </a:t>
            </a:r>
            <a:r>
              <a:rPr sz="3200" dirty="0" err="1"/>
              <a:t>wspomagają</a:t>
            </a:r>
            <a:r>
              <a:rPr sz="3200" dirty="0"/>
              <a:t> </a:t>
            </a:r>
            <a:r>
              <a:rPr sz="3200" dirty="0" err="1"/>
              <a:t>koncentrację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pobudzają</a:t>
            </a:r>
            <a:r>
              <a:rPr sz="3200" dirty="0"/>
              <a:t> do </a:t>
            </a:r>
            <a:r>
              <a:rPr sz="3200" dirty="0" err="1"/>
              <a:t>pracy</a:t>
            </a:r>
            <a:r>
              <a:rPr sz="3200" dirty="0"/>
              <a:t> </a:t>
            </a:r>
            <a:r>
              <a:rPr sz="3200" dirty="0" err="1"/>
              <a:t>szare</a:t>
            </a:r>
            <a:r>
              <a:rPr sz="3200" dirty="0"/>
              <a:t> </a:t>
            </a:r>
            <a:r>
              <a:rPr sz="3200" dirty="0" err="1"/>
              <a:t>komórki</a:t>
            </a:r>
            <a:r>
              <a:rPr sz="3200" dirty="0"/>
              <a:t>. Pod </a:t>
            </a:r>
            <a:r>
              <a:rPr sz="3200" dirty="0" err="1"/>
              <a:t>tym</a:t>
            </a:r>
            <a:r>
              <a:rPr sz="3200" dirty="0"/>
              <a:t> </a:t>
            </a:r>
            <a:r>
              <a:rPr sz="3200" dirty="0" err="1"/>
              <a:t>względem</a:t>
            </a:r>
            <a:r>
              <a:rPr sz="3200" dirty="0"/>
              <a:t> </a:t>
            </a:r>
            <a:r>
              <a:rPr sz="3200" dirty="0" err="1"/>
              <a:t>niezwykle</a:t>
            </a:r>
            <a:r>
              <a:rPr sz="3200" dirty="0"/>
              <a:t> </a:t>
            </a:r>
            <a:r>
              <a:rPr sz="3200" dirty="0" err="1"/>
              <a:t>korzystne</a:t>
            </a:r>
            <a:r>
              <a:rPr sz="3200" dirty="0"/>
              <a:t> </a:t>
            </a:r>
            <a:r>
              <a:rPr sz="3200" dirty="0" err="1"/>
              <a:t>dla</a:t>
            </a:r>
            <a:r>
              <a:rPr sz="3200" dirty="0"/>
              <a:t> </a:t>
            </a:r>
            <a:r>
              <a:rPr sz="3200" dirty="0" err="1"/>
              <a:t>zdrowia</a:t>
            </a:r>
            <a:r>
              <a:rPr sz="3200" dirty="0"/>
              <a:t> </a:t>
            </a:r>
            <a:r>
              <a:rPr sz="3200" dirty="0" err="1"/>
              <a:t>są</a:t>
            </a:r>
            <a:r>
              <a:rPr sz="3200" dirty="0"/>
              <a:t> </a:t>
            </a:r>
            <a:r>
              <a:rPr sz="3200" dirty="0" err="1"/>
              <a:t>szpinak</a:t>
            </a:r>
            <a:r>
              <a:rPr sz="3200" dirty="0"/>
              <a:t>, </a:t>
            </a:r>
            <a:r>
              <a:rPr sz="3200" dirty="0" err="1"/>
              <a:t>fasola</a:t>
            </a:r>
            <a:r>
              <a:rPr sz="3200" dirty="0"/>
              <a:t>, </a:t>
            </a:r>
            <a:r>
              <a:rPr sz="3200" dirty="0" err="1"/>
              <a:t>brukselka</a:t>
            </a:r>
            <a:r>
              <a:rPr sz="3200" dirty="0"/>
              <a:t>, a </a:t>
            </a:r>
            <a:r>
              <a:rPr sz="3200" dirty="0" err="1"/>
              <a:t>także</a:t>
            </a:r>
            <a:r>
              <a:rPr sz="3200" dirty="0"/>
              <a:t> </a:t>
            </a:r>
            <a:r>
              <a:rPr sz="3200" dirty="0" err="1"/>
              <a:t>brokuł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pomidor</a:t>
            </a:r>
            <a:r>
              <a:rPr sz="3200" dirty="0"/>
              <a:t>, a z </a:t>
            </a:r>
            <a:r>
              <a:rPr sz="3200" dirty="0" err="1"/>
              <a:t>owoców</a:t>
            </a:r>
            <a:r>
              <a:rPr sz="3200" dirty="0"/>
              <a:t> – </a:t>
            </a:r>
            <a:r>
              <a:rPr sz="3200" dirty="0" err="1"/>
              <a:t>gruszka</a:t>
            </a:r>
            <a:r>
              <a:rPr sz="3200" dirty="0"/>
              <a:t>, </a:t>
            </a:r>
            <a:r>
              <a:rPr sz="3200" dirty="0" err="1"/>
              <a:t>czarna</a:t>
            </a:r>
            <a:r>
              <a:rPr sz="3200" dirty="0"/>
              <a:t> </a:t>
            </a:r>
            <a:r>
              <a:rPr sz="3200" dirty="0" err="1"/>
              <a:t>porzeczka</a:t>
            </a:r>
            <a:r>
              <a:rPr sz="3200" dirty="0"/>
              <a:t> </a:t>
            </a:r>
            <a:r>
              <a:rPr sz="3200" dirty="0" err="1"/>
              <a:t>czy</a:t>
            </a:r>
            <a:r>
              <a:rPr sz="3200" dirty="0"/>
              <a:t> </a:t>
            </a:r>
            <a:r>
              <a:rPr sz="3200" dirty="0" err="1"/>
              <a:t>borówka</a:t>
            </a:r>
            <a:r>
              <a:rPr sz="3200" dirty="0"/>
              <a:t>.</a:t>
            </a:r>
          </a:p>
        </p:txBody>
      </p:sp>
      <p:sp>
        <p:nvSpPr>
          <p:cNvPr id="160" name="Pomagają w nauce i koncentracji"/>
          <p:cNvSpPr txBox="1"/>
          <p:nvPr/>
        </p:nvSpPr>
        <p:spPr>
          <a:xfrm>
            <a:off x="310680" y="3473624"/>
            <a:ext cx="828092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Pomagają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nauce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koncentracji</a:t>
            </a:r>
            <a:endParaRPr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5" name="Unknown-3.jpeg" descr="Unknown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76367"/>
            <a:ext cx="3439633" cy="34396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66" name="images.jpeg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2811" y="9601115"/>
            <a:ext cx="5409430" cy="387846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ą dobrym źródłem błonnika, który wspomaga trawienie i zapobiega zaparciom. Jest on idealnym sprzymierzeńcem w walce ze zbędnymi kilogramami, gdyż na długo daje uczucie sytości. Najwięcej błonnika zawierają warzywa strączkowe, a także porzeczka czarna i "/>
          <p:cNvSpPr txBox="1"/>
          <p:nvPr/>
        </p:nvSpPr>
        <p:spPr>
          <a:xfrm>
            <a:off x="814736" y="2753544"/>
            <a:ext cx="1461762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Są</a:t>
            </a:r>
            <a:r>
              <a:rPr sz="4000" dirty="0"/>
              <a:t> </a:t>
            </a:r>
            <a:r>
              <a:rPr sz="4000" dirty="0" err="1"/>
              <a:t>dobrym</a:t>
            </a:r>
            <a:r>
              <a:rPr sz="4000" dirty="0"/>
              <a:t> </a:t>
            </a:r>
            <a:r>
              <a:rPr sz="4000" dirty="0" err="1"/>
              <a:t>źródłem</a:t>
            </a:r>
            <a:r>
              <a:rPr sz="4000" dirty="0"/>
              <a:t> </a:t>
            </a:r>
            <a:r>
              <a:rPr sz="4000" dirty="0" err="1"/>
              <a:t>błonnika</a:t>
            </a:r>
            <a:r>
              <a:rPr sz="4000" dirty="0"/>
              <a:t>, </a:t>
            </a:r>
            <a:r>
              <a:rPr sz="4000" dirty="0" err="1"/>
              <a:t>który</a:t>
            </a:r>
            <a:r>
              <a:rPr sz="4000" dirty="0"/>
              <a:t> </a:t>
            </a:r>
            <a:r>
              <a:rPr sz="4000" dirty="0" err="1"/>
              <a:t>wspomaga</a:t>
            </a:r>
            <a:r>
              <a:rPr sz="4000" dirty="0"/>
              <a:t> </a:t>
            </a:r>
            <a:r>
              <a:rPr sz="4000" dirty="0" err="1"/>
              <a:t>trawienie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zapobiega</a:t>
            </a:r>
            <a:r>
              <a:rPr sz="4000" dirty="0"/>
              <a:t> </a:t>
            </a:r>
            <a:r>
              <a:rPr sz="4000" dirty="0" err="1"/>
              <a:t>zaparciom</a:t>
            </a:r>
            <a:r>
              <a:rPr sz="4000" dirty="0"/>
              <a:t>. Jest on </a:t>
            </a:r>
            <a:r>
              <a:rPr sz="4000" dirty="0" err="1"/>
              <a:t>idealnym</a:t>
            </a:r>
            <a:r>
              <a:rPr sz="4000" dirty="0"/>
              <a:t> </a:t>
            </a:r>
            <a:r>
              <a:rPr sz="4000" dirty="0" err="1"/>
              <a:t>sprzymierzeńcem</a:t>
            </a:r>
            <a:r>
              <a:rPr sz="4000" dirty="0"/>
              <a:t> w </a:t>
            </a:r>
            <a:r>
              <a:rPr sz="4000" dirty="0" err="1"/>
              <a:t>walce</a:t>
            </a:r>
            <a:r>
              <a:rPr sz="4000" dirty="0"/>
              <a:t> </a:t>
            </a:r>
            <a:r>
              <a:rPr sz="4000" dirty="0" err="1"/>
              <a:t>ze</a:t>
            </a:r>
            <a:r>
              <a:rPr sz="4000" dirty="0"/>
              <a:t> </a:t>
            </a:r>
            <a:r>
              <a:rPr sz="4000" dirty="0" err="1"/>
              <a:t>zbędnymi</a:t>
            </a:r>
            <a:r>
              <a:rPr sz="4000" dirty="0"/>
              <a:t> </a:t>
            </a:r>
            <a:r>
              <a:rPr sz="4000" dirty="0" err="1"/>
              <a:t>kilogramami</a:t>
            </a:r>
            <a:r>
              <a:rPr sz="4000" dirty="0"/>
              <a:t>, </a:t>
            </a:r>
            <a:r>
              <a:rPr sz="4000" dirty="0" err="1"/>
              <a:t>gdyż</a:t>
            </a:r>
            <a:r>
              <a:rPr sz="4000" dirty="0"/>
              <a:t> 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dirty="0" err="1"/>
              <a:t>długo</a:t>
            </a:r>
            <a:r>
              <a:rPr sz="4000" dirty="0"/>
              <a:t> </a:t>
            </a:r>
            <a:r>
              <a:rPr sz="4000" dirty="0" err="1"/>
              <a:t>daje</a:t>
            </a:r>
            <a:r>
              <a:rPr sz="4000" dirty="0"/>
              <a:t> </a:t>
            </a:r>
            <a:r>
              <a:rPr sz="4000" dirty="0" err="1"/>
              <a:t>uczucie</a:t>
            </a:r>
            <a:r>
              <a:rPr sz="4000" dirty="0"/>
              <a:t> </a:t>
            </a:r>
            <a:r>
              <a:rPr sz="4000" dirty="0" err="1"/>
              <a:t>sytości</a:t>
            </a:r>
            <a:r>
              <a:rPr sz="4000" dirty="0"/>
              <a:t>. </a:t>
            </a:r>
            <a:r>
              <a:rPr sz="4000" dirty="0" err="1"/>
              <a:t>Najwięcej</a:t>
            </a:r>
            <a:r>
              <a:rPr sz="4000" dirty="0"/>
              <a:t> </a:t>
            </a:r>
            <a:r>
              <a:rPr sz="4000" dirty="0" err="1"/>
              <a:t>błonnika</a:t>
            </a:r>
            <a:r>
              <a:rPr sz="4000" dirty="0"/>
              <a:t> </a:t>
            </a:r>
            <a:r>
              <a:rPr sz="4000" dirty="0" err="1"/>
              <a:t>zawierają</a:t>
            </a:r>
            <a:r>
              <a:rPr sz="4000" dirty="0"/>
              <a:t> </a:t>
            </a:r>
            <a:r>
              <a:rPr sz="4000" dirty="0" err="1"/>
              <a:t>warzywa</a:t>
            </a:r>
            <a:r>
              <a:rPr sz="4000" dirty="0"/>
              <a:t> </a:t>
            </a:r>
            <a:r>
              <a:rPr sz="4000" dirty="0" err="1"/>
              <a:t>strączkowe</a:t>
            </a:r>
            <a:r>
              <a:rPr sz="4000" dirty="0"/>
              <a:t>, a </a:t>
            </a:r>
            <a:r>
              <a:rPr sz="4000" dirty="0" err="1"/>
              <a:t>także</a:t>
            </a:r>
            <a:r>
              <a:rPr sz="4000" dirty="0"/>
              <a:t> </a:t>
            </a:r>
            <a:r>
              <a:rPr sz="4000" dirty="0" err="1"/>
              <a:t>porzeczka</a:t>
            </a:r>
            <a:r>
              <a:rPr sz="4000" dirty="0"/>
              <a:t> </a:t>
            </a:r>
            <a:r>
              <a:rPr sz="4000" dirty="0" err="1"/>
              <a:t>czarna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porzeczka</a:t>
            </a:r>
            <a:r>
              <a:rPr sz="4000" dirty="0"/>
              <a:t> </a:t>
            </a:r>
            <a:r>
              <a:rPr sz="4000" dirty="0" err="1"/>
              <a:t>czerwona</a:t>
            </a:r>
            <a:r>
              <a:rPr sz="4000" dirty="0"/>
              <a:t>, </a:t>
            </a:r>
            <a:r>
              <a:rPr sz="4000" dirty="0" err="1"/>
              <a:t>malina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śliwka</a:t>
            </a:r>
            <a:r>
              <a:rPr sz="4000" dirty="0"/>
              <a:t>.</a:t>
            </a:r>
          </a:p>
        </p:txBody>
      </p:sp>
      <p:sp>
        <p:nvSpPr>
          <p:cNvPr id="6" name="Wspomagają pracę układu trawiennego"/>
          <p:cNvSpPr txBox="1"/>
          <p:nvPr/>
        </p:nvSpPr>
        <p:spPr>
          <a:xfrm>
            <a:off x="814736" y="1313384"/>
            <a:ext cx="1360951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algn="l"/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Wspomagaj</a:t>
            </a:r>
            <a:r>
              <a:rPr lang="pl-PL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ą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</a:t>
            </a:r>
            <a:r>
              <a:rPr lang="pl-PL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ę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układu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trawiennego</a:t>
            </a:r>
            <a:endParaRPr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Wiele z nich zawiera związki dobroczynnie wpływające na dobry nastrój. Należą do nich warzywa liściaste i te bogate w witaminy z grupy B, np. papryka, szpinak, brokuł, groszek zielony, a z owoców - morela, truskawka, malina, jabłka, a także orzechy."/>
          <p:cNvSpPr txBox="1"/>
          <p:nvPr/>
        </p:nvSpPr>
        <p:spPr>
          <a:xfrm>
            <a:off x="9023648" y="8832413"/>
            <a:ext cx="1456199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Bef>
                <a:spcPts val="5900"/>
              </a:spcBef>
              <a:defRPr sz="26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Wiele</a:t>
            </a:r>
            <a:r>
              <a:rPr sz="4000" dirty="0"/>
              <a:t> z </a:t>
            </a:r>
            <a:r>
              <a:rPr sz="4000" dirty="0" err="1"/>
              <a:t>nich</a:t>
            </a:r>
            <a:r>
              <a:rPr sz="4000" dirty="0"/>
              <a:t> </a:t>
            </a:r>
            <a:r>
              <a:rPr sz="4000" dirty="0" err="1"/>
              <a:t>zawiera</a:t>
            </a:r>
            <a:r>
              <a:rPr sz="4000" dirty="0"/>
              <a:t> </a:t>
            </a:r>
            <a:r>
              <a:rPr sz="4000" dirty="0" err="1"/>
              <a:t>związki</a:t>
            </a:r>
            <a:r>
              <a:rPr sz="4000" dirty="0"/>
              <a:t> </a:t>
            </a:r>
            <a:r>
              <a:rPr sz="4000" dirty="0" err="1"/>
              <a:t>dobroczynnie</a:t>
            </a:r>
            <a:r>
              <a:rPr sz="4000" dirty="0"/>
              <a:t> </a:t>
            </a:r>
            <a:r>
              <a:rPr sz="4000" dirty="0" err="1"/>
              <a:t>wpływające</a:t>
            </a:r>
            <a:r>
              <a:rPr sz="4000" dirty="0"/>
              <a:t> 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dirty="0" err="1"/>
              <a:t>dobry</a:t>
            </a:r>
            <a:r>
              <a:rPr sz="4000" dirty="0"/>
              <a:t> </a:t>
            </a:r>
            <a:r>
              <a:rPr sz="4000" dirty="0" err="1"/>
              <a:t>nastrój</a:t>
            </a:r>
            <a:r>
              <a:rPr sz="4000" dirty="0"/>
              <a:t>. </a:t>
            </a:r>
            <a:r>
              <a:rPr sz="4000" dirty="0" err="1"/>
              <a:t>Należą</a:t>
            </a:r>
            <a:r>
              <a:rPr sz="4000" dirty="0"/>
              <a:t> do </a:t>
            </a:r>
            <a:r>
              <a:rPr sz="4000" dirty="0" err="1"/>
              <a:t>nich</a:t>
            </a:r>
            <a:r>
              <a:rPr sz="4000" dirty="0"/>
              <a:t> </a:t>
            </a:r>
            <a:r>
              <a:rPr sz="4000" dirty="0" err="1"/>
              <a:t>warzywa</a:t>
            </a:r>
            <a:r>
              <a:rPr sz="4000" dirty="0"/>
              <a:t> </a:t>
            </a:r>
            <a:r>
              <a:rPr sz="4000" dirty="0" err="1"/>
              <a:t>liściaste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te</a:t>
            </a:r>
            <a:r>
              <a:rPr sz="4000" dirty="0"/>
              <a:t> </a:t>
            </a:r>
            <a:r>
              <a:rPr sz="4000" dirty="0" err="1"/>
              <a:t>bogate</a:t>
            </a:r>
            <a:r>
              <a:rPr sz="4000" dirty="0"/>
              <a:t> w </a:t>
            </a:r>
            <a:r>
              <a:rPr sz="4000" dirty="0" err="1"/>
              <a:t>witaminy</a:t>
            </a:r>
            <a:r>
              <a:rPr sz="4000" dirty="0"/>
              <a:t> z </a:t>
            </a:r>
            <a:r>
              <a:rPr sz="4000" dirty="0" err="1"/>
              <a:t>grupy</a:t>
            </a:r>
            <a:r>
              <a:rPr sz="4000" dirty="0"/>
              <a:t> B, </a:t>
            </a:r>
            <a:r>
              <a:rPr sz="4000" dirty="0" err="1"/>
              <a:t>np</a:t>
            </a:r>
            <a:r>
              <a:rPr sz="4000" dirty="0"/>
              <a:t>. </a:t>
            </a:r>
            <a:r>
              <a:rPr sz="4000" dirty="0" err="1"/>
              <a:t>papryka</a:t>
            </a:r>
            <a:r>
              <a:rPr sz="4000" dirty="0"/>
              <a:t>, </a:t>
            </a:r>
            <a:r>
              <a:rPr sz="4000" dirty="0" err="1"/>
              <a:t>szpinak</a:t>
            </a:r>
            <a:r>
              <a:rPr sz="4000" dirty="0"/>
              <a:t>, </a:t>
            </a:r>
            <a:r>
              <a:rPr sz="4000" dirty="0" err="1"/>
              <a:t>brokuł</a:t>
            </a:r>
            <a:r>
              <a:rPr sz="4000" dirty="0"/>
              <a:t>, </a:t>
            </a:r>
            <a:r>
              <a:rPr sz="4000" dirty="0" err="1"/>
              <a:t>groszek</a:t>
            </a:r>
            <a:r>
              <a:rPr sz="4000" dirty="0"/>
              <a:t> </a:t>
            </a:r>
            <a:r>
              <a:rPr sz="4000" dirty="0" err="1"/>
              <a:t>zielony</a:t>
            </a:r>
            <a:r>
              <a:rPr sz="4000" dirty="0"/>
              <a:t>, a z </a:t>
            </a:r>
            <a:r>
              <a:rPr sz="4000" dirty="0" err="1"/>
              <a:t>owoców</a:t>
            </a:r>
            <a:r>
              <a:rPr sz="4000" dirty="0"/>
              <a:t> - </a:t>
            </a:r>
            <a:r>
              <a:rPr sz="4000" dirty="0" err="1"/>
              <a:t>morela</a:t>
            </a:r>
            <a:r>
              <a:rPr sz="4000" dirty="0"/>
              <a:t>, </a:t>
            </a:r>
            <a:r>
              <a:rPr sz="4000" dirty="0" err="1"/>
              <a:t>truskawka</a:t>
            </a:r>
            <a:r>
              <a:rPr sz="4000" dirty="0"/>
              <a:t>, </a:t>
            </a:r>
            <a:r>
              <a:rPr sz="4000" dirty="0" err="1"/>
              <a:t>malina</a:t>
            </a:r>
            <a:r>
              <a:rPr sz="4000" dirty="0"/>
              <a:t>, </a:t>
            </a:r>
            <a:r>
              <a:rPr sz="4000" dirty="0" err="1"/>
              <a:t>jabłka</a:t>
            </a:r>
            <a:r>
              <a:rPr sz="4000" dirty="0"/>
              <a:t>, a </a:t>
            </a:r>
            <a:r>
              <a:rPr sz="4000" dirty="0" err="1"/>
              <a:t>także</a:t>
            </a:r>
            <a:r>
              <a:rPr sz="4000" dirty="0"/>
              <a:t> </a:t>
            </a:r>
            <a:r>
              <a:rPr sz="4000" dirty="0" err="1"/>
              <a:t>orzechy</a:t>
            </a:r>
            <a:r>
              <a:rPr sz="4000" dirty="0"/>
              <a:t>.</a:t>
            </a:r>
          </a:p>
        </p:txBody>
      </p:sp>
      <p:sp>
        <p:nvSpPr>
          <p:cNvPr id="8" name="Dbają o dobry nastrój"/>
          <p:cNvSpPr txBox="1"/>
          <p:nvPr/>
        </p:nvSpPr>
        <p:spPr>
          <a:xfrm>
            <a:off x="9095656" y="7722096"/>
            <a:ext cx="74168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Dbają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dobry</a:t>
            </a:r>
            <a:r>
              <a:rPr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4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nastrój</a:t>
            </a:r>
            <a:endParaRPr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s-3.jpeg" descr="images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3528" y="737321"/>
            <a:ext cx="7682820" cy="5112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nknown.jpeg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728" y="7434064"/>
            <a:ext cx="7416824" cy="3975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Jak w codziennym menu mają się znaleźć owoce i warzywa?"/>
          <p:cNvSpPr txBox="1">
            <a:spLocks noGrp="1"/>
          </p:cNvSpPr>
          <p:nvPr>
            <p:ph type="title" idx="4294967295"/>
          </p:nvPr>
        </p:nvSpPr>
        <p:spPr>
          <a:xfrm>
            <a:off x="2381250" y="-376557"/>
            <a:ext cx="19621501" cy="342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Jak w codziennym menu mają się znaleźć owoce i warzywa?</a:t>
            </a:r>
          </a:p>
        </p:txBody>
      </p:sp>
      <p:sp>
        <p:nvSpPr>
          <p:cNvPr id="169" name="Zgodnie z zaleceniami żywieniowymi ekspertów warzywa i owoce powinny towarzyszyć każdemu posiłkowi, a nawet stanowić jego większą część. W naszej lodówce zawsze mamy sporą ilość owoców i warzyw.…"/>
          <p:cNvSpPr txBox="1">
            <a:spLocks noGrp="1"/>
          </p:cNvSpPr>
          <p:nvPr>
            <p:ph type="body" idx="4294967295"/>
          </p:nvPr>
        </p:nvSpPr>
        <p:spPr>
          <a:xfrm>
            <a:off x="222963" y="2912080"/>
            <a:ext cx="23938074" cy="10357555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Zgodnie z zaleceniami żywieniowymi ekspertów warzywa i owoce powinny towarzyszyć każdemu posiłkowi, a nawet stanowić jego większą część. W naszej lodówce zawsze mamy sporą ilość owoców i warzyw.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45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PLANUJ Z WYPRZEDZENIEM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Podstawą zjadania 5 porcji warzyw i owoców dziennie jest dobrze zaopatrzona lodówka oraz świeże owoce, które staramy się mieć w ilościach odpowiednich. Menu na każdy dzień warto planować z wyprzedzeniem i uwzględnić rekomendowane 5 porcji warzyw i owoców, najlepiej, by składały się one na 3 porcje warzyw i 2 owoców, przy czym jedną z nich może stanowić szklanka soku (200 ml).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45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ZACZNIJ OD ŚNIADANIA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Dobrze skomponowane i zbilansowane śniadanie dostarczy nam energii na cały dzień i pozytywnie wpłynie na funkcjonowanie naszego organizmu. Podręcznikowe śniadanie powinno składać się z porcji nabiału, produktów zbożowych oraz porcji owoców i warzyw. Nie zapominamy także o warzywach.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3259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Życie bez warzyw i owoców</a:t>
            </a:r>
          </a:p>
        </p:txBody>
      </p:sp>
      <p:sp>
        <p:nvSpPr>
          <p:cNvPr id="3" name="Prostokąt 2"/>
          <p:cNvSpPr/>
          <p:nvPr/>
        </p:nvSpPr>
        <p:spPr>
          <a:xfrm>
            <a:off x="2038872" y="2321496"/>
            <a:ext cx="20234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>
                <a:solidFill>
                  <a:schemeClr val="tx2">
                    <a:lumMod val="10000"/>
                  </a:schemeClr>
                </a:solidFill>
              </a:rPr>
              <a:t>	Spożywane w odpowiedniej ilości, mają działanie ochronne, przeciwdziałają rozwojowi różnych chorób, wspomagają leczenie np. nadwagi i otyłości, spowalniają procesy starzenia się, korzystnie wpływają na nasz wygląd, a także na dobre samopoczucie.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02768" y="5417840"/>
            <a:ext cx="7300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Zaburzenia oddychania.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74776" y="6713984"/>
            <a:ext cx="1323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4800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Choroby</a:t>
            </a:r>
            <a:r>
              <a:rPr lang="pl-PL" sz="4800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 serca. U osób </a:t>
            </a:r>
            <a:r>
              <a:rPr lang="pl-PL" sz="4800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otyłych</a:t>
            </a:r>
            <a:r>
              <a:rPr lang="pl-PL" sz="4800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 najczęściej występuje </a:t>
            </a:r>
            <a:r>
              <a:rPr lang="pl-PL" sz="4800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choroba</a:t>
            </a:r>
            <a:r>
              <a:rPr lang="pl-PL" sz="4800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 wieńcowa (</a:t>
            </a:r>
            <a:r>
              <a:rPr lang="pl-PL" sz="4800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choroba</a:t>
            </a:r>
            <a:r>
              <a:rPr lang="pl-PL" sz="4800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 niedokrwienna serca), miażdżyca, nadciśnienie tętnicze.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74776" y="10098360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Miażdżyca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74776" y="1153852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Cukrzyca typu 2.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192000" y="53458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Zwyrodnienia stawów.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119992" y="6569968"/>
            <a:ext cx="8052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Choroby</a:t>
            </a: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 </a:t>
            </a:r>
            <a:r>
              <a:rPr lang="pl-PL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nowotworowe</a:t>
            </a:r>
            <a:r>
              <a:rPr lang="pl-PL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047984" y="7866112"/>
            <a:ext cx="1208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Schorzenia pęcherzyka żółciowego</a:t>
            </a:r>
            <a:r>
              <a:rPr lang="pl-PL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3776176" y="9090248"/>
            <a:ext cx="5675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b="1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Nadciśnienie</a:t>
            </a: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3776176" y="10458400"/>
            <a:ext cx="8412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Zaburzenia psychiczne</a:t>
            </a:r>
            <a:r>
              <a:rPr lang="pl-PL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3776176" y="11682536"/>
            <a:ext cx="8412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>
                <a:solidFill>
                  <a:srgbClr val="202124"/>
                </a:solidFill>
                <a:latin typeface="Calibri Light" pitchFamily="34" charset="0"/>
                <a:cs typeface="Calibri Light" pitchFamily="34" charset="0"/>
              </a:rPr>
              <a:t>Problemy z płodnością </a:t>
            </a:r>
          </a:p>
        </p:txBody>
      </p:sp>
      <p:grpSp>
        <p:nvGrpSpPr>
          <p:cNvPr id="14" name="Graphic 376">
            <a:extLst>
              <a:ext uri="{FF2B5EF4-FFF2-40B4-BE49-F238E27FC236}">
                <a16:creationId xmlns:a16="http://schemas.microsoft.com/office/drawing/2014/main" id="{A57DD7C5-F8FA-43A1-BC88-3E9B520F67E4}"/>
              </a:ext>
            </a:extLst>
          </p:cNvPr>
          <p:cNvGrpSpPr/>
          <p:nvPr/>
        </p:nvGrpSpPr>
        <p:grpSpPr>
          <a:xfrm>
            <a:off x="7727504" y="9306272"/>
            <a:ext cx="5472608" cy="5273824"/>
            <a:chOff x="5344723" y="2615718"/>
            <a:chExt cx="1545109" cy="1665792"/>
          </a:xfrm>
        </p:grpSpPr>
        <p:sp>
          <p:nvSpPr>
            <p:cNvPr id="15" name="Freeform: Shape 379">
              <a:extLst>
                <a:ext uri="{FF2B5EF4-FFF2-40B4-BE49-F238E27FC236}">
                  <a16:creationId xmlns:a16="http://schemas.microsoft.com/office/drawing/2014/main" id="{54BA1A3A-07B0-4759-BC54-5A09FE11435A}"/>
                </a:ext>
              </a:extLst>
            </p:cNvPr>
            <p:cNvSpPr/>
            <p:nvPr/>
          </p:nvSpPr>
          <p:spPr>
            <a:xfrm>
              <a:off x="5849974" y="3922205"/>
              <a:ext cx="512350" cy="317087"/>
            </a:xfrm>
            <a:custGeom>
              <a:avLst/>
              <a:gdLst>
                <a:gd name="connsiteX0" fmla="*/ 50673 w 512349"/>
                <a:gd name="connsiteY0" fmla="*/ 0 h 317087"/>
                <a:gd name="connsiteX1" fmla="*/ 0 w 512349"/>
                <a:gd name="connsiteY1" fmla="*/ 254222 h 317087"/>
                <a:gd name="connsiteX2" fmla="*/ 256604 w 512349"/>
                <a:gd name="connsiteY2" fmla="*/ 317087 h 317087"/>
                <a:gd name="connsiteX3" fmla="*/ 512350 w 512349"/>
                <a:gd name="connsiteY3" fmla="*/ 227647 h 317087"/>
                <a:gd name="connsiteX4" fmla="*/ 452914 w 512349"/>
                <a:gd name="connsiteY4" fmla="*/ 95 h 317087"/>
                <a:gd name="connsiteX5" fmla="*/ 50673 w 512349"/>
                <a:gd name="connsiteY5" fmla="*/ 95 h 31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349" h="317087">
                  <a:moveTo>
                    <a:pt x="50673" y="0"/>
                  </a:moveTo>
                  <a:cubicBezTo>
                    <a:pt x="31528" y="66294"/>
                    <a:pt x="12478" y="156972"/>
                    <a:pt x="0" y="254222"/>
                  </a:cubicBezTo>
                  <a:cubicBezTo>
                    <a:pt x="73819" y="299942"/>
                    <a:pt x="190310" y="317087"/>
                    <a:pt x="256604" y="317087"/>
                  </a:cubicBezTo>
                  <a:cubicBezTo>
                    <a:pt x="348329" y="317087"/>
                    <a:pt x="441674" y="282797"/>
                    <a:pt x="512350" y="227647"/>
                  </a:cubicBezTo>
                  <a:cubicBezTo>
                    <a:pt x="498348" y="141922"/>
                    <a:pt x="475202" y="58674"/>
                    <a:pt x="452914" y="95"/>
                  </a:cubicBezTo>
                  <a:lnTo>
                    <a:pt x="50673" y="95"/>
                  </a:lnTo>
                  <a:close/>
                </a:path>
              </a:pathLst>
            </a:custGeom>
            <a:solidFill>
              <a:srgbClr val="FF71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6" name="Graphic 376">
              <a:extLst>
                <a:ext uri="{FF2B5EF4-FFF2-40B4-BE49-F238E27FC236}">
                  <a16:creationId xmlns:a16="http://schemas.microsoft.com/office/drawing/2014/main" id="{A57DD7C5-F8FA-43A1-BC88-3E9B520F67E4}"/>
                </a:ext>
              </a:extLst>
            </p:cNvPr>
            <p:cNvGrpSpPr/>
            <p:nvPr/>
          </p:nvGrpSpPr>
          <p:grpSpPr>
            <a:xfrm>
              <a:off x="5781852" y="2615718"/>
              <a:ext cx="611519" cy="839652"/>
              <a:chOff x="5781847" y="2615717"/>
              <a:chExt cx="611518" cy="839652"/>
            </a:xfrm>
          </p:grpSpPr>
          <p:sp>
            <p:nvSpPr>
              <p:cNvPr id="223" name="Freeform: Shape 381">
                <a:extLst>
                  <a:ext uri="{FF2B5EF4-FFF2-40B4-BE49-F238E27FC236}">
                    <a16:creationId xmlns:a16="http://schemas.microsoft.com/office/drawing/2014/main" id="{E43EF0B8-C501-40FE-8129-B74A79F24A11}"/>
                  </a:ext>
                </a:extLst>
              </p:cNvPr>
              <p:cNvSpPr/>
              <p:nvPr/>
            </p:nvSpPr>
            <p:spPr>
              <a:xfrm>
                <a:off x="5781847" y="2615717"/>
                <a:ext cx="611518" cy="656923"/>
              </a:xfrm>
              <a:custGeom>
                <a:avLst/>
                <a:gdLst>
                  <a:gd name="connsiteX0" fmla="*/ 193375 w 611518"/>
                  <a:gd name="connsiteY0" fmla="*/ 652310 h 656923"/>
                  <a:gd name="connsiteX1" fmla="*/ 214044 w 611518"/>
                  <a:gd name="connsiteY1" fmla="*/ 655739 h 656923"/>
                  <a:gd name="connsiteX2" fmla="*/ 271004 w 611518"/>
                  <a:gd name="connsiteY2" fmla="*/ 656120 h 656923"/>
                  <a:gd name="connsiteX3" fmla="*/ 371207 w 611518"/>
                  <a:gd name="connsiteY3" fmla="*/ 655453 h 656923"/>
                  <a:gd name="connsiteX4" fmla="*/ 490079 w 611518"/>
                  <a:gd name="connsiteY4" fmla="*/ 629355 h 656923"/>
                  <a:gd name="connsiteX5" fmla="*/ 486840 w 611518"/>
                  <a:gd name="connsiteY5" fmla="*/ 642690 h 656923"/>
                  <a:gd name="connsiteX6" fmla="*/ 540085 w 611518"/>
                  <a:gd name="connsiteY6" fmla="*/ 614686 h 656923"/>
                  <a:gd name="connsiteX7" fmla="*/ 533227 w 611518"/>
                  <a:gd name="connsiteY7" fmla="*/ 637641 h 656923"/>
                  <a:gd name="connsiteX8" fmla="*/ 611237 w 611518"/>
                  <a:gd name="connsiteY8" fmla="*/ 468192 h 656923"/>
                  <a:gd name="connsiteX9" fmla="*/ 534275 w 611518"/>
                  <a:gd name="connsiteY9" fmla="*/ 95288 h 656923"/>
                  <a:gd name="connsiteX10" fmla="*/ 363968 w 611518"/>
                  <a:gd name="connsiteY10" fmla="*/ 17183 h 656923"/>
                  <a:gd name="connsiteX11" fmla="*/ 311771 w 611518"/>
                  <a:gd name="connsiteY11" fmla="*/ 3848 h 656923"/>
                  <a:gd name="connsiteX12" fmla="*/ 252239 w 611518"/>
                  <a:gd name="connsiteY12" fmla="*/ 1086 h 656923"/>
                  <a:gd name="connsiteX13" fmla="*/ 133844 w 611518"/>
                  <a:gd name="connsiteY13" fmla="*/ 42138 h 656923"/>
                  <a:gd name="connsiteX14" fmla="*/ 36879 w 611518"/>
                  <a:gd name="connsiteY14" fmla="*/ 166725 h 656923"/>
                  <a:gd name="connsiteX15" fmla="*/ 2875 w 611518"/>
                  <a:gd name="connsiteY15" fmla="*/ 449904 h 656923"/>
                  <a:gd name="connsiteX16" fmla="*/ 33355 w 611518"/>
                  <a:gd name="connsiteY16" fmla="*/ 595350 h 656923"/>
                  <a:gd name="connsiteX17" fmla="*/ 141749 w 611518"/>
                  <a:gd name="connsiteY17" fmla="*/ 650214 h 656923"/>
                  <a:gd name="connsiteX18" fmla="*/ 128605 w 611518"/>
                  <a:gd name="connsiteY18" fmla="*/ 628974 h 656923"/>
                  <a:gd name="connsiteX19" fmla="*/ 171467 w 611518"/>
                  <a:gd name="connsiteY19" fmla="*/ 650310 h 656923"/>
                  <a:gd name="connsiteX20" fmla="*/ 170229 w 611518"/>
                  <a:gd name="connsiteY20" fmla="*/ 636784 h 656923"/>
                  <a:gd name="connsiteX21" fmla="*/ 193375 w 611518"/>
                  <a:gd name="connsiteY21" fmla="*/ 652310 h 65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1518" h="656923">
                    <a:moveTo>
                      <a:pt x="193375" y="652310"/>
                    </a:moveTo>
                    <a:cubicBezTo>
                      <a:pt x="201757" y="654596"/>
                      <a:pt x="210139" y="655739"/>
                      <a:pt x="214044" y="655739"/>
                    </a:cubicBezTo>
                    <a:cubicBezTo>
                      <a:pt x="233475" y="655644"/>
                      <a:pt x="250906" y="655167"/>
                      <a:pt x="271004" y="656120"/>
                    </a:cubicBezTo>
                    <a:cubicBezTo>
                      <a:pt x="304436" y="657739"/>
                      <a:pt x="337869" y="656596"/>
                      <a:pt x="371207" y="655453"/>
                    </a:cubicBezTo>
                    <a:cubicBezTo>
                      <a:pt x="412926" y="654024"/>
                      <a:pt x="455979" y="656882"/>
                      <a:pt x="490079" y="629355"/>
                    </a:cubicBezTo>
                    <a:cubicBezTo>
                      <a:pt x="490269" y="634022"/>
                      <a:pt x="489126" y="638689"/>
                      <a:pt x="486840" y="642690"/>
                    </a:cubicBezTo>
                    <a:cubicBezTo>
                      <a:pt x="504938" y="634022"/>
                      <a:pt x="522654" y="624687"/>
                      <a:pt x="540085" y="614686"/>
                    </a:cubicBezTo>
                    <a:cubicBezTo>
                      <a:pt x="542847" y="622782"/>
                      <a:pt x="539990" y="632403"/>
                      <a:pt x="533227" y="637641"/>
                    </a:cubicBezTo>
                    <a:cubicBezTo>
                      <a:pt x="591425" y="604780"/>
                      <a:pt x="614380" y="530771"/>
                      <a:pt x="611237" y="468192"/>
                    </a:cubicBezTo>
                    <a:cubicBezTo>
                      <a:pt x="604759" y="338937"/>
                      <a:pt x="613046" y="207016"/>
                      <a:pt x="534275" y="95288"/>
                    </a:cubicBezTo>
                    <a:cubicBezTo>
                      <a:pt x="495794" y="40710"/>
                      <a:pt x="429404" y="17183"/>
                      <a:pt x="363968" y="17183"/>
                    </a:cubicBezTo>
                    <a:cubicBezTo>
                      <a:pt x="342441" y="17183"/>
                      <a:pt x="330916" y="8991"/>
                      <a:pt x="311771" y="3848"/>
                    </a:cubicBezTo>
                    <a:cubicBezTo>
                      <a:pt x="293768" y="-1010"/>
                      <a:pt x="270813" y="-438"/>
                      <a:pt x="252239" y="1086"/>
                    </a:cubicBezTo>
                    <a:cubicBezTo>
                      <a:pt x="210520" y="4419"/>
                      <a:pt x="168229" y="18707"/>
                      <a:pt x="133844" y="42138"/>
                    </a:cubicBezTo>
                    <a:cubicBezTo>
                      <a:pt x="94029" y="69285"/>
                      <a:pt x="42785" y="117672"/>
                      <a:pt x="36879" y="166725"/>
                    </a:cubicBezTo>
                    <a:cubicBezTo>
                      <a:pt x="25544" y="261118"/>
                      <a:pt x="14210" y="355511"/>
                      <a:pt x="2875" y="449904"/>
                    </a:cubicBezTo>
                    <a:cubicBezTo>
                      <a:pt x="-2650" y="496005"/>
                      <a:pt x="-3793" y="561251"/>
                      <a:pt x="33355" y="595350"/>
                    </a:cubicBezTo>
                    <a:cubicBezTo>
                      <a:pt x="63549" y="623068"/>
                      <a:pt x="101459" y="642309"/>
                      <a:pt x="141749" y="650214"/>
                    </a:cubicBezTo>
                    <a:cubicBezTo>
                      <a:pt x="140511" y="641737"/>
                      <a:pt x="135558" y="633927"/>
                      <a:pt x="128605" y="628974"/>
                    </a:cubicBezTo>
                    <a:cubicBezTo>
                      <a:pt x="137939" y="642785"/>
                      <a:pt x="154798" y="651167"/>
                      <a:pt x="171467" y="650310"/>
                    </a:cubicBezTo>
                    <a:cubicBezTo>
                      <a:pt x="171086" y="645833"/>
                      <a:pt x="170610" y="641261"/>
                      <a:pt x="170229" y="636784"/>
                    </a:cubicBezTo>
                    <a:cubicBezTo>
                      <a:pt x="170896" y="644118"/>
                      <a:pt x="182135" y="649262"/>
                      <a:pt x="193375" y="65231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382">
                <a:extLst>
                  <a:ext uri="{FF2B5EF4-FFF2-40B4-BE49-F238E27FC236}">
                    <a16:creationId xmlns:a16="http://schemas.microsoft.com/office/drawing/2014/main" id="{183E9B55-40E3-4C48-93F9-0CFDF131C56A}"/>
                  </a:ext>
                </a:extLst>
              </p:cNvPr>
              <p:cNvSpPr/>
              <p:nvPr/>
            </p:nvSpPr>
            <p:spPr>
              <a:xfrm>
                <a:off x="5862029" y="2760565"/>
                <a:ext cx="468620" cy="694804"/>
              </a:xfrm>
              <a:custGeom>
                <a:avLst/>
                <a:gdLst>
                  <a:gd name="connsiteX0" fmla="*/ 417041 w 468620"/>
                  <a:gd name="connsiteY0" fmla="*/ 219522 h 694804"/>
                  <a:gd name="connsiteX1" fmla="*/ 406754 w 468620"/>
                  <a:gd name="connsiteY1" fmla="*/ 234095 h 694804"/>
                  <a:gd name="connsiteX2" fmla="*/ 399991 w 468620"/>
                  <a:gd name="connsiteY2" fmla="*/ 101126 h 694804"/>
                  <a:gd name="connsiteX3" fmla="*/ 148150 w 468620"/>
                  <a:gd name="connsiteY3" fmla="*/ 7495 h 694804"/>
                  <a:gd name="connsiteX4" fmla="*/ 109479 w 468620"/>
                  <a:gd name="connsiteY4" fmla="*/ 21687 h 694804"/>
                  <a:gd name="connsiteX5" fmla="*/ 66045 w 468620"/>
                  <a:gd name="connsiteY5" fmla="*/ 83790 h 694804"/>
                  <a:gd name="connsiteX6" fmla="*/ 51948 w 468620"/>
                  <a:gd name="connsiteY6" fmla="*/ 232380 h 694804"/>
                  <a:gd name="connsiteX7" fmla="*/ 43947 w 468620"/>
                  <a:gd name="connsiteY7" fmla="*/ 220188 h 694804"/>
                  <a:gd name="connsiteX8" fmla="*/ 14324 w 468620"/>
                  <a:gd name="connsiteY8" fmla="*/ 287340 h 694804"/>
                  <a:gd name="connsiteX9" fmla="*/ 56139 w 468620"/>
                  <a:gd name="connsiteY9" fmla="*/ 309057 h 694804"/>
                  <a:gd name="connsiteX10" fmla="*/ 111479 w 468620"/>
                  <a:gd name="connsiteY10" fmla="*/ 410403 h 694804"/>
                  <a:gd name="connsiteX11" fmla="*/ 182059 w 468620"/>
                  <a:gd name="connsiteY11" fmla="*/ 437930 h 694804"/>
                  <a:gd name="connsiteX12" fmla="*/ 184250 w 468620"/>
                  <a:gd name="connsiteY12" fmla="*/ 516892 h 694804"/>
                  <a:gd name="connsiteX13" fmla="*/ 58615 w 468620"/>
                  <a:gd name="connsiteY13" fmla="*/ 559088 h 694804"/>
                  <a:gd name="connsiteX14" fmla="*/ 234256 w 468620"/>
                  <a:gd name="connsiteY14" fmla="*/ 689771 h 694804"/>
                  <a:gd name="connsiteX15" fmla="*/ 392752 w 468620"/>
                  <a:gd name="connsiteY15" fmla="*/ 592711 h 694804"/>
                  <a:gd name="connsiteX16" fmla="*/ 291882 w 468620"/>
                  <a:gd name="connsiteY16" fmla="*/ 524226 h 694804"/>
                  <a:gd name="connsiteX17" fmla="*/ 286453 w 468620"/>
                  <a:gd name="connsiteY17" fmla="*/ 437930 h 694804"/>
                  <a:gd name="connsiteX18" fmla="*/ 357129 w 468620"/>
                  <a:gd name="connsiteY18" fmla="*/ 410403 h 694804"/>
                  <a:gd name="connsiteX19" fmla="*/ 412469 w 468620"/>
                  <a:gd name="connsiteY19" fmla="*/ 309057 h 694804"/>
                  <a:gd name="connsiteX20" fmla="*/ 454284 w 468620"/>
                  <a:gd name="connsiteY20" fmla="*/ 287340 h 694804"/>
                  <a:gd name="connsiteX21" fmla="*/ 417041 w 468620"/>
                  <a:gd name="connsiteY21" fmla="*/ 219522 h 69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8620" h="694804">
                    <a:moveTo>
                      <a:pt x="417041" y="219522"/>
                    </a:moveTo>
                    <a:cubicBezTo>
                      <a:pt x="413898" y="224284"/>
                      <a:pt x="410469" y="229142"/>
                      <a:pt x="406754" y="234095"/>
                    </a:cubicBezTo>
                    <a:cubicBezTo>
                      <a:pt x="405611" y="202472"/>
                      <a:pt x="409040" y="145227"/>
                      <a:pt x="399991" y="101126"/>
                    </a:cubicBezTo>
                    <a:cubicBezTo>
                      <a:pt x="318933" y="98745"/>
                      <a:pt x="367130" y="-32224"/>
                      <a:pt x="148150" y="7495"/>
                    </a:cubicBezTo>
                    <a:cubicBezTo>
                      <a:pt x="148150" y="7495"/>
                      <a:pt x="122433" y="13305"/>
                      <a:pt x="109479" y="21687"/>
                    </a:cubicBezTo>
                    <a:cubicBezTo>
                      <a:pt x="90143" y="34260"/>
                      <a:pt x="72617" y="62264"/>
                      <a:pt x="66045" y="83790"/>
                    </a:cubicBezTo>
                    <a:cubicBezTo>
                      <a:pt x="49852" y="136273"/>
                      <a:pt x="46233" y="179802"/>
                      <a:pt x="51948" y="232380"/>
                    </a:cubicBezTo>
                    <a:cubicBezTo>
                      <a:pt x="49090" y="228380"/>
                      <a:pt x="46423" y="224284"/>
                      <a:pt x="43947" y="220188"/>
                    </a:cubicBezTo>
                    <a:cubicBezTo>
                      <a:pt x="2132" y="224665"/>
                      <a:pt x="-14251" y="245430"/>
                      <a:pt x="14324" y="287340"/>
                    </a:cubicBezTo>
                    <a:cubicBezTo>
                      <a:pt x="25563" y="303723"/>
                      <a:pt x="42518" y="308009"/>
                      <a:pt x="56139" y="309057"/>
                    </a:cubicBezTo>
                    <a:cubicBezTo>
                      <a:pt x="60901" y="348300"/>
                      <a:pt x="76808" y="388971"/>
                      <a:pt x="111479" y="410403"/>
                    </a:cubicBezTo>
                    <a:cubicBezTo>
                      <a:pt x="129767" y="422023"/>
                      <a:pt x="163866" y="432120"/>
                      <a:pt x="182059" y="437930"/>
                    </a:cubicBezTo>
                    <a:cubicBezTo>
                      <a:pt x="183488" y="459266"/>
                      <a:pt x="187679" y="503652"/>
                      <a:pt x="184250" y="516892"/>
                    </a:cubicBezTo>
                    <a:cubicBezTo>
                      <a:pt x="171296" y="560231"/>
                      <a:pt x="99858" y="548229"/>
                      <a:pt x="58615" y="559088"/>
                    </a:cubicBezTo>
                    <a:cubicBezTo>
                      <a:pt x="60615" y="638717"/>
                      <a:pt x="159390" y="709011"/>
                      <a:pt x="234256" y="689771"/>
                    </a:cubicBezTo>
                    <a:cubicBezTo>
                      <a:pt x="309123" y="709011"/>
                      <a:pt x="390752" y="672340"/>
                      <a:pt x="392752" y="592711"/>
                    </a:cubicBezTo>
                    <a:cubicBezTo>
                      <a:pt x="352938" y="545181"/>
                      <a:pt x="304932" y="567565"/>
                      <a:pt x="291882" y="524226"/>
                    </a:cubicBezTo>
                    <a:cubicBezTo>
                      <a:pt x="288549" y="510987"/>
                      <a:pt x="285215" y="459266"/>
                      <a:pt x="286453" y="437930"/>
                    </a:cubicBezTo>
                    <a:cubicBezTo>
                      <a:pt x="304741" y="432120"/>
                      <a:pt x="338841" y="422023"/>
                      <a:pt x="357129" y="410403"/>
                    </a:cubicBezTo>
                    <a:cubicBezTo>
                      <a:pt x="391704" y="388971"/>
                      <a:pt x="407706" y="348300"/>
                      <a:pt x="412469" y="309057"/>
                    </a:cubicBezTo>
                    <a:cubicBezTo>
                      <a:pt x="426090" y="308009"/>
                      <a:pt x="443044" y="303723"/>
                      <a:pt x="454284" y="287340"/>
                    </a:cubicBezTo>
                    <a:cubicBezTo>
                      <a:pt x="484573" y="242858"/>
                      <a:pt x="464380" y="222570"/>
                      <a:pt x="417041" y="219522"/>
                    </a:cubicBezTo>
                    <a:close/>
                  </a:path>
                </a:pathLst>
              </a:custGeom>
              <a:solidFill>
                <a:srgbClr val="F8C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25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949002" y="2868060"/>
                <a:ext cx="306318" cy="260174"/>
                <a:chOff x="5949002" y="2868060"/>
                <a:chExt cx="306318" cy="260174"/>
              </a:xfrm>
            </p:grpSpPr>
            <p:sp>
              <p:nvSpPr>
                <p:cNvPr id="227" name="Freeform: Shape 384">
                  <a:extLst>
                    <a:ext uri="{FF2B5EF4-FFF2-40B4-BE49-F238E27FC236}">
                      <a16:creationId xmlns:a16="http://schemas.microsoft.com/office/drawing/2014/main" id="{B2CCC5E7-4398-437A-96A4-13A5D422B730}"/>
                    </a:ext>
                  </a:extLst>
                </p:cNvPr>
                <p:cNvSpPr/>
                <p:nvPr/>
              </p:nvSpPr>
              <p:spPr>
                <a:xfrm>
                  <a:off x="5950552" y="2871513"/>
                  <a:ext cx="73628" cy="33134"/>
                </a:xfrm>
                <a:custGeom>
                  <a:avLst/>
                  <a:gdLst>
                    <a:gd name="connsiteX0" fmla="*/ 0 w 73628"/>
                    <a:gd name="connsiteY0" fmla="*/ 33135 h 33134"/>
                    <a:gd name="connsiteX1" fmla="*/ 3334 w 73628"/>
                    <a:gd name="connsiteY1" fmla="*/ 31230 h 33134"/>
                    <a:gd name="connsiteX2" fmla="*/ 11525 w 73628"/>
                    <a:gd name="connsiteY2" fmla="*/ 26086 h 33134"/>
                    <a:gd name="connsiteX3" fmla="*/ 16573 w 73628"/>
                    <a:gd name="connsiteY3" fmla="*/ 23229 h 33134"/>
                    <a:gd name="connsiteX4" fmla="*/ 22384 w 73628"/>
                    <a:gd name="connsiteY4" fmla="*/ 20562 h 33134"/>
                    <a:gd name="connsiteX5" fmla="*/ 28575 w 73628"/>
                    <a:gd name="connsiteY5" fmla="*/ 17990 h 33134"/>
                    <a:gd name="connsiteX6" fmla="*/ 35052 w 73628"/>
                    <a:gd name="connsiteY6" fmla="*/ 15704 h 33134"/>
                    <a:gd name="connsiteX7" fmla="*/ 48196 w 73628"/>
                    <a:gd name="connsiteY7" fmla="*/ 13037 h 33134"/>
                    <a:gd name="connsiteX8" fmla="*/ 54483 w 73628"/>
                    <a:gd name="connsiteY8" fmla="*/ 12465 h 33134"/>
                    <a:gd name="connsiteX9" fmla="*/ 60388 w 73628"/>
                    <a:gd name="connsiteY9" fmla="*/ 12370 h 33134"/>
                    <a:gd name="connsiteX10" fmla="*/ 65532 w 73628"/>
                    <a:gd name="connsiteY10" fmla="*/ 12751 h 33134"/>
                    <a:gd name="connsiteX11" fmla="*/ 69723 w 73628"/>
                    <a:gd name="connsiteY11" fmla="*/ 13132 h 33134"/>
                    <a:gd name="connsiteX12" fmla="*/ 73628 w 73628"/>
                    <a:gd name="connsiteY12" fmla="*/ 13323 h 33134"/>
                    <a:gd name="connsiteX13" fmla="*/ 70961 w 73628"/>
                    <a:gd name="connsiteY13" fmla="*/ 10561 h 33134"/>
                    <a:gd name="connsiteX14" fmla="*/ 67532 w 73628"/>
                    <a:gd name="connsiteY14" fmla="*/ 7608 h 33134"/>
                    <a:gd name="connsiteX15" fmla="*/ 62579 w 73628"/>
                    <a:gd name="connsiteY15" fmla="*/ 4369 h 33134"/>
                    <a:gd name="connsiteX16" fmla="*/ 48196 w 73628"/>
                    <a:gd name="connsiteY16" fmla="*/ 369 h 33134"/>
                    <a:gd name="connsiteX17" fmla="*/ 39624 w 73628"/>
                    <a:gd name="connsiteY17" fmla="*/ 274 h 33134"/>
                    <a:gd name="connsiteX18" fmla="*/ 30956 w 73628"/>
                    <a:gd name="connsiteY18" fmla="*/ 1988 h 33134"/>
                    <a:gd name="connsiteX19" fmla="*/ 22955 w 73628"/>
                    <a:gd name="connsiteY19" fmla="*/ 5322 h 33134"/>
                    <a:gd name="connsiteX20" fmla="*/ 15907 w 73628"/>
                    <a:gd name="connsiteY20" fmla="*/ 9799 h 33134"/>
                    <a:gd name="connsiteX21" fmla="*/ 5524 w 73628"/>
                    <a:gd name="connsiteY21" fmla="*/ 20562 h 33134"/>
                    <a:gd name="connsiteX22" fmla="*/ 1143 w 73628"/>
                    <a:gd name="connsiteY22" fmla="*/ 29515 h 33134"/>
                    <a:gd name="connsiteX23" fmla="*/ 0 w 73628"/>
                    <a:gd name="connsiteY23" fmla="*/ 33135 h 33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3628" h="33134">
                      <a:moveTo>
                        <a:pt x="0" y="33135"/>
                      </a:moveTo>
                      <a:cubicBezTo>
                        <a:pt x="0" y="33135"/>
                        <a:pt x="1238" y="32468"/>
                        <a:pt x="3334" y="31230"/>
                      </a:cubicBezTo>
                      <a:cubicBezTo>
                        <a:pt x="5429" y="30182"/>
                        <a:pt x="8096" y="27515"/>
                        <a:pt x="11525" y="26086"/>
                      </a:cubicBezTo>
                      <a:cubicBezTo>
                        <a:pt x="13240" y="25229"/>
                        <a:pt x="14954" y="24372"/>
                        <a:pt x="16573" y="23229"/>
                      </a:cubicBezTo>
                      <a:cubicBezTo>
                        <a:pt x="18288" y="22276"/>
                        <a:pt x="20574" y="21610"/>
                        <a:pt x="22384" y="20562"/>
                      </a:cubicBezTo>
                      <a:cubicBezTo>
                        <a:pt x="24384" y="19514"/>
                        <a:pt x="26479" y="18657"/>
                        <a:pt x="28575" y="17990"/>
                      </a:cubicBezTo>
                      <a:cubicBezTo>
                        <a:pt x="30766" y="17228"/>
                        <a:pt x="32861" y="16180"/>
                        <a:pt x="35052" y="15704"/>
                      </a:cubicBezTo>
                      <a:cubicBezTo>
                        <a:pt x="39529" y="14561"/>
                        <a:pt x="43910" y="13323"/>
                        <a:pt x="48196" y="13037"/>
                      </a:cubicBezTo>
                      <a:cubicBezTo>
                        <a:pt x="50387" y="12847"/>
                        <a:pt x="52483" y="12180"/>
                        <a:pt x="54483" y="12465"/>
                      </a:cubicBezTo>
                      <a:cubicBezTo>
                        <a:pt x="56578" y="12561"/>
                        <a:pt x="58483" y="12465"/>
                        <a:pt x="60388" y="12370"/>
                      </a:cubicBezTo>
                      <a:cubicBezTo>
                        <a:pt x="62293" y="12180"/>
                        <a:pt x="63913" y="12656"/>
                        <a:pt x="65532" y="12751"/>
                      </a:cubicBezTo>
                      <a:cubicBezTo>
                        <a:pt x="67151" y="12942"/>
                        <a:pt x="68580" y="13037"/>
                        <a:pt x="69723" y="13132"/>
                      </a:cubicBezTo>
                      <a:cubicBezTo>
                        <a:pt x="72104" y="13323"/>
                        <a:pt x="73628" y="13323"/>
                        <a:pt x="73628" y="13323"/>
                      </a:cubicBezTo>
                      <a:cubicBezTo>
                        <a:pt x="73628" y="13323"/>
                        <a:pt x="72771" y="12275"/>
                        <a:pt x="70961" y="10561"/>
                      </a:cubicBezTo>
                      <a:cubicBezTo>
                        <a:pt x="70104" y="9703"/>
                        <a:pt x="68961" y="8656"/>
                        <a:pt x="67532" y="7608"/>
                      </a:cubicBezTo>
                      <a:cubicBezTo>
                        <a:pt x="66103" y="6560"/>
                        <a:pt x="64675" y="4941"/>
                        <a:pt x="62579" y="4369"/>
                      </a:cubicBezTo>
                      <a:cubicBezTo>
                        <a:pt x="58674" y="2845"/>
                        <a:pt x="53721" y="274"/>
                        <a:pt x="48196" y="369"/>
                      </a:cubicBezTo>
                      <a:cubicBezTo>
                        <a:pt x="45529" y="369"/>
                        <a:pt x="42481" y="-393"/>
                        <a:pt x="39624" y="274"/>
                      </a:cubicBezTo>
                      <a:cubicBezTo>
                        <a:pt x="36766" y="845"/>
                        <a:pt x="33814" y="1417"/>
                        <a:pt x="30956" y="1988"/>
                      </a:cubicBezTo>
                      <a:cubicBezTo>
                        <a:pt x="28194" y="2845"/>
                        <a:pt x="25527" y="4274"/>
                        <a:pt x="22955" y="5322"/>
                      </a:cubicBezTo>
                      <a:cubicBezTo>
                        <a:pt x="20288" y="6369"/>
                        <a:pt x="18002" y="8084"/>
                        <a:pt x="15907" y="9799"/>
                      </a:cubicBezTo>
                      <a:cubicBezTo>
                        <a:pt x="11430" y="12847"/>
                        <a:pt x="8001" y="16847"/>
                        <a:pt x="5524" y="20562"/>
                      </a:cubicBezTo>
                      <a:cubicBezTo>
                        <a:pt x="2667" y="23896"/>
                        <a:pt x="2191" y="27325"/>
                        <a:pt x="1143" y="29515"/>
                      </a:cubicBezTo>
                      <a:cubicBezTo>
                        <a:pt x="381" y="31801"/>
                        <a:pt x="0" y="33135"/>
                        <a:pt x="0" y="33135"/>
                      </a:cubicBezTo>
                      <a:close/>
                    </a:path>
                  </a:pathLst>
                </a:custGeom>
                <a:solidFill>
                  <a:srgbClr val="6D35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8" name="Freeform: Shape 385">
                  <a:extLst>
                    <a:ext uri="{FF2B5EF4-FFF2-40B4-BE49-F238E27FC236}">
                      <a16:creationId xmlns:a16="http://schemas.microsoft.com/office/drawing/2014/main" id="{2942FE3C-2F36-4936-B85A-23EC63DD5994}"/>
                    </a:ext>
                  </a:extLst>
                </p:cNvPr>
                <p:cNvSpPr/>
                <p:nvPr/>
              </p:nvSpPr>
              <p:spPr>
                <a:xfrm>
                  <a:off x="6167151" y="2868060"/>
                  <a:ext cx="73628" cy="35636"/>
                </a:xfrm>
                <a:custGeom>
                  <a:avLst/>
                  <a:gdLst>
                    <a:gd name="connsiteX0" fmla="*/ 0 w 73628"/>
                    <a:gd name="connsiteY0" fmla="*/ 15729 h 35636"/>
                    <a:gd name="connsiteX1" fmla="*/ 4000 w 73628"/>
                    <a:gd name="connsiteY1" fmla="*/ 15443 h 35636"/>
                    <a:gd name="connsiteX2" fmla="*/ 14097 w 73628"/>
                    <a:gd name="connsiteY2" fmla="*/ 14205 h 35636"/>
                    <a:gd name="connsiteX3" fmla="*/ 20288 w 73628"/>
                    <a:gd name="connsiteY3" fmla="*/ 13824 h 35636"/>
                    <a:gd name="connsiteX4" fmla="*/ 26956 w 73628"/>
                    <a:gd name="connsiteY4" fmla="*/ 13824 h 35636"/>
                    <a:gd name="connsiteX5" fmla="*/ 33909 w 73628"/>
                    <a:gd name="connsiteY5" fmla="*/ 14110 h 35636"/>
                    <a:gd name="connsiteX6" fmla="*/ 40862 w 73628"/>
                    <a:gd name="connsiteY6" fmla="*/ 14967 h 35636"/>
                    <a:gd name="connsiteX7" fmla="*/ 47434 w 73628"/>
                    <a:gd name="connsiteY7" fmla="*/ 16777 h 35636"/>
                    <a:gd name="connsiteX8" fmla="*/ 53530 w 73628"/>
                    <a:gd name="connsiteY8" fmla="*/ 19348 h 35636"/>
                    <a:gd name="connsiteX9" fmla="*/ 59055 w 73628"/>
                    <a:gd name="connsiteY9" fmla="*/ 22492 h 35636"/>
                    <a:gd name="connsiteX10" fmla="*/ 63817 w 73628"/>
                    <a:gd name="connsiteY10" fmla="*/ 26111 h 35636"/>
                    <a:gd name="connsiteX11" fmla="*/ 67627 w 73628"/>
                    <a:gd name="connsiteY11" fmla="*/ 29731 h 35636"/>
                    <a:gd name="connsiteX12" fmla="*/ 70675 w 73628"/>
                    <a:gd name="connsiteY12" fmla="*/ 32874 h 35636"/>
                    <a:gd name="connsiteX13" fmla="*/ 73628 w 73628"/>
                    <a:gd name="connsiteY13" fmla="*/ 35636 h 35636"/>
                    <a:gd name="connsiteX14" fmla="*/ 73247 w 73628"/>
                    <a:gd name="connsiteY14" fmla="*/ 31636 h 35636"/>
                    <a:gd name="connsiteX15" fmla="*/ 72485 w 73628"/>
                    <a:gd name="connsiteY15" fmla="*/ 26968 h 35636"/>
                    <a:gd name="connsiteX16" fmla="*/ 70580 w 73628"/>
                    <a:gd name="connsiteY16" fmla="*/ 21063 h 35636"/>
                    <a:gd name="connsiteX17" fmla="*/ 66580 w 73628"/>
                    <a:gd name="connsiteY17" fmla="*/ 14681 h 35636"/>
                    <a:gd name="connsiteX18" fmla="*/ 60579 w 73628"/>
                    <a:gd name="connsiteY18" fmla="*/ 8680 h 35636"/>
                    <a:gd name="connsiteX19" fmla="*/ 52769 w 73628"/>
                    <a:gd name="connsiteY19" fmla="*/ 3823 h 35636"/>
                    <a:gd name="connsiteX20" fmla="*/ 43815 w 73628"/>
                    <a:gd name="connsiteY20" fmla="*/ 775 h 35636"/>
                    <a:gd name="connsiteX21" fmla="*/ 34480 w 73628"/>
                    <a:gd name="connsiteY21" fmla="*/ 108 h 35636"/>
                    <a:gd name="connsiteX22" fmla="*/ 25717 w 73628"/>
                    <a:gd name="connsiteY22" fmla="*/ 1156 h 35636"/>
                    <a:gd name="connsiteX23" fmla="*/ 11144 w 73628"/>
                    <a:gd name="connsiteY23" fmla="*/ 6490 h 35636"/>
                    <a:gd name="connsiteX24" fmla="*/ 2953 w 73628"/>
                    <a:gd name="connsiteY24" fmla="*/ 12776 h 35636"/>
                    <a:gd name="connsiteX25" fmla="*/ 0 w 73628"/>
                    <a:gd name="connsiteY25" fmla="*/ 15729 h 3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3628" h="35636">
                      <a:moveTo>
                        <a:pt x="0" y="15729"/>
                      </a:moveTo>
                      <a:cubicBezTo>
                        <a:pt x="0" y="15729"/>
                        <a:pt x="1429" y="15729"/>
                        <a:pt x="4000" y="15443"/>
                      </a:cubicBezTo>
                      <a:cubicBezTo>
                        <a:pt x="6477" y="15348"/>
                        <a:pt x="10096" y="14395"/>
                        <a:pt x="14097" y="14205"/>
                      </a:cubicBezTo>
                      <a:cubicBezTo>
                        <a:pt x="16097" y="14110"/>
                        <a:pt x="18193" y="14110"/>
                        <a:pt x="20288" y="13824"/>
                      </a:cubicBezTo>
                      <a:cubicBezTo>
                        <a:pt x="22288" y="13443"/>
                        <a:pt x="24670" y="13824"/>
                        <a:pt x="26956" y="13824"/>
                      </a:cubicBezTo>
                      <a:cubicBezTo>
                        <a:pt x="29242" y="13919"/>
                        <a:pt x="31718" y="13538"/>
                        <a:pt x="33909" y="14110"/>
                      </a:cubicBezTo>
                      <a:cubicBezTo>
                        <a:pt x="36195" y="14395"/>
                        <a:pt x="38576" y="14681"/>
                        <a:pt x="40862" y="14967"/>
                      </a:cubicBezTo>
                      <a:lnTo>
                        <a:pt x="47434" y="16777"/>
                      </a:lnTo>
                      <a:cubicBezTo>
                        <a:pt x="49721" y="17158"/>
                        <a:pt x="51530" y="18491"/>
                        <a:pt x="53530" y="19348"/>
                      </a:cubicBezTo>
                      <a:cubicBezTo>
                        <a:pt x="55435" y="20396"/>
                        <a:pt x="57626" y="20968"/>
                        <a:pt x="59055" y="22492"/>
                      </a:cubicBezTo>
                      <a:cubicBezTo>
                        <a:pt x="60579" y="23825"/>
                        <a:pt x="62198" y="24968"/>
                        <a:pt x="63817" y="26111"/>
                      </a:cubicBezTo>
                      <a:cubicBezTo>
                        <a:pt x="65627" y="27064"/>
                        <a:pt x="66389" y="28683"/>
                        <a:pt x="67627" y="29731"/>
                      </a:cubicBezTo>
                      <a:cubicBezTo>
                        <a:pt x="68866" y="30969"/>
                        <a:pt x="69818" y="31921"/>
                        <a:pt x="70675" y="32874"/>
                      </a:cubicBezTo>
                      <a:cubicBezTo>
                        <a:pt x="72390" y="34684"/>
                        <a:pt x="73628" y="35636"/>
                        <a:pt x="73628" y="35636"/>
                      </a:cubicBezTo>
                      <a:cubicBezTo>
                        <a:pt x="73628" y="35636"/>
                        <a:pt x="73628" y="34207"/>
                        <a:pt x="73247" y="31636"/>
                      </a:cubicBezTo>
                      <a:cubicBezTo>
                        <a:pt x="73057" y="30397"/>
                        <a:pt x="72866" y="28778"/>
                        <a:pt x="72485" y="26968"/>
                      </a:cubicBezTo>
                      <a:cubicBezTo>
                        <a:pt x="71914" y="25254"/>
                        <a:pt x="71914" y="22968"/>
                        <a:pt x="70580" y="21063"/>
                      </a:cubicBezTo>
                      <a:cubicBezTo>
                        <a:pt x="69437" y="19063"/>
                        <a:pt x="68199" y="16872"/>
                        <a:pt x="66580" y="14681"/>
                      </a:cubicBezTo>
                      <a:cubicBezTo>
                        <a:pt x="65246" y="12205"/>
                        <a:pt x="62960" y="10490"/>
                        <a:pt x="60579" y="8680"/>
                      </a:cubicBezTo>
                      <a:cubicBezTo>
                        <a:pt x="58102" y="7061"/>
                        <a:pt x="55912" y="4585"/>
                        <a:pt x="52769" y="3823"/>
                      </a:cubicBezTo>
                      <a:cubicBezTo>
                        <a:pt x="49816" y="2775"/>
                        <a:pt x="46863" y="1537"/>
                        <a:pt x="43815" y="775"/>
                      </a:cubicBezTo>
                      <a:cubicBezTo>
                        <a:pt x="40672" y="489"/>
                        <a:pt x="37529" y="298"/>
                        <a:pt x="34480" y="108"/>
                      </a:cubicBezTo>
                      <a:cubicBezTo>
                        <a:pt x="31432" y="-368"/>
                        <a:pt x="28575" y="870"/>
                        <a:pt x="25717" y="1156"/>
                      </a:cubicBezTo>
                      <a:cubicBezTo>
                        <a:pt x="20098" y="1822"/>
                        <a:pt x="15145" y="4489"/>
                        <a:pt x="11144" y="6490"/>
                      </a:cubicBezTo>
                      <a:cubicBezTo>
                        <a:pt x="7239" y="8490"/>
                        <a:pt x="4858" y="11157"/>
                        <a:pt x="2953" y="12776"/>
                      </a:cubicBezTo>
                      <a:cubicBezTo>
                        <a:pt x="952" y="14586"/>
                        <a:pt x="0" y="15729"/>
                        <a:pt x="0" y="15729"/>
                      </a:cubicBezTo>
                      <a:close/>
                    </a:path>
                  </a:pathLst>
                </a:custGeom>
                <a:solidFill>
                  <a:srgbClr val="6D35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9" name="Freeform: Shape 386">
                  <a:extLst>
                    <a:ext uri="{FF2B5EF4-FFF2-40B4-BE49-F238E27FC236}">
                      <a16:creationId xmlns:a16="http://schemas.microsoft.com/office/drawing/2014/main" id="{6ECBD26E-9597-4078-94C9-7DD1CFF4C705}"/>
                    </a:ext>
                  </a:extLst>
                </p:cNvPr>
                <p:cNvSpPr/>
                <p:nvPr/>
              </p:nvSpPr>
              <p:spPr>
                <a:xfrm>
                  <a:off x="5949002" y="3045562"/>
                  <a:ext cx="52444" cy="32410"/>
                </a:xfrm>
                <a:custGeom>
                  <a:avLst/>
                  <a:gdLst>
                    <a:gd name="connsiteX0" fmla="*/ 16123 w 52444"/>
                    <a:gd name="connsiteY0" fmla="*/ 628 h 32410"/>
                    <a:gd name="connsiteX1" fmla="*/ 47746 w 52444"/>
                    <a:gd name="connsiteY1" fmla="*/ 25393 h 32410"/>
                    <a:gd name="connsiteX2" fmla="*/ 978 w 52444"/>
                    <a:gd name="connsiteY2" fmla="*/ 20821 h 32410"/>
                    <a:gd name="connsiteX3" fmla="*/ 16123 w 52444"/>
                    <a:gd name="connsiteY3" fmla="*/ 628 h 3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444" h="32410">
                      <a:moveTo>
                        <a:pt x="16123" y="628"/>
                      </a:moveTo>
                      <a:cubicBezTo>
                        <a:pt x="35649" y="-3182"/>
                        <a:pt x="63653" y="11010"/>
                        <a:pt x="47746" y="25393"/>
                      </a:cubicBezTo>
                      <a:cubicBezTo>
                        <a:pt x="37078" y="35013"/>
                        <a:pt x="7646" y="35870"/>
                        <a:pt x="978" y="20821"/>
                      </a:cubicBezTo>
                      <a:cubicBezTo>
                        <a:pt x="-3308" y="11010"/>
                        <a:pt x="7360" y="2342"/>
                        <a:pt x="16123" y="628"/>
                      </a:cubicBezTo>
                      <a:close/>
                    </a:path>
                  </a:pathLst>
                </a:custGeom>
                <a:solidFill>
                  <a:srgbClr val="FF71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0" name="Freeform: Shape 387">
                  <a:extLst>
                    <a:ext uri="{FF2B5EF4-FFF2-40B4-BE49-F238E27FC236}">
                      <a16:creationId xmlns:a16="http://schemas.microsoft.com/office/drawing/2014/main" id="{45D3A231-321F-45AA-BFA3-BF19D37A14DE}"/>
                    </a:ext>
                  </a:extLst>
                </p:cNvPr>
                <p:cNvSpPr/>
                <p:nvPr/>
              </p:nvSpPr>
              <p:spPr>
                <a:xfrm>
                  <a:off x="6202934" y="3049658"/>
                  <a:ext cx="52387" cy="32372"/>
                </a:xfrm>
                <a:custGeom>
                  <a:avLst/>
                  <a:gdLst>
                    <a:gd name="connsiteX0" fmla="*/ 36321 w 52387"/>
                    <a:gd name="connsiteY0" fmla="*/ 628 h 32372"/>
                    <a:gd name="connsiteX1" fmla="*/ 4698 w 52387"/>
                    <a:gd name="connsiteY1" fmla="*/ 25393 h 32372"/>
                    <a:gd name="connsiteX2" fmla="*/ 51371 w 52387"/>
                    <a:gd name="connsiteY2" fmla="*/ 20821 h 32372"/>
                    <a:gd name="connsiteX3" fmla="*/ 36321 w 52387"/>
                    <a:gd name="connsiteY3" fmla="*/ 628 h 32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387" h="32372">
                      <a:moveTo>
                        <a:pt x="36321" y="628"/>
                      </a:moveTo>
                      <a:cubicBezTo>
                        <a:pt x="16795" y="-3182"/>
                        <a:pt x="-11208" y="11010"/>
                        <a:pt x="4698" y="25393"/>
                      </a:cubicBezTo>
                      <a:cubicBezTo>
                        <a:pt x="15366" y="34918"/>
                        <a:pt x="44798" y="35870"/>
                        <a:pt x="51371" y="20821"/>
                      </a:cubicBezTo>
                      <a:cubicBezTo>
                        <a:pt x="55752" y="11010"/>
                        <a:pt x="45084" y="2342"/>
                        <a:pt x="36321" y="628"/>
                      </a:cubicBezTo>
                      <a:close/>
                    </a:path>
                  </a:pathLst>
                </a:custGeom>
                <a:solidFill>
                  <a:srgbClr val="FF71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31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95987" y="2984277"/>
                  <a:ext cx="204406" cy="28193"/>
                  <a:chOff x="5995987" y="2984277"/>
                  <a:chExt cx="204406" cy="28193"/>
                </a:xfrm>
                <a:solidFill>
                  <a:srgbClr val="000000"/>
                </a:solidFill>
              </p:grpSpPr>
              <p:sp>
                <p:nvSpPr>
                  <p:cNvPr id="234" name="Freeform: Shape 389">
                    <a:extLst>
                      <a:ext uri="{FF2B5EF4-FFF2-40B4-BE49-F238E27FC236}">
                        <a16:creationId xmlns:a16="http://schemas.microsoft.com/office/drawing/2014/main" id="{5D6CC864-6881-49D3-B558-6680BB0EDCF4}"/>
                      </a:ext>
                    </a:extLst>
                  </p:cNvPr>
                  <p:cNvSpPr/>
                  <p:nvPr/>
                </p:nvSpPr>
                <p:spPr>
                  <a:xfrm>
                    <a:off x="6172199" y="2984277"/>
                    <a:ext cx="28193" cy="28193"/>
                  </a:xfrm>
                  <a:custGeom>
                    <a:avLst/>
                    <a:gdLst>
                      <a:gd name="connsiteX0" fmla="*/ 0 w 28193"/>
                      <a:gd name="connsiteY0" fmla="*/ 14097 h 28193"/>
                      <a:gd name="connsiteX1" fmla="*/ 14097 w 28193"/>
                      <a:gd name="connsiteY1" fmla="*/ 28194 h 28193"/>
                      <a:gd name="connsiteX2" fmla="*/ 28194 w 28193"/>
                      <a:gd name="connsiteY2" fmla="*/ 14097 h 28193"/>
                      <a:gd name="connsiteX3" fmla="*/ 14097 w 28193"/>
                      <a:gd name="connsiteY3" fmla="*/ 0 h 28193"/>
                      <a:gd name="connsiteX4" fmla="*/ 0 w 28193"/>
                      <a:gd name="connsiteY4" fmla="*/ 14097 h 28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93" h="28193">
                        <a:moveTo>
                          <a:pt x="0" y="14097"/>
                        </a:moveTo>
                        <a:cubicBezTo>
                          <a:pt x="0" y="21907"/>
                          <a:pt x="6382" y="28194"/>
                          <a:pt x="14097" y="28194"/>
                        </a:cubicBezTo>
                        <a:cubicBezTo>
                          <a:pt x="21908" y="28194"/>
                          <a:pt x="28194" y="21812"/>
                          <a:pt x="28194" y="14097"/>
                        </a:cubicBezTo>
                        <a:cubicBezTo>
                          <a:pt x="28194" y="6286"/>
                          <a:pt x="21908" y="0"/>
                          <a:pt x="14097" y="0"/>
                        </a:cubicBezTo>
                        <a:cubicBezTo>
                          <a:pt x="6382" y="0"/>
                          <a:pt x="0" y="6286"/>
                          <a:pt x="0" y="140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5" name="Freeform: Shape 390">
                    <a:extLst>
                      <a:ext uri="{FF2B5EF4-FFF2-40B4-BE49-F238E27FC236}">
                        <a16:creationId xmlns:a16="http://schemas.microsoft.com/office/drawing/2014/main" id="{0352DAEC-DF69-401C-8BE6-9A4735755072}"/>
                      </a:ext>
                    </a:extLst>
                  </p:cNvPr>
                  <p:cNvSpPr/>
                  <p:nvPr/>
                </p:nvSpPr>
                <p:spPr>
                  <a:xfrm>
                    <a:off x="5995987" y="2984277"/>
                    <a:ext cx="28193" cy="28193"/>
                  </a:xfrm>
                  <a:custGeom>
                    <a:avLst/>
                    <a:gdLst>
                      <a:gd name="connsiteX0" fmla="*/ 0 w 28193"/>
                      <a:gd name="connsiteY0" fmla="*/ 14097 h 28193"/>
                      <a:gd name="connsiteX1" fmla="*/ 14097 w 28193"/>
                      <a:gd name="connsiteY1" fmla="*/ 28194 h 28193"/>
                      <a:gd name="connsiteX2" fmla="*/ 28194 w 28193"/>
                      <a:gd name="connsiteY2" fmla="*/ 14097 h 28193"/>
                      <a:gd name="connsiteX3" fmla="*/ 14097 w 28193"/>
                      <a:gd name="connsiteY3" fmla="*/ 0 h 28193"/>
                      <a:gd name="connsiteX4" fmla="*/ 0 w 28193"/>
                      <a:gd name="connsiteY4" fmla="*/ 14097 h 28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93" h="28193">
                        <a:moveTo>
                          <a:pt x="0" y="14097"/>
                        </a:moveTo>
                        <a:cubicBezTo>
                          <a:pt x="0" y="21907"/>
                          <a:pt x="6287" y="28194"/>
                          <a:pt x="14097" y="28194"/>
                        </a:cubicBezTo>
                        <a:cubicBezTo>
                          <a:pt x="21812" y="28194"/>
                          <a:pt x="28194" y="21812"/>
                          <a:pt x="28194" y="14097"/>
                        </a:cubicBezTo>
                        <a:cubicBezTo>
                          <a:pt x="28194" y="6286"/>
                          <a:pt x="21812" y="0"/>
                          <a:pt x="14097" y="0"/>
                        </a:cubicBezTo>
                        <a:cubicBezTo>
                          <a:pt x="6287" y="0"/>
                          <a:pt x="0" y="6286"/>
                          <a:pt x="0" y="140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32" name="Freeform: Shape 391">
                  <a:extLst>
                    <a:ext uri="{FF2B5EF4-FFF2-40B4-BE49-F238E27FC236}">
                      <a16:creationId xmlns:a16="http://schemas.microsoft.com/office/drawing/2014/main" id="{8BF2C1D2-B484-4F32-90E4-EC4F5E92D816}"/>
                    </a:ext>
                  </a:extLst>
                </p:cNvPr>
                <p:cNvSpPr/>
                <p:nvPr/>
              </p:nvSpPr>
              <p:spPr>
                <a:xfrm>
                  <a:off x="6046469" y="3099720"/>
                  <a:ext cx="107060" cy="28513"/>
                </a:xfrm>
                <a:custGeom>
                  <a:avLst/>
                  <a:gdLst>
                    <a:gd name="connsiteX0" fmla="*/ 0 w 107060"/>
                    <a:gd name="connsiteY0" fmla="*/ 0 h 28513"/>
                    <a:gd name="connsiteX1" fmla="*/ 24574 w 107060"/>
                    <a:gd name="connsiteY1" fmla="*/ 11716 h 28513"/>
                    <a:gd name="connsiteX2" fmla="*/ 51911 w 107060"/>
                    <a:gd name="connsiteY2" fmla="*/ 14192 h 28513"/>
                    <a:gd name="connsiteX3" fmla="*/ 79724 w 107060"/>
                    <a:gd name="connsiteY3" fmla="*/ 12954 h 28513"/>
                    <a:gd name="connsiteX4" fmla="*/ 107061 w 107060"/>
                    <a:gd name="connsiteY4" fmla="*/ 5810 h 28513"/>
                    <a:gd name="connsiteX5" fmla="*/ 82201 w 107060"/>
                    <a:gd name="connsiteY5" fmla="*/ 23813 h 28513"/>
                    <a:gd name="connsiteX6" fmla="*/ 51625 w 107060"/>
                    <a:gd name="connsiteY6" fmla="*/ 28480 h 28513"/>
                    <a:gd name="connsiteX7" fmla="*/ 21145 w 107060"/>
                    <a:gd name="connsiteY7" fmla="*/ 22289 h 28513"/>
                    <a:gd name="connsiteX8" fmla="*/ 14002 w 107060"/>
                    <a:gd name="connsiteY8" fmla="*/ 18574 h 28513"/>
                    <a:gd name="connsiteX9" fmla="*/ 7620 w 107060"/>
                    <a:gd name="connsiteY9" fmla="*/ 13621 h 28513"/>
                    <a:gd name="connsiteX10" fmla="*/ 0 w 107060"/>
                    <a:gd name="connsiteY10" fmla="*/ 0 h 2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060" h="28513">
                      <a:moveTo>
                        <a:pt x="0" y="0"/>
                      </a:moveTo>
                      <a:cubicBezTo>
                        <a:pt x="6953" y="7620"/>
                        <a:pt x="15716" y="9811"/>
                        <a:pt x="24574" y="11716"/>
                      </a:cubicBezTo>
                      <a:cubicBezTo>
                        <a:pt x="33528" y="13335"/>
                        <a:pt x="42672" y="14002"/>
                        <a:pt x="51911" y="14192"/>
                      </a:cubicBezTo>
                      <a:cubicBezTo>
                        <a:pt x="61150" y="14383"/>
                        <a:pt x="70485" y="13906"/>
                        <a:pt x="79724" y="12954"/>
                      </a:cubicBezTo>
                      <a:cubicBezTo>
                        <a:pt x="88963" y="11716"/>
                        <a:pt x="98012" y="10477"/>
                        <a:pt x="107061" y="5810"/>
                      </a:cubicBezTo>
                      <a:cubicBezTo>
                        <a:pt x="102013" y="15049"/>
                        <a:pt x="91821" y="20479"/>
                        <a:pt x="82201" y="23813"/>
                      </a:cubicBezTo>
                      <a:cubicBezTo>
                        <a:pt x="72390" y="27242"/>
                        <a:pt x="62008" y="28766"/>
                        <a:pt x="51625" y="28480"/>
                      </a:cubicBezTo>
                      <a:cubicBezTo>
                        <a:pt x="41338" y="28194"/>
                        <a:pt x="30861" y="26575"/>
                        <a:pt x="21145" y="22289"/>
                      </a:cubicBezTo>
                      <a:cubicBezTo>
                        <a:pt x="18764" y="21241"/>
                        <a:pt x="16288" y="20193"/>
                        <a:pt x="14002" y="18574"/>
                      </a:cubicBezTo>
                      <a:cubicBezTo>
                        <a:pt x="11716" y="17145"/>
                        <a:pt x="9525" y="15621"/>
                        <a:pt x="7620" y="13621"/>
                      </a:cubicBezTo>
                      <a:cubicBezTo>
                        <a:pt x="3619" y="10192"/>
                        <a:pt x="762" y="4953"/>
                        <a:pt x="0" y="0"/>
                      </a:cubicBezTo>
                      <a:close/>
                    </a:path>
                  </a:pathLst>
                </a:custGeom>
                <a:solidFill>
                  <a:srgbClr val="E8A0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3" name="Freeform: Shape 392">
                  <a:extLst>
                    <a:ext uri="{FF2B5EF4-FFF2-40B4-BE49-F238E27FC236}">
                      <a16:creationId xmlns:a16="http://schemas.microsoft.com/office/drawing/2014/main" id="{1D82BF7C-00FA-40EC-BD01-7AFE28F6DAB8}"/>
                    </a:ext>
                  </a:extLst>
                </p:cNvPr>
                <p:cNvSpPr/>
                <p:nvPr/>
              </p:nvSpPr>
              <p:spPr>
                <a:xfrm>
                  <a:off x="6094903" y="2995517"/>
                  <a:ext cx="37503" cy="82221"/>
                </a:xfrm>
                <a:custGeom>
                  <a:avLst/>
                  <a:gdLst>
                    <a:gd name="connsiteX0" fmla="*/ 4144 w 37503"/>
                    <a:gd name="connsiteY0" fmla="*/ 0 h 82221"/>
                    <a:gd name="connsiteX1" fmla="*/ 11097 w 37503"/>
                    <a:gd name="connsiteY1" fmla="*/ 25717 h 82221"/>
                    <a:gd name="connsiteX2" fmla="*/ 15669 w 37503"/>
                    <a:gd name="connsiteY2" fmla="*/ 35528 h 82221"/>
                    <a:gd name="connsiteX3" fmla="*/ 23956 w 37503"/>
                    <a:gd name="connsiteY3" fmla="*/ 42196 h 82221"/>
                    <a:gd name="connsiteX4" fmla="*/ 26718 w 37503"/>
                    <a:gd name="connsiteY4" fmla="*/ 44101 h 82221"/>
                    <a:gd name="connsiteX5" fmla="*/ 30052 w 37503"/>
                    <a:gd name="connsiteY5" fmla="*/ 46672 h 82221"/>
                    <a:gd name="connsiteX6" fmla="*/ 35672 w 37503"/>
                    <a:gd name="connsiteY6" fmla="*/ 54007 h 82221"/>
                    <a:gd name="connsiteX7" fmla="*/ 33576 w 37503"/>
                    <a:gd name="connsiteY7" fmla="*/ 72866 h 82221"/>
                    <a:gd name="connsiteX8" fmla="*/ 5573 w 37503"/>
                    <a:gd name="connsiteY8" fmla="*/ 80772 h 82221"/>
                    <a:gd name="connsiteX9" fmla="*/ 24146 w 37503"/>
                    <a:gd name="connsiteY9" fmla="*/ 66865 h 82221"/>
                    <a:gd name="connsiteX10" fmla="*/ 23670 w 37503"/>
                    <a:gd name="connsiteY10" fmla="*/ 60389 h 82221"/>
                    <a:gd name="connsiteX11" fmla="*/ 20813 w 37503"/>
                    <a:gd name="connsiteY11" fmla="*/ 57436 h 82221"/>
                    <a:gd name="connsiteX12" fmla="*/ 18812 w 37503"/>
                    <a:gd name="connsiteY12" fmla="*/ 55912 h 82221"/>
                    <a:gd name="connsiteX13" fmla="*/ 16050 w 37503"/>
                    <a:gd name="connsiteY13" fmla="*/ 54102 h 82221"/>
                    <a:gd name="connsiteX14" fmla="*/ 4430 w 37503"/>
                    <a:gd name="connsiteY14" fmla="*/ 43053 h 82221"/>
                    <a:gd name="connsiteX15" fmla="*/ 143 w 37503"/>
                    <a:gd name="connsiteY15" fmla="*/ 27718 h 82221"/>
                    <a:gd name="connsiteX16" fmla="*/ 4144 w 37503"/>
                    <a:gd name="connsiteY16" fmla="*/ 0 h 82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503" h="82221">
                      <a:moveTo>
                        <a:pt x="4144" y="0"/>
                      </a:moveTo>
                      <a:cubicBezTo>
                        <a:pt x="7097" y="8953"/>
                        <a:pt x="8621" y="17812"/>
                        <a:pt x="11097" y="25717"/>
                      </a:cubicBezTo>
                      <a:cubicBezTo>
                        <a:pt x="12431" y="29718"/>
                        <a:pt x="13859" y="33242"/>
                        <a:pt x="15669" y="35528"/>
                      </a:cubicBezTo>
                      <a:cubicBezTo>
                        <a:pt x="17384" y="37814"/>
                        <a:pt x="20241" y="39814"/>
                        <a:pt x="23956" y="42196"/>
                      </a:cubicBezTo>
                      <a:lnTo>
                        <a:pt x="26718" y="44101"/>
                      </a:lnTo>
                      <a:lnTo>
                        <a:pt x="30052" y="46672"/>
                      </a:lnTo>
                      <a:cubicBezTo>
                        <a:pt x="32147" y="48673"/>
                        <a:pt x="34243" y="50959"/>
                        <a:pt x="35672" y="54007"/>
                      </a:cubicBezTo>
                      <a:cubicBezTo>
                        <a:pt x="39005" y="60007"/>
                        <a:pt x="37481" y="68485"/>
                        <a:pt x="33576" y="72866"/>
                      </a:cubicBezTo>
                      <a:cubicBezTo>
                        <a:pt x="26051" y="82010"/>
                        <a:pt x="14431" y="84011"/>
                        <a:pt x="5573" y="80772"/>
                      </a:cubicBezTo>
                      <a:cubicBezTo>
                        <a:pt x="14431" y="78295"/>
                        <a:pt x="21575" y="72676"/>
                        <a:pt x="24146" y="66865"/>
                      </a:cubicBezTo>
                      <a:cubicBezTo>
                        <a:pt x="25194" y="63913"/>
                        <a:pt x="25004" y="62198"/>
                        <a:pt x="23670" y="60389"/>
                      </a:cubicBezTo>
                      <a:cubicBezTo>
                        <a:pt x="23003" y="59436"/>
                        <a:pt x="22051" y="58388"/>
                        <a:pt x="20813" y="57436"/>
                      </a:cubicBezTo>
                      <a:lnTo>
                        <a:pt x="18812" y="55912"/>
                      </a:lnTo>
                      <a:lnTo>
                        <a:pt x="16050" y="54102"/>
                      </a:lnTo>
                      <a:cubicBezTo>
                        <a:pt x="12335" y="51530"/>
                        <a:pt x="7668" y="48292"/>
                        <a:pt x="4430" y="43053"/>
                      </a:cubicBezTo>
                      <a:cubicBezTo>
                        <a:pt x="1382" y="37909"/>
                        <a:pt x="429" y="32480"/>
                        <a:pt x="143" y="27718"/>
                      </a:cubicBezTo>
                      <a:cubicBezTo>
                        <a:pt x="-523" y="18002"/>
                        <a:pt x="1191" y="8858"/>
                        <a:pt x="4144" y="0"/>
                      </a:cubicBezTo>
                      <a:close/>
                    </a:path>
                  </a:pathLst>
                </a:custGeom>
                <a:solidFill>
                  <a:srgbClr val="E8A0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26" name="Freeform: Shape 393">
                <a:extLst>
                  <a:ext uri="{FF2B5EF4-FFF2-40B4-BE49-F238E27FC236}">
                    <a16:creationId xmlns:a16="http://schemas.microsoft.com/office/drawing/2014/main" id="{AC738AF7-8BCF-45CC-9F70-A64B6FC5CF9D}"/>
                  </a:ext>
                </a:extLst>
              </p:cNvPr>
              <p:cNvSpPr/>
              <p:nvPr/>
            </p:nvSpPr>
            <p:spPr>
              <a:xfrm>
                <a:off x="5973412" y="2681536"/>
                <a:ext cx="331851" cy="231494"/>
              </a:xfrm>
              <a:custGeom>
                <a:avLst/>
                <a:gdLst>
                  <a:gd name="connsiteX0" fmla="*/ 0 w 331851"/>
                  <a:gd name="connsiteY0" fmla="*/ 66331 h 231494"/>
                  <a:gd name="connsiteX1" fmla="*/ 127826 w 331851"/>
                  <a:gd name="connsiteY1" fmla="*/ 197681 h 231494"/>
                  <a:gd name="connsiteX2" fmla="*/ 86963 w 331851"/>
                  <a:gd name="connsiteY2" fmla="*/ 135578 h 231494"/>
                  <a:gd name="connsiteX3" fmla="*/ 218313 w 331851"/>
                  <a:gd name="connsiteY3" fmla="*/ 187108 h 231494"/>
                  <a:gd name="connsiteX4" fmla="*/ 177451 w 331851"/>
                  <a:gd name="connsiteY4" fmla="*/ 133863 h 231494"/>
                  <a:gd name="connsiteX5" fmla="*/ 331851 w 331851"/>
                  <a:gd name="connsiteY5" fmla="*/ 231494 h 231494"/>
                  <a:gd name="connsiteX6" fmla="*/ 223552 w 331851"/>
                  <a:gd name="connsiteY6" fmla="*/ 32708 h 231494"/>
                  <a:gd name="connsiteX7" fmla="*/ 1619 w 331851"/>
                  <a:gd name="connsiteY7" fmla="*/ 36232 h 231494"/>
                  <a:gd name="connsiteX8" fmla="*/ 0 w 331851"/>
                  <a:gd name="connsiteY8" fmla="*/ 66331 h 23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1851" h="231494">
                    <a:moveTo>
                      <a:pt x="0" y="66331"/>
                    </a:moveTo>
                    <a:cubicBezTo>
                      <a:pt x="14192" y="135578"/>
                      <a:pt x="53245" y="176440"/>
                      <a:pt x="127826" y="197681"/>
                    </a:cubicBezTo>
                    <a:cubicBezTo>
                      <a:pt x="110109" y="179964"/>
                      <a:pt x="97631" y="158628"/>
                      <a:pt x="86963" y="135578"/>
                    </a:cubicBezTo>
                    <a:cubicBezTo>
                      <a:pt x="115348" y="174630"/>
                      <a:pt x="173927" y="181774"/>
                      <a:pt x="218313" y="187108"/>
                    </a:cubicBezTo>
                    <a:cubicBezTo>
                      <a:pt x="202311" y="171106"/>
                      <a:pt x="189929" y="151580"/>
                      <a:pt x="177451" y="133863"/>
                    </a:cubicBezTo>
                    <a:cubicBezTo>
                      <a:pt x="230696" y="162248"/>
                      <a:pt x="276892" y="204824"/>
                      <a:pt x="331851" y="231494"/>
                    </a:cubicBezTo>
                    <a:cubicBezTo>
                      <a:pt x="310515" y="165772"/>
                      <a:pt x="282131" y="75284"/>
                      <a:pt x="223552" y="32708"/>
                    </a:cubicBezTo>
                    <a:cubicBezTo>
                      <a:pt x="150781" y="-20537"/>
                      <a:pt x="76200" y="-1011"/>
                      <a:pt x="1619" y="36232"/>
                    </a:cubicBezTo>
                    <a:lnTo>
                      <a:pt x="0" y="6633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7" name="Graphic 376">
              <a:extLst>
                <a:ext uri="{FF2B5EF4-FFF2-40B4-BE49-F238E27FC236}">
                  <a16:creationId xmlns:a16="http://schemas.microsoft.com/office/drawing/2014/main" id="{A57DD7C5-F8FA-43A1-BC88-3E9B520F67E4}"/>
                </a:ext>
              </a:extLst>
            </p:cNvPr>
            <p:cNvGrpSpPr/>
            <p:nvPr/>
          </p:nvGrpSpPr>
          <p:grpSpPr>
            <a:xfrm>
              <a:off x="5693424" y="3290317"/>
              <a:ext cx="811612" cy="825129"/>
              <a:chOff x="5693419" y="3290316"/>
              <a:chExt cx="811611" cy="825129"/>
            </a:xfrm>
          </p:grpSpPr>
          <p:sp>
            <p:nvSpPr>
              <p:cNvPr id="219" name="Freeform: Shape 395">
                <a:extLst>
                  <a:ext uri="{FF2B5EF4-FFF2-40B4-BE49-F238E27FC236}">
                    <a16:creationId xmlns:a16="http://schemas.microsoft.com/office/drawing/2014/main" id="{5BD2705A-3091-4B75-95DE-223ABEFE535A}"/>
                  </a:ext>
                </a:extLst>
              </p:cNvPr>
              <p:cNvSpPr/>
              <p:nvPr/>
            </p:nvSpPr>
            <p:spPr>
              <a:xfrm>
                <a:off x="6298943" y="3414902"/>
                <a:ext cx="206086" cy="466844"/>
              </a:xfrm>
              <a:custGeom>
                <a:avLst/>
                <a:gdLst>
                  <a:gd name="connsiteX0" fmla="*/ 200821 w 206086"/>
                  <a:gd name="connsiteY0" fmla="*/ 449199 h 466844"/>
                  <a:gd name="connsiteX1" fmla="*/ 90522 w 206086"/>
                  <a:gd name="connsiteY1" fmla="*/ 388144 h 466844"/>
                  <a:gd name="connsiteX2" fmla="*/ 34 w 206086"/>
                  <a:gd name="connsiteY2" fmla="*/ 70295 h 466844"/>
                  <a:gd name="connsiteX3" fmla="*/ 70424 w 206086"/>
                  <a:gd name="connsiteY3" fmla="*/ 0 h 466844"/>
                  <a:gd name="connsiteX4" fmla="*/ 201583 w 206086"/>
                  <a:gd name="connsiteY4" fmla="*/ 399764 h 466844"/>
                  <a:gd name="connsiteX5" fmla="*/ 200821 w 206086"/>
                  <a:gd name="connsiteY5" fmla="*/ 449199 h 46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86" h="466844">
                    <a:moveTo>
                      <a:pt x="200821" y="449199"/>
                    </a:moveTo>
                    <a:cubicBezTo>
                      <a:pt x="154530" y="511683"/>
                      <a:pt x="90522" y="388144"/>
                      <a:pt x="90522" y="388144"/>
                    </a:cubicBezTo>
                    <a:cubicBezTo>
                      <a:pt x="67662" y="325850"/>
                      <a:pt x="5463" y="127064"/>
                      <a:pt x="34" y="70295"/>
                    </a:cubicBezTo>
                    <a:cubicBezTo>
                      <a:pt x="-1585" y="53245"/>
                      <a:pt x="54898" y="-95"/>
                      <a:pt x="70424" y="0"/>
                    </a:cubicBezTo>
                    <a:cubicBezTo>
                      <a:pt x="110048" y="286"/>
                      <a:pt x="197773" y="366046"/>
                      <a:pt x="201583" y="399764"/>
                    </a:cubicBezTo>
                    <a:cubicBezTo>
                      <a:pt x="201678" y="399764"/>
                      <a:pt x="212156" y="433959"/>
                      <a:pt x="200821" y="449199"/>
                    </a:cubicBezTo>
                    <a:close/>
                  </a:path>
                </a:pathLst>
              </a:custGeom>
              <a:solidFill>
                <a:srgbClr val="F8C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396">
                <a:extLst>
                  <a:ext uri="{FF2B5EF4-FFF2-40B4-BE49-F238E27FC236}">
                    <a16:creationId xmlns:a16="http://schemas.microsoft.com/office/drawing/2014/main" id="{0B763EE0-C8B0-4805-8479-1FDE422D5BEF}"/>
                  </a:ext>
                </a:extLst>
              </p:cNvPr>
              <p:cNvSpPr/>
              <p:nvPr/>
            </p:nvSpPr>
            <p:spPr>
              <a:xfrm>
                <a:off x="5693419" y="3414902"/>
                <a:ext cx="203546" cy="460109"/>
              </a:xfrm>
              <a:custGeom>
                <a:avLst/>
                <a:gdLst>
                  <a:gd name="connsiteX0" fmla="*/ 1959 w 203546"/>
                  <a:gd name="connsiteY0" fmla="*/ 399764 h 460109"/>
                  <a:gd name="connsiteX1" fmla="*/ 133118 w 203546"/>
                  <a:gd name="connsiteY1" fmla="*/ 0 h 460109"/>
                  <a:gd name="connsiteX2" fmla="*/ 203508 w 203546"/>
                  <a:gd name="connsiteY2" fmla="*/ 70295 h 460109"/>
                  <a:gd name="connsiteX3" fmla="*/ 113020 w 203546"/>
                  <a:gd name="connsiteY3" fmla="*/ 388144 h 460109"/>
                  <a:gd name="connsiteX4" fmla="*/ 10627 w 203546"/>
                  <a:gd name="connsiteY4" fmla="*/ 445389 h 460109"/>
                  <a:gd name="connsiteX5" fmla="*/ 1959 w 203546"/>
                  <a:gd name="connsiteY5" fmla="*/ 399764 h 46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546" h="460109">
                    <a:moveTo>
                      <a:pt x="1959" y="399764"/>
                    </a:moveTo>
                    <a:cubicBezTo>
                      <a:pt x="8531" y="366522"/>
                      <a:pt x="93399" y="286"/>
                      <a:pt x="133118" y="0"/>
                    </a:cubicBezTo>
                    <a:cubicBezTo>
                      <a:pt x="148644" y="-95"/>
                      <a:pt x="205222" y="53245"/>
                      <a:pt x="203508" y="70295"/>
                    </a:cubicBezTo>
                    <a:cubicBezTo>
                      <a:pt x="198079" y="127064"/>
                      <a:pt x="135880" y="325850"/>
                      <a:pt x="113020" y="388144"/>
                    </a:cubicBezTo>
                    <a:cubicBezTo>
                      <a:pt x="113020" y="388144"/>
                      <a:pt x="66824" y="499205"/>
                      <a:pt x="10627" y="445389"/>
                    </a:cubicBezTo>
                    <a:cubicBezTo>
                      <a:pt x="10627" y="445484"/>
                      <a:pt x="-5471" y="437007"/>
                      <a:pt x="1959" y="399764"/>
                    </a:cubicBezTo>
                    <a:close/>
                  </a:path>
                </a:pathLst>
              </a:custGeom>
              <a:solidFill>
                <a:srgbClr val="F8C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397">
                <a:extLst>
                  <a:ext uri="{FF2B5EF4-FFF2-40B4-BE49-F238E27FC236}">
                    <a16:creationId xmlns:a16="http://schemas.microsoft.com/office/drawing/2014/main" id="{93C3382E-5962-456C-AF95-8F04EDB91317}"/>
                  </a:ext>
                </a:extLst>
              </p:cNvPr>
              <p:cNvSpPr/>
              <p:nvPr/>
            </p:nvSpPr>
            <p:spPr>
              <a:xfrm>
                <a:off x="5840095" y="3290316"/>
                <a:ext cx="587374" cy="825129"/>
              </a:xfrm>
              <a:custGeom>
                <a:avLst/>
                <a:gdLst>
                  <a:gd name="connsiteX0" fmla="*/ 516889 w 587374"/>
                  <a:gd name="connsiteY0" fmla="*/ 768191 h 825129"/>
                  <a:gd name="connsiteX1" fmla="*/ 458977 w 587374"/>
                  <a:gd name="connsiteY1" fmla="*/ 380619 h 825129"/>
                  <a:gd name="connsiteX2" fmla="*/ 465264 w 587374"/>
                  <a:gd name="connsiteY2" fmla="*/ 244030 h 825129"/>
                  <a:gd name="connsiteX3" fmla="*/ 540607 w 587374"/>
                  <a:gd name="connsiteY3" fmla="*/ 218980 h 825129"/>
                  <a:gd name="connsiteX4" fmla="*/ 587374 w 587374"/>
                  <a:gd name="connsiteY4" fmla="*/ 180118 h 825129"/>
                  <a:gd name="connsiteX5" fmla="*/ 535082 w 587374"/>
                  <a:gd name="connsiteY5" fmla="*/ 87535 h 825129"/>
                  <a:gd name="connsiteX6" fmla="*/ 472217 w 587374"/>
                  <a:gd name="connsiteY6" fmla="*/ 27146 h 825129"/>
                  <a:gd name="connsiteX7" fmla="*/ 406304 w 587374"/>
                  <a:gd name="connsiteY7" fmla="*/ 17907 h 825129"/>
                  <a:gd name="connsiteX8" fmla="*/ 323913 w 587374"/>
                  <a:gd name="connsiteY8" fmla="*/ 0 h 825129"/>
                  <a:gd name="connsiteX9" fmla="*/ 304482 w 587374"/>
                  <a:gd name="connsiteY9" fmla="*/ 33147 h 825129"/>
                  <a:gd name="connsiteX10" fmla="*/ 211518 w 587374"/>
                  <a:gd name="connsiteY10" fmla="*/ 37433 h 825129"/>
                  <a:gd name="connsiteX11" fmla="*/ 184372 w 587374"/>
                  <a:gd name="connsiteY11" fmla="*/ 3429 h 825129"/>
                  <a:gd name="connsiteX12" fmla="*/ 55213 w 587374"/>
                  <a:gd name="connsiteY12" fmla="*/ 29623 h 825129"/>
                  <a:gd name="connsiteX13" fmla="*/ 54070 w 587374"/>
                  <a:gd name="connsiteY13" fmla="*/ 29718 h 825129"/>
                  <a:gd name="connsiteX14" fmla="*/ 1492 w 587374"/>
                  <a:gd name="connsiteY14" fmla="*/ 85153 h 825129"/>
                  <a:gd name="connsiteX15" fmla="*/ 29686 w 587374"/>
                  <a:gd name="connsiteY15" fmla="*/ 152590 h 825129"/>
                  <a:gd name="connsiteX16" fmla="*/ 55117 w 587374"/>
                  <a:gd name="connsiteY16" fmla="*/ 359378 h 825129"/>
                  <a:gd name="connsiteX17" fmla="*/ 6349 w 587374"/>
                  <a:gd name="connsiteY17" fmla="*/ 768191 h 825129"/>
                  <a:gd name="connsiteX18" fmla="*/ 516889 w 587374"/>
                  <a:gd name="connsiteY18" fmla="*/ 768191 h 8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7374" h="825129">
                    <a:moveTo>
                      <a:pt x="516889" y="768191"/>
                    </a:moveTo>
                    <a:cubicBezTo>
                      <a:pt x="516889" y="768191"/>
                      <a:pt x="457453" y="430149"/>
                      <a:pt x="458977" y="380619"/>
                    </a:cubicBezTo>
                    <a:cubicBezTo>
                      <a:pt x="459454" y="366522"/>
                      <a:pt x="463740" y="244221"/>
                      <a:pt x="465264" y="244030"/>
                    </a:cubicBezTo>
                    <a:cubicBezTo>
                      <a:pt x="510698" y="237077"/>
                      <a:pt x="540607" y="218980"/>
                      <a:pt x="540607" y="218980"/>
                    </a:cubicBezTo>
                    <a:cubicBezTo>
                      <a:pt x="577849" y="196120"/>
                      <a:pt x="587374" y="180118"/>
                      <a:pt x="587374" y="180118"/>
                    </a:cubicBezTo>
                    <a:cubicBezTo>
                      <a:pt x="586898" y="173546"/>
                      <a:pt x="564229" y="124587"/>
                      <a:pt x="535082" y="87535"/>
                    </a:cubicBezTo>
                    <a:cubicBezTo>
                      <a:pt x="513841" y="60484"/>
                      <a:pt x="486600" y="31432"/>
                      <a:pt x="472217" y="27146"/>
                    </a:cubicBezTo>
                    <a:cubicBezTo>
                      <a:pt x="466407" y="23813"/>
                      <a:pt x="426973" y="19431"/>
                      <a:pt x="406304" y="17907"/>
                    </a:cubicBezTo>
                    <a:cubicBezTo>
                      <a:pt x="375824" y="15621"/>
                      <a:pt x="324675" y="2191"/>
                      <a:pt x="323913" y="0"/>
                    </a:cubicBezTo>
                    <a:cubicBezTo>
                      <a:pt x="323913" y="0"/>
                      <a:pt x="323056" y="24194"/>
                      <a:pt x="304482" y="33147"/>
                    </a:cubicBezTo>
                    <a:cubicBezTo>
                      <a:pt x="276478" y="46672"/>
                      <a:pt x="246665" y="47434"/>
                      <a:pt x="211518" y="37433"/>
                    </a:cubicBezTo>
                    <a:cubicBezTo>
                      <a:pt x="178466" y="27527"/>
                      <a:pt x="188753" y="3238"/>
                      <a:pt x="184372" y="3429"/>
                    </a:cubicBezTo>
                    <a:cubicBezTo>
                      <a:pt x="164179" y="4477"/>
                      <a:pt x="57689" y="28765"/>
                      <a:pt x="55213" y="29623"/>
                    </a:cubicBezTo>
                    <a:cubicBezTo>
                      <a:pt x="54832" y="29718"/>
                      <a:pt x="54546" y="29623"/>
                      <a:pt x="54070" y="29718"/>
                    </a:cubicBezTo>
                    <a:cubicBezTo>
                      <a:pt x="54070" y="29718"/>
                      <a:pt x="19113" y="26384"/>
                      <a:pt x="1492" y="85153"/>
                    </a:cubicBezTo>
                    <a:cubicBezTo>
                      <a:pt x="-7843" y="116205"/>
                      <a:pt x="29686" y="152590"/>
                      <a:pt x="29686" y="152590"/>
                    </a:cubicBezTo>
                    <a:lnTo>
                      <a:pt x="55117" y="359378"/>
                    </a:lnTo>
                    <a:cubicBezTo>
                      <a:pt x="56546" y="409099"/>
                      <a:pt x="16255" y="726091"/>
                      <a:pt x="6349" y="768191"/>
                    </a:cubicBezTo>
                    <a:cubicBezTo>
                      <a:pt x="6254" y="768191"/>
                      <a:pt x="244570" y="896302"/>
                      <a:pt x="516889" y="768191"/>
                    </a:cubicBezTo>
                    <a:close/>
                  </a:path>
                </a:pathLst>
              </a:custGeom>
              <a:solidFill>
                <a:srgbClr val="4380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398">
                <a:extLst>
                  <a:ext uri="{FF2B5EF4-FFF2-40B4-BE49-F238E27FC236}">
                    <a16:creationId xmlns:a16="http://schemas.microsoft.com/office/drawing/2014/main" id="{5B9C3A1D-C558-45A7-926B-BA398EED3C1A}"/>
                  </a:ext>
                </a:extLst>
              </p:cNvPr>
              <p:cNvSpPr/>
              <p:nvPr/>
            </p:nvSpPr>
            <p:spPr>
              <a:xfrm>
                <a:off x="5765291" y="3318414"/>
                <a:ext cx="147578" cy="204978"/>
              </a:xfrm>
              <a:custGeom>
                <a:avLst/>
                <a:gdLst>
                  <a:gd name="connsiteX0" fmla="*/ 141446 w 147578"/>
                  <a:gd name="connsiteY0" fmla="*/ 0 h 204978"/>
                  <a:gd name="connsiteX1" fmla="*/ 0 w 147578"/>
                  <a:gd name="connsiteY1" fmla="*/ 93536 h 204978"/>
                  <a:gd name="connsiteX2" fmla="*/ 130873 w 147578"/>
                  <a:gd name="connsiteY2" fmla="*/ 204978 h 204978"/>
                  <a:gd name="connsiteX3" fmla="*/ 146780 w 147578"/>
                  <a:gd name="connsiteY3" fmla="*/ 36957 h 204978"/>
                  <a:gd name="connsiteX4" fmla="*/ 141446 w 147578"/>
                  <a:gd name="connsiteY4" fmla="*/ 0 h 2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78" h="204978">
                    <a:moveTo>
                      <a:pt x="141446" y="0"/>
                    </a:moveTo>
                    <a:cubicBezTo>
                      <a:pt x="86392" y="1619"/>
                      <a:pt x="69342" y="40958"/>
                      <a:pt x="0" y="93536"/>
                    </a:cubicBezTo>
                    <a:cubicBezTo>
                      <a:pt x="21908" y="161544"/>
                      <a:pt x="87725" y="194881"/>
                      <a:pt x="130873" y="204978"/>
                    </a:cubicBezTo>
                    <a:cubicBezTo>
                      <a:pt x="149352" y="143161"/>
                      <a:pt x="148400" y="91821"/>
                      <a:pt x="146780" y="36957"/>
                    </a:cubicBezTo>
                    <a:lnTo>
                      <a:pt x="141446" y="0"/>
                    </a:lnTo>
                    <a:close/>
                  </a:path>
                </a:pathLst>
              </a:custGeom>
              <a:solidFill>
                <a:srgbClr val="4380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8" name="Graphic 376">
              <a:extLst>
                <a:ext uri="{FF2B5EF4-FFF2-40B4-BE49-F238E27FC236}">
                  <a16:creationId xmlns:a16="http://schemas.microsoft.com/office/drawing/2014/main" id="{A57DD7C5-F8FA-43A1-BC88-3E9B520F67E4}"/>
                </a:ext>
              </a:extLst>
            </p:cNvPr>
            <p:cNvGrpSpPr/>
            <p:nvPr/>
          </p:nvGrpSpPr>
          <p:grpSpPr>
            <a:xfrm>
              <a:off x="5344723" y="2984249"/>
              <a:ext cx="460277" cy="902428"/>
              <a:chOff x="5344719" y="2984248"/>
              <a:chExt cx="460276" cy="902428"/>
            </a:xfrm>
          </p:grpSpPr>
          <p:grpSp>
            <p:nvGrpSpPr>
              <p:cNvPr id="191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344719" y="2984248"/>
                <a:ext cx="395339" cy="402854"/>
                <a:chOff x="5344719" y="2984248"/>
                <a:chExt cx="395339" cy="402854"/>
              </a:xfrm>
            </p:grpSpPr>
            <p:sp>
              <p:nvSpPr>
                <p:cNvPr id="195" name="Freeform: Shape 401">
                  <a:extLst>
                    <a:ext uri="{FF2B5EF4-FFF2-40B4-BE49-F238E27FC236}">
                      <a16:creationId xmlns:a16="http://schemas.microsoft.com/office/drawing/2014/main" id="{CEE276AF-B64B-423A-9EE7-8065246AEC89}"/>
                    </a:ext>
                  </a:extLst>
                </p:cNvPr>
                <p:cNvSpPr/>
                <p:nvPr/>
              </p:nvSpPr>
              <p:spPr>
                <a:xfrm>
                  <a:off x="5520672" y="2984248"/>
                  <a:ext cx="97640" cy="90852"/>
                </a:xfrm>
                <a:custGeom>
                  <a:avLst/>
                  <a:gdLst>
                    <a:gd name="connsiteX0" fmla="*/ 7161 w 97640"/>
                    <a:gd name="connsiteY0" fmla="*/ 42987 h 90852"/>
                    <a:gd name="connsiteX1" fmla="*/ 33545 w 97640"/>
                    <a:gd name="connsiteY1" fmla="*/ 19841 h 90852"/>
                    <a:gd name="connsiteX2" fmla="*/ 32402 w 97640"/>
                    <a:gd name="connsiteY2" fmla="*/ 19841 h 90852"/>
                    <a:gd name="connsiteX3" fmla="*/ 88504 w 97640"/>
                    <a:gd name="connsiteY3" fmla="*/ 24223 h 90852"/>
                    <a:gd name="connsiteX4" fmla="*/ 97267 w 97640"/>
                    <a:gd name="connsiteY4" fmla="*/ 67085 h 90852"/>
                    <a:gd name="connsiteX5" fmla="*/ 60977 w 97640"/>
                    <a:gd name="connsiteY5" fmla="*/ 87945 h 90852"/>
                    <a:gd name="connsiteX6" fmla="*/ 7161 w 97640"/>
                    <a:gd name="connsiteY6" fmla="*/ 42987 h 9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40" h="90852">
                      <a:moveTo>
                        <a:pt x="7161" y="42987"/>
                      </a:moveTo>
                      <a:cubicBezTo>
                        <a:pt x="-13699" y="31938"/>
                        <a:pt x="15924" y="13269"/>
                        <a:pt x="33545" y="19841"/>
                      </a:cubicBezTo>
                      <a:lnTo>
                        <a:pt x="32402" y="19841"/>
                      </a:lnTo>
                      <a:cubicBezTo>
                        <a:pt x="22496" y="5554"/>
                        <a:pt x="78598" y="-18640"/>
                        <a:pt x="88504" y="24223"/>
                      </a:cubicBezTo>
                      <a:cubicBezTo>
                        <a:pt x="90695" y="35177"/>
                        <a:pt x="99553" y="56132"/>
                        <a:pt x="97267" y="67085"/>
                      </a:cubicBezTo>
                      <a:cubicBezTo>
                        <a:pt x="95076" y="80325"/>
                        <a:pt x="74121" y="97851"/>
                        <a:pt x="60977" y="87945"/>
                      </a:cubicBezTo>
                      <a:lnTo>
                        <a:pt x="7161" y="42987"/>
                      </a:lnTo>
                      <a:close/>
                    </a:path>
                  </a:pathLst>
                </a:custGeom>
                <a:solidFill>
                  <a:srgbClr val="6597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6" name="Freeform: Shape 402">
                  <a:extLst>
                    <a:ext uri="{FF2B5EF4-FFF2-40B4-BE49-F238E27FC236}">
                      <a16:creationId xmlns:a16="http://schemas.microsoft.com/office/drawing/2014/main" id="{BE088F35-D745-400F-93EB-CC1754F41763}"/>
                    </a:ext>
                  </a:extLst>
                </p:cNvPr>
                <p:cNvSpPr/>
                <p:nvPr/>
              </p:nvSpPr>
              <p:spPr>
                <a:xfrm>
                  <a:off x="5359183" y="3010445"/>
                  <a:ext cx="374364" cy="360909"/>
                </a:xfrm>
                <a:custGeom>
                  <a:avLst/>
                  <a:gdLst>
                    <a:gd name="connsiteX0" fmla="*/ 343 w 374364"/>
                    <a:gd name="connsiteY0" fmla="*/ 228054 h 360909"/>
                    <a:gd name="connsiteX1" fmla="*/ 61970 w 374364"/>
                    <a:gd name="connsiteY1" fmla="*/ 321590 h 360909"/>
                    <a:gd name="connsiteX2" fmla="*/ 145600 w 374364"/>
                    <a:gd name="connsiteY2" fmla="*/ 360071 h 360909"/>
                    <a:gd name="connsiteX3" fmla="*/ 224848 w 374364"/>
                    <a:gd name="connsiteY3" fmla="*/ 354546 h 360909"/>
                    <a:gd name="connsiteX4" fmla="*/ 354673 w 374364"/>
                    <a:gd name="connsiteY4" fmla="*/ 258820 h 360909"/>
                    <a:gd name="connsiteX5" fmla="*/ 345910 w 374364"/>
                    <a:gd name="connsiteY5" fmla="*/ 84989 h 360909"/>
                    <a:gd name="connsiteX6" fmla="*/ 33490 w 374364"/>
                    <a:gd name="connsiteY6" fmla="*/ 88322 h 360909"/>
                    <a:gd name="connsiteX7" fmla="*/ 2725 w 374364"/>
                    <a:gd name="connsiteY7" fmla="*/ 212624 h 360909"/>
                    <a:gd name="connsiteX8" fmla="*/ 343 w 374364"/>
                    <a:gd name="connsiteY8" fmla="*/ 228054 h 36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364" h="360909">
                      <a:moveTo>
                        <a:pt x="343" y="228054"/>
                      </a:moveTo>
                      <a:cubicBezTo>
                        <a:pt x="-4038" y="264344"/>
                        <a:pt x="34443" y="302825"/>
                        <a:pt x="61970" y="321590"/>
                      </a:cubicBezTo>
                      <a:cubicBezTo>
                        <a:pt x="88354" y="339211"/>
                        <a:pt x="113691" y="357880"/>
                        <a:pt x="145600" y="360071"/>
                      </a:cubicBezTo>
                      <a:cubicBezTo>
                        <a:pt x="173127" y="362261"/>
                        <a:pt x="199511" y="360071"/>
                        <a:pt x="224848" y="354546"/>
                      </a:cubicBezTo>
                      <a:cubicBezTo>
                        <a:pt x="284284" y="341306"/>
                        <a:pt x="326098" y="312731"/>
                        <a:pt x="354673" y="258820"/>
                      </a:cubicBezTo>
                      <a:cubicBezTo>
                        <a:pt x="383248" y="200527"/>
                        <a:pt x="381058" y="139948"/>
                        <a:pt x="345910" y="84989"/>
                      </a:cubicBezTo>
                      <a:cubicBezTo>
                        <a:pt x="273330" y="-26168"/>
                        <a:pt x="102737" y="-31597"/>
                        <a:pt x="33490" y="88322"/>
                      </a:cubicBezTo>
                      <a:cubicBezTo>
                        <a:pt x="13678" y="123565"/>
                        <a:pt x="4915" y="171952"/>
                        <a:pt x="2725" y="212624"/>
                      </a:cubicBezTo>
                      <a:lnTo>
                        <a:pt x="343" y="228054"/>
                      </a:lnTo>
                      <a:close/>
                    </a:path>
                  </a:pathLst>
                </a:custGeom>
                <a:solidFill>
                  <a:srgbClr val="82A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7" name="Freeform: Shape 403">
                  <a:extLst>
                    <a:ext uri="{FF2B5EF4-FFF2-40B4-BE49-F238E27FC236}">
                      <a16:creationId xmlns:a16="http://schemas.microsoft.com/office/drawing/2014/main" id="{936EB294-6A43-4F6E-8430-F844666CB510}"/>
                    </a:ext>
                  </a:extLst>
                </p:cNvPr>
                <p:cNvSpPr/>
                <p:nvPr/>
              </p:nvSpPr>
              <p:spPr>
                <a:xfrm>
                  <a:off x="5574613" y="3247834"/>
                  <a:ext cx="53089" cy="79453"/>
                </a:xfrm>
                <a:custGeom>
                  <a:avLst/>
                  <a:gdLst>
                    <a:gd name="connsiteX0" fmla="*/ 17799 w 53089"/>
                    <a:gd name="connsiteY0" fmla="*/ 0 h 79453"/>
                    <a:gd name="connsiteX1" fmla="*/ 1702 w 53089"/>
                    <a:gd name="connsiteY1" fmla="*/ 13811 h 79453"/>
                    <a:gd name="connsiteX2" fmla="*/ 17799 w 53089"/>
                    <a:gd name="connsiteY2" fmla="*/ 42196 h 79453"/>
                    <a:gd name="connsiteX3" fmla="*/ 44660 w 53089"/>
                    <a:gd name="connsiteY3" fmla="*/ 75247 h 79453"/>
                    <a:gd name="connsiteX4" fmla="*/ 37706 w 53089"/>
                    <a:gd name="connsiteY4" fmla="*/ 5429 h 79453"/>
                    <a:gd name="connsiteX5" fmla="*/ 17799 w 53089"/>
                    <a:gd name="connsiteY5" fmla="*/ 0 h 7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089" h="79453">
                      <a:moveTo>
                        <a:pt x="17799" y="0"/>
                      </a:moveTo>
                      <a:cubicBezTo>
                        <a:pt x="13227" y="4572"/>
                        <a:pt x="5512" y="6953"/>
                        <a:pt x="1702" y="13811"/>
                      </a:cubicBezTo>
                      <a:cubicBezTo>
                        <a:pt x="-4394" y="26860"/>
                        <a:pt x="7036" y="37624"/>
                        <a:pt x="17799" y="42196"/>
                      </a:cubicBezTo>
                      <a:cubicBezTo>
                        <a:pt x="-4489" y="49911"/>
                        <a:pt x="23895" y="92869"/>
                        <a:pt x="44660" y="75247"/>
                      </a:cubicBezTo>
                      <a:cubicBezTo>
                        <a:pt x="62281" y="59912"/>
                        <a:pt x="48470" y="20765"/>
                        <a:pt x="37706" y="5429"/>
                      </a:cubicBezTo>
                      <a:lnTo>
                        <a:pt x="17799" y="0"/>
                      </a:lnTo>
                      <a:close/>
                    </a:path>
                  </a:pathLst>
                </a:custGeom>
                <a:solidFill>
                  <a:srgbClr val="9CBF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8" name="Freeform: Shape 404">
                  <a:extLst>
                    <a:ext uri="{FF2B5EF4-FFF2-40B4-BE49-F238E27FC236}">
                      <a16:creationId xmlns:a16="http://schemas.microsoft.com/office/drawing/2014/main" id="{34C77B25-B8D4-4244-A05E-C360869BCBC5}"/>
                    </a:ext>
                  </a:extLst>
                </p:cNvPr>
                <p:cNvSpPr/>
                <p:nvPr/>
              </p:nvSpPr>
              <p:spPr>
                <a:xfrm>
                  <a:off x="5546307" y="3020282"/>
                  <a:ext cx="129447" cy="180108"/>
                </a:xfrm>
                <a:custGeom>
                  <a:avLst/>
                  <a:gdLst>
                    <a:gd name="connsiteX0" fmla="*/ 57535 w 129447"/>
                    <a:gd name="connsiteY0" fmla="*/ 0 h 180108"/>
                    <a:gd name="connsiteX1" fmla="*/ 290 w 129447"/>
                    <a:gd name="connsiteY1" fmla="*/ 31909 h 180108"/>
                    <a:gd name="connsiteX2" fmla="*/ 24484 w 129447"/>
                    <a:gd name="connsiteY2" fmla="*/ 74771 h 180108"/>
                    <a:gd name="connsiteX3" fmla="*/ 30008 w 129447"/>
                    <a:gd name="connsiteY3" fmla="*/ 117634 h 180108"/>
                    <a:gd name="connsiteX4" fmla="*/ 46486 w 129447"/>
                    <a:gd name="connsiteY4" fmla="*/ 167164 h 180108"/>
                    <a:gd name="connsiteX5" fmla="*/ 98207 w 129447"/>
                    <a:gd name="connsiteY5" fmla="*/ 168307 h 180108"/>
                    <a:gd name="connsiteX6" fmla="*/ 100398 w 129447"/>
                    <a:gd name="connsiteY6" fmla="*/ 39529 h 180108"/>
                    <a:gd name="connsiteX7" fmla="*/ 57535 w 129447"/>
                    <a:gd name="connsiteY7" fmla="*/ 0 h 18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447" h="180108">
                      <a:moveTo>
                        <a:pt x="57535" y="0"/>
                      </a:moveTo>
                      <a:cubicBezTo>
                        <a:pt x="41057" y="8763"/>
                        <a:pt x="3624" y="1143"/>
                        <a:pt x="290" y="31909"/>
                      </a:cubicBezTo>
                      <a:cubicBezTo>
                        <a:pt x="-3044" y="51721"/>
                        <a:pt x="23436" y="55054"/>
                        <a:pt x="24484" y="74771"/>
                      </a:cubicBezTo>
                      <a:cubicBezTo>
                        <a:pt x="25627" y="92393"/>
                        <a:pt x="-4091" y="112204"/>
                        <a:pt x="30008" y="117634"/>
                      </a:cubicBezTo>
                      <a:cubicBezTo>
                        <a:pt x="14578" y="137446"/>
                        <a:pt x="33342" y="155067"/>
                        <a:pt x="46486" y="167164"/>
                      </a:cubicBezTo>
                      <a:cubicBezTo>
                        <a:pt x="65155" y="183642"/>
                        <a:pt x="77252" y="184785"/>
                        <a:pt x="98207" y="168307"/>
                      </a:cubicBezTo>
                      <a:cubicBezTo>
                        <a:pt x="137831" y="136398"/>
                        <a:pt x="141070" y="71533"/>
                        <a:pt x="100398" y="39529"/>
                      </a:cubicBezTo>
                      <a:lnTo>
                        <a:pt x="57535" y="0"/>
                      </a:lnTo>
                      <a:close/>
                    </a:path>
                  </a:pathLst>
                </a:custGeom>
                <a:solidFill>
                  <a:srgbClr val="9CBF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9" name="Freeform: Shape 405">
                  <a:extLst>
                    <a:ext uri="{FF2B5EF4-FFF2-40B4-BE49-F238E27FC236}">
                      <a16:creationId xmlns:a16="http://schemas.microsoft.com/office/drawing/2014/main" id="{6E994D58-21FC-4FE3-9F72-24FF1451AEB3}"/>
                    </a:ext>
                  </a:extLst>
                </p:cNvPr>
                <p:cNvSpPr/>
                <p:nvPr/>
              </p:nvSpPr>
              <p:spPr>
                <a:xfrm>
                  <a:off x="5583418" y="2993421"/>
                  <a:ext cx="156640" cy="374820"/>
                </a:xfrm>
                <a:custGeom>
                  <a:avLst/>
                  <a:gdLst>
                    <a:gd name="connsiteX0" fmla="*/ 34711 w 156640"/>
                    <a:gd name="connsiteY0" fmla="*/ 372713 h 374820"/>
                    <a:gd name="connsiteX1" fmla="*/ 21472 w 156640"/>
                    <a:gd name="connsiteY1" fmla="*/ 294608 h 374820"/>
                    <a:gd name="connsiteX2" fmla="*/ 4993 w 156640"/>
                    <a:gd name="connsiteY2" fmla="*/ 223076 h 374820"/>
                    <a:gd name="connsiteX3" fmla="*/ 58905 w 156640"/>
                    <a:gd name="connsiteY3" fmla="*/ 151543 h 374820"/>
                    <a:gd name="connsiteX4" fmla="*/ 31378 w 156640"/>
                    <a:gd name="connsiteY4" fmla="*/ 66866 h 374820"/>
                    <a:gd name="connsiteX5" fmla="*/ 18614 w 156640"/>
                    <a:gd name="connsiteY5" fmla="*/ 0 h 374820"/>
                    <a:gd name="connsiteX6" fmla="*/ 138153 w 156640"/>
                    <a:gd name="connsiteY6" fmla="*/ 120777 h 374820"/>
                    <a:gd name="connsiteX7" fmla="*/ 143677 w 156640"/>
                    <a:gd name="connsiteY7" fmla="*/ 267081 h 374820"/>
                    <a:gd name="connsiteX8" fmla="*/ 40141 w 156640"/>
                    <a:gd name="connsiteY8" fmla="*/ 371570 h 374820"/>
                    <a:gd name="connsiteX9" fmla="*/ 34711 w 156640"/>
                    <a:gd name="connsiteY9" fmla="*/ 372713 h 37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640" h="374820">
                      <a:moveTo>
                        <a:pt x="34711" y="372713"/>
                      </a:moveTo>
                      <a:cubicBezTo>
                        <a:pt x="-15866" y="388144"/>
                        <a:pt x="29187" y="314420"/>
                        <a:pt x="21472" y="294608"/>
                      </a:cubicBezTo>
                      <a:cubicBezTo>
                        <a:pt x="10518" y="269272"/>
                        <a:pt x="-9294" y="252793"/>
                        <a:pt x="4993" y="223076"/>
                      </a:cubicBezTo>
                      <a:cubicBezTo>
                        <a:pt x="18233" y="196691"/>
                        <a:pt x="45665" y="179070"/>
                        <a:pt x="58905" y="151543"/>
                      </a:cubicBezTo>
                      <a:cubicBezTo>
                        <a:pt x="75383" y="116300"/>
                        <a:pt x="53380" y="93250"/>
                        <a:pt x="31378" y="66866"/>
                      </a:cubicBezTo>
                      <a:cubicBezTo>
                        <a:pt x="13756" y="46006"/>
                        <a:pt x="17471" y="26479"/>
                        <a:pt x="18614" y="0"/>
                      </a:cubicBezTo>
                      <a:cubicBezTo>
                        <a:pt x="58238" y="46196"/>
                        <a:pt x="107292" y="64675"/>
                        <a:pt x="138153" y="120777"/>
                      </a:cubicBezTo>
                      <a:cubicBezTo>
                        <a:pt x="162346" y="161449"/>
                        <a:pt x="161299" y="224218"/>
                        <a:pt x="143677" y="267081"/>
                      </a:cubicBezTo>
                      <a:cubicBezTo>
                        <a:pt x="128152" y="302228"/>
                        <a:pt x="88623" y="374904"/>
                        <a:pt x="40141" y="371570"/>
                      </a:cubicBezTo>
                      <a:lnTo>
                        <a:pt x="34711" y="372713"/>
                      </a:lnTo>
                      <a:close/>
                    </a:path>
                  </a:pathLst>
                </a:custGeom>
                <a:solidFill>
                  <a:srgbClr val="B0CC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0" name="Freeform: Shape 406">
                  <a:extLst>
                    <a:ext uri="{FF2B5EF4-FFF2-40B4-BE49-F238E27FC236}">
                      <a16:creationId xmlns:a16="http://schemas.microsoft.com/office/drawing/2014/main" id="{CEDA7E3D-AEBC-4769-9CB7-826CFD7180A1}"/>
                    </a:ext>
                  </a:extLst>
                </p:cNvPr>
                <p:cNvSpPr/>
                <p:nvPr/>
              </p:nvSpPr>
              <p:spPr>
                <a:xfrm>
                  <a:off x="5468968" y="3040724"/>
                  <a:ext cx="108587" cy="317717"/>
                </a:xfrm>
                <a:custGeom>
                  <a:avLst/>
                  <a:gdLst>
                    <a:gd name="connsiteX0" fmla="*/ 0 w 108587"/>
                    <a:gd name="connsiteY0" fmla="*/ 11848 h 317717"/>
                    <a:gd name="connsiteX1" fmla="*/ 40862 w 108587"/>
                    <a:gd name="connsiteY1" fmla="*/ 2228 h 317717"/>
                    <a:gd name="connsiteX2" fmla="*/ 15240 w 108587"/>
                    <a:gd name="connsiteY2" fmla="*/ 51091 h 317717"/>
                    <a:gd name="connsiteX3" fmla="*/ 45720 w 108587"/>
                    <a:gd name="connsiteY3" fmla="*/ 62330 h 317717"/>
                    <a:gd name="connsiteX4" fmla="*/ 43339 w 108587"/>
                    <a:gd name="connsiteY4" fmla="*/ 88810 h 317717"/>
                    <a:gd name="connsiteX5" fmla="*/ 56198 w 108587"/>
                    <a:gd name="connsiteY5" fmla="*/ 123290 h 317717"/>
                    <a:gd name="connsiteX6" fmla="*/ 31337 w 108587"/>
                    <a:gd name="connsiteY6" fmla="*/ 166629 h 317717"/>
                    <a:gd name="connsiteX7" fmla="*/ 54578 w 108587"/>
                    <a:gd name="connsiteY7" fmla="*/ 233971 h 317717"/>
                    <a:gd name="connsiteX8" fmla="*/ 64961 w 108587"/>
                    <a:gd name="connsiteY8" fmla="*/ 255593 h 317717"/>
                    <a:gd name="connsiteX9" fmla="*/ 92202 w 108587"/>
                    <a:gd name="connsiteY9" fmla="*/ 256355 h 317717"/>
                    <a:gd name="connsiteX10" fmla="*/ 98584 w 108587"/>
                    <a:gd name="connsiteY10" fmla="*/ 286835 h 317717"/>
                    <a:gd name="connsiteX11" fmla="*/ 98584 w 108587"/>
                    <a:gd name="connsiteY11" fmla="*/ 310838 h 317717"/>
                    <a:gd name="connsiteX12" fmla="*/ 58484 w 108587"/>
                    <a:gd name="connsiteY12" fmla="*/ 317219 h 317717"/>
                    <a:gd name="connsiteX13" fmla="*/ 8763 w 108587"/>
                    <a:gd name="connsiteY13" fmla="*/ 252259 h 317717"/>
                    <a:gd name="connsiteX14" fmla="*/ 0 w 108587"/>
                    <a:gd name="connsiteY14" fmla="*/ 11848 h 31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587" h="317717">
                      <a:moveTo>
                        <a:pt x="0" y="11848"/>
                      </a:moveTo>
                      <a:cubicBezTo>
                        <a:pt x="13621" y="10229"/>
                        <a:pt x="25622" y="-5773"/>
                        <a:pt x="40862" y="2228"/>
                      </a:cubicBezTo>
                      <a:cubicBezTo>
                        <a:pt x="68961" y="15848"/>
                        <a:pt x="24003" y="42328"/>
                        <a:pt x="15240" y="51091"/>
                      </a:cubicBezTo>
                      <a:cubicBezTo>
                        <a:pt x="25622" y="51853"/>
                        <a:pt x="40100" y="52710"/>
                        <a:pt x="45720" y="62330"/>
                      </a:cubicBezTo>
                      <a:cubicBezTo>
                        <a:pt x="51340" y="69569"/>
                        <a:pt x="50578" y="82333"/>
                        <a:pt x="43339" y="88810"/>
                      </a:cubicBezTo>
                      <a:cubicBezTo>
                        <a:pt x="68199" y="79190"/>
                        <a:pt x="64961" y="110432"/>
                        <a:pt x="56198" y="123290"/>
                      </a:cubicBezTo>
                      <a:cubicBezTo>
                        <a:pt x="43339" y="140150"/>
                        <a:pt x="24956" y="141769"/>
                        <a:pt x="31337" y="166629"/>
                      </a:cubicBezTo>
                      <a:cubicBezTo>
                        <a:pt x="36957" y="189870"/>
                        <a:pt x="49816" y="209968"/>
                        <a:pt x="54578" y="233971"/>
                      </a:cubicBezTo>
                      <a:cubicBezTo>
                        <a:pt x="56960" y="244353"/>
                        <a:pt x="55340" y="251592"/>
                        <a:pt x="64961" y="255593"/>
                      </a:cubicBezTo>
                      <a:cubicBezTo>
                        <a:pt x="72200" y="258831"/>
                        <a:pt x="84201" y="254830"/>
                        <a:pt x="92202" y="256355"/>
                      </a:cubicBezTo>
                      <a:cubicBezTo>
                        <a:pt x="109061" y="260355"/>
                        <a:pt x="114681" y="276357"/>
                        <a:pt x="98584" y="286835"/>
                      </a:cubicBezTo>
                      <a:cubicBezTo>
                        <a:pt x="114586" y="290835"/>
                        <a:pt x="108966" y="305313"/>
                        <a:pt x="98584" y="310838"/>
                      </a:cubicBezTo>
                      <a:cubicBezTo>
                        <a:pt x="86582" y="316457"/>
                        <a:pt x="71342" y="318839"/>
                        <a:pt x="58484" y="317219"/>
                      </a:cubicBezTo>
                      <a:cubicBezTo>
                        <a:pt x="28861" y="313981"/>
                        <a:pt x="6382" y="282739"/>
                        <a:pt x="8763" y="252259"/>
                      </a:cubicBezTo>
                      <a:lnTo>
                        <a:pt x="0" y="11848"/>
                      </a:lnTo>
                      <a:close/>
                    </a:path>
                  </a:pathLst>
                </a:custGeom>
                <a:solidFill>
                  <a:srgbClr val="9CBF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1" name="Freeform: Shape 407">
                  <a:extLst>
                    <a:ext uri="{FF2B5EF4-FFF2-40B4-BE49-F238E27FC236}">
                      <a16:creationId xmlns:a16="http://schemas.microsoft.com/office/drawing/2014/main" id="{64AEEE32-A58A-488F-937E-6F6C150D6A26}"/>
                    </a:ext>
                  </a:extLst>
                </p:cNvPr>
                <p:cNvSpPr/>
                <p:nvPr/>
              </p:nvSpPr>
              <p:spPr>
                <a:xfrm>
                  <a:off x="5344719" y="3020321"/>
                  <a:ext cx="224308" cy="366782"/>
                </a:xfrm>
                <a:custGeom>
                  <a:avLst/>
                  <a:gdLst>
                    <a:gd name="connsiteX0" fmla="*/ 191972 w 224308"/>
                    <a:gd name="connsiteY0" fmla="*/ 364483 h 366782"/>
                    <a:gd name="connsiteX1" fmla="*/ 198544 w 224308"/>
                    <a:gd name="connsiteY1" fmla="*/ 310571 h 366782"/>
                    <a:gd name="connsiteX2" fmla="*/ 201878 w 224308"/>
                    <a:gd name="connsiteY2" fmla="*/ 252278 h 366782"/>
                    <a:gd name="connsiteX3" fmla="*/ 208450 w 224308"/>
                    <a:gd name="connsiteY3" fmla="*/ 212654 h 366782"/>
                    <a:gd name="connsiteX4" fmla="*/ 197496 w 224308"/>
                    <a:gd name="connsiteY4" fmla="*/ 193985 h 366782"/>
                    <a:gd name="connsiteX5" fmla="*/ 189781 w 224308"/>
                    <a:gd name="connsiteY5" fmla="*/ 179698 h 366782"/>
                    <a:gd name="connsiteX6" fmla="*/ 207402 w 224308"/>
                    <a:gd name="connsiteY6" fmla="*/ 156552 h 366782"/>
                    <a:gd name="connsiteX7" fmla="*/ 207402 w 224308"/>
                    <a:gd name="connsiteY7" fmla="*/ 130168 h 366782"/>
                    <a:gd name="connsiteX8" fmla="*/ 166730 w 224308"/>
                    <a:gd name="connsiteY8" fmla="*/ 163220 h 366782"/>
                    <a:gd name="connsiteX9" fmla="*/ 175493 w 224308"/>
                    <a:gd name="connsiteY9" fmla="*/ 129120 h 366782"/>
                    <a:gd name="connsiteX10" fmla="*/ 168921 w 224308"/>
                    <a:gd name="connsiteY10" fmla="*/ 93877 h 366782"/>
                    <a:gd name="connsiteX11" fmla="*/ 159015 w 224308"/>
                    <a:gd name="connsiteY11" fmla="*/ 64159 h 366782"/>
                    <a:gd name="connsiteX12" fmla="*/ 135869 w 224308"/>
                    <a:gd name="connsiteY12" fmla="*/ 39966 h 366782"/>
                    <a:gd name="connsiteX13" fmla="*/ 135869 w 224308"/>
                    <a:gd name="connsiteY13" fmla="*/ 15772 h 366782"/>
                    <a:gd name="connsiteX14" fmla="*/ 101770 w 224308"/>
                    <a:gd name="connsiteY14" fmla="*/ 24535 h 366782"/>
                    <a:gd name="connsiteX15" fmla="*/ 78624 w 224308"/>
                    <a:gd name="connsiteY15" fmla="*/ 342 h 366782"/>
                    <a:gd name="connsiteX16" fmla="*/ 57764 w 224308"/>
                    <a:gd name="connsiteY16" fmla="*/ 31108 h 366782"/>
                    <a:gd name="connsiteX17" fmla="*/ 33571 w 224308"/>
                    <a:gd name="connsiteY17" fmla="*/ 71779 h 366782"/>
                    <a:gd name="connsiteX18" fmla="*/ 4996 w 224308"/>
                    <a:gd name="connsiteY18" fmla="*/ 239039 h 366782"/>
                    <a:gd name="connsiteX19" fmla="*/ 85292 w 224308"/>
                    <a:gd name="connsiteY19" fmla="*/ 335812 h 366782"/>
                    <a:gd name="connsiteX20" fmla="*/ 177684 w 224308"/>
                    <a:gd name="connsiteY20" fmla="*/ 364387 h 366782"/>
                    <a:gd name="connsiteX21" fmla="*/ 191972 w 224308"/>
                    <a:gd name="connsiteY21" fmla="*/ 364387 h 366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4308" h="366782">
                      <a:moveTo>
                        <a:pt x="191972" y="364483"/>
                      </a:moveTo>
                      <a:cubicBezTo>
                        <a:pt x="221690" y="360101"/>
                        <a:pt x="229405" y="318287"/>
                        <a:pt x="198544" y="310571"/>
                      </a:cubicBezTo>
                      <a:cubicBezTo>
                        <a:pt x="220547" y="298474"/>
                        <a:pt x="241502" y="256660"/>
                        <a:pt x="201878" y="252278"/>
                      </a:cubicBezTo>
                      <a:cubicBezTo>
                        <a:pt x="229405" y="252278"/>
                        <a:pt x="231596" y="221512"/>
                        <a:pt x="208450" y="212654"/>
                      </a:cubicBezTo>
                      <a:cubicBezTo>
                        <a:pt x="220547" y="199414"/>
                        <a:pt x="215022" y="186270"/>
                        <a:pt x="197496" y="193985"/>
                      </a:cubicBezTo>
                      <a:cubicBezTo>
                        <a:pt x="212927" y="187413"/>
                        <a:pt x="204068" y="173030"/>
                        <a:pt x="189781" y="179698"/>
                      </a:cubicBezTo>
                      <a:cubicBezTo>
                        <a:pt x="198544" y="173125"/>
                        <a:pt x="205211" y="168649"/>
                        <a:pt x="207402" y="156552"/>
                      </a:cubicBezTo>
                      <a:cubicBezTo>
                        <a:pt x="209593" y="147789"/>
                        <a:pt x="203021" y="140074"/>
                        <a:pt x="207402" y="130168"/>
                      </a:cubicBezTo>
                      <a:cubicBezTo>
                        <a:pt x="190924" y="136740"/>
                        <a:pt x="188733" y="165410"/>
                        <a:pt x="166730" y="163220"/>
                      </a:cubicBezTo>
                      <a:cubicBezTo>
                        <a:pt x="161206" y="146741"/>
                        <a:pt x="173303" y="142360"/>
                        <a:pt x="175493" y="129120"/>
                      </a:cubicBezTo>
                      <a:cubicBezTo>
                        <a:pt x="151300" y="118071"/>
                        <a:pt x="151300" y="115880"/>
                        <a:pt x="168921" y="93877"/>
                      </a:cubicBezTo>
                      <a:cubicBezTo>
                        <a:pt x="181018" y="78447"/>
                        <a:pt x="185399" y="64159"/>
                        <a:pt x="159015" y="64159"/>
                      </a:cubicBezTo>
                      <a:cubicBezTo>
                        <a:pt x="179875" y="42157"/>
                        <a:pt x="156824" y="33394"/>
                        <a:pt x="135869" y="39966"/>
                      </a:cubicBezTo>
                      <a:cubicBezTo>
                        <a:pt x="135869" y="32251"/>
                        <a:pt x="135869" y="23488"/>
                        <a:pt x="135869" y="15772"/>
                      </a:cubicBezTo>
                      <a:cubicBezTo>
                        <a:pt x="121582" y="11391"/>
                        <a:pt x="111676" y="29012"/>
                        <a:pt x="101770" y="24535"/>
                      </a:cubicBezTo>
                      <a:cubicBezTo>
                        <a:pt x="88530" y="19011"/>
                        <a:pt x="100722" y="-2992"/>
                        <a:pt x="78624" y="342"/>
                      </a:cubicBezTo>
                      <a:cubicBezTo>
                        <a:pt x="63194" y="2533"/>
                        <a:pt x="62146" y="20154"/>
                        <a:pt x="57764" y="31108"/>
                      </a:cubicBezTo>
                      <a:cubicBezTo>
                        <a:pt x="51192" y="45395"/>
                        <a:pt x="41286" y="58635"/>
                        <a:pt x="33571" y="71779"/>
                      </a:cubicBezTo>
                      <a:cubicBezTo>
                        <a:pt x="6044" y="121310"/>
                        <a:pt x="-8244" y="182936"/>
                        <a:pt x="4996" y="239039"/>
                      </a:cubicBezTo>
                      <a:cubicBezTo>
                        <a:pt x="14902" y="276472"/>
                        <a:pt x="53383" y="317143"/>
                        <a:pt x="85292" y="335812"/>
                      </a:cubicBezTo>
                      <a:cubicBezTo>
                        <a:pt x="110628" y="351243"/>
                        <a:pt x="147966" y="374293"/>
                        <a:pt x="177684" y="364387"/>
                      </a:cubicBezTo>
                      <a:lnTo>
                        <a:pt x="191972" y="364387"/>
                      </a:lnTo>
                      <a:close/>
                    </a:path>
                  </a:pathLst>
                </a:custGeom>
                <a:solidFill>
                  <a:srgbClr val="B0CC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02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378290" y="3078289"/>
                  <a:ext cx="338997" cy="297487"/>
                  <a:chOff x="5378290" y="3078289"/>
                  <a:chExt cx="338997" cy="297487"/>
                </a:xfrm>
                <a:solidFill>
                  <a:srgbClr val="D4E882"/>
                </a:solidFill>
              </p:grpSpPr>
              <p:sp>
                <p:nvSpPr>
                  <p:cNvPr id="203" name="Freeform: Shape 409">
                    <a:extLst>
                      <a:ext uri="{FF2B5EF4-FFF2-40B4-BE49-F238E27FC236}">
                        <a16:creationId xmlns:a16="http://schemas.microsoft.com/office/drawing/2014/main" id="{A3264063-D789-458E-A9FE-BEBD03B56A20}"/>
                      </a:ext>
                    </a:extLst>
                  </p:cNvPr>
                  <p:cNvSpPr/>
                  <p:nvPr/>
                </p:nvSpPr>
                <p:spPr>
                  <a:xfrm>
                    <a:off x="5387387" y="3082766"/>
                    <a:ext cx="69410" cy="293010"/>
                  </a:xfrm>
                  <a:custGeom>
                    <a:avLst/>
                    <a:gdLst>
                      <a:gd name="connsiteX0" fmla="*/ 62150 w 69410"/>
                      <a:gd name="connsiteY0" fmla="*/ 292227 h 293010"/>
                      <a:gd name="connsiteX1" fmla="*/ 9763 w 69410"/>
                      <a:gd name="connsiteY1" fmla="*/ 231457 h 293010"/>
                      <a:gd name="connsiteX2" fmla="*/ 2905 w 69410"/>
                      <a:gd name="connsiteY2" fmla="*/ 152209 h 293010"/>
                      <a:gd name="connsiteX3" fmla="*/ 27193 w 69410"/>
                      <a:gd name="connsiteY3" fmla="*/ 76771 h 293010"/>
                      <a:gd name="connsiteX4" fmla="*/ 36433 w 69410"/>
                      <a:gd name="connsiteY4" fmla="*/ 38671 h 293010"/>
                      <a:gd name="connsiteX5" fmla="*/ 31670 w 69410"/>
                      <a:gd name="connsiteY5" fmla="*/ 0 h 293010"/>
                      <a:gd name="connsiteX6" fmla="*/ 37576 w 69410"/>
                      <a:gd name="connsiteY6" fmla="*/ 38767 h 293010"/>
                      <a:gd name="connsiteX7" fmla="*/ 29384 w 69410"/>
                      <a:gd name="connsiteY7" fmla="*/ 77533 h 293010"/>
                      <a:gd name="connsiteX8" fmla="*/ 7572 w 69410"/>
                      <a:gd name="connsiteY8" fmla="*/ 153067 h 293010"/>
                      <a:gd name="connsiteX9" fmla="*/ 16240 w 69410"/>
                      <a:gd name="connsiteY9" fmla="*/ 228695 h 293010"/>
                      <a:gd name="connsiteX10" fmla="*/ 67103 w 69410"/>
                      <a:gd name="connsiteY10" fmla="*/ 284321 h 293010"/>
                      <a:gd name="connsiteX11" fmla="*/ 68818 w 69410"/>
                      <a:gd name="connsiteY11" fmla="*/ 290703 h 293010"/>
                      <a:gd name="connsiteX12" fmla="*/ 62436 w 69410"/>
                      <a:gd name="connsiteY12" fmla="*/ 292417 h 293010"/>
                      <a:gd name="connsiteX13" fmla="*/ 62341 w 69410"/>
                      <a:gd name="connsiteY13" fmla="*/ 292322 h 293010"/>
                      <a:gd name="connsiteX14" fmla="*/ 62150 w 69410"/>
                      <a:gd name="connsiteY14" fmla="*/ 292227 h 29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9410" h="293010">
                        <a:moveTo>
                          <a:pt x="62150" y="292227"/>
                        </a:moveTo>
                        <a:cubicBezTo>
                          <a:pt x="39100" y="277940"/>
                          <a:pt x="20335" y="256413"/>
                          <a:pt x="9763" y="231457"/>
                        </a:cubicBezTo>
                        <a:cubicBezTo>
                          <a:pt x="-905" y="206407"/>
                          <a:pt x="-2239" y="178308"/>
                          <a:pt x="2905" y="152209"/>
                        </a:cubicBezTo>
                        <a:cubicBezTo>
                          <a:pt x="7953" y="125921"/>
                          <a:pt x="18145" y="101441"/>
                          <a:pt x="27193" y="76771"/>
                        </a:cubicBezTo>
                        <a:cubicBezTo>
                          <a:pt x="31289" y="64389"/>
                          <a:pt x="34909" y="51721"/>
                          <a:pt x="36433" y="38671"/>
                        </a:cubicBezTo>
                        <a:cubicBezTo>
                          <a:pt x="37861" y="25717"/>
                          <a:pt x="37004" y="12192"/>
                          <a:pt x="31670" y="0"/>
                        </a:cubicBezTo>
                        <a:cubicBezTo>
                          <a:pt x="37385" y="12001"/>
                          <a:pt x="38719" y="25622"/>
                          <a:pt x="37576" y="38767"/>
                        </a:cubicBezTo>
                        <a:cubicBezTo>
                          <a:pt x="36528" y="52006"/>
                          <a:pt x="33289" y="64865"/>
                          <a:pt x="29384" y="77533"/>
                        </a:cubicBezTo>
                        <a:cubicBezTo>
                          <a:pt x="21097" y="102489"/>
                          <a:pt x="11668" y="127254"/>
                          <a:pt x="7572" y="153067"/>
                        </a:cubicBezTo>
                        <a:cubicBezTo>
                          <a:pt x="3381" y="178594"/>
                          <a:pt x="5476" y="205454"/>
                          <a:pt x="16240" y="228695"/>
                        </a:cubicBezTo>
                        <a:cubicBezTo>
                          <a:pt x="26908" y="252031"/>
                          <a:pt x="45005" y="271558"/>
                          <a:pt x="67103" y="284321"/>
                        </a:cubicBezTo>
                        <a:cubicBezTo>
                          <a:pt x="69294" y="285655"/>
                          <a:pt x="70056" y="288512"/>
                          <a:pt x="68818" y="290703"/>
                        </a:cubicBezTo>
                        <a:cubicBezTo>
                          <a:pt x="67484" y="292894"/>
                          <a:pt x="64627" y="293656"/>
                          <a:pt x="62436" y="292417"/>
                        </a:cubicBezTo>
                        <a:cubicBezTo>
                          <a:pt x="62436" y="292417"/>
                          <a:pt x="62341" y="292417"/>
                          <a:pt x="62341" y="292322"/>
                        </a:cubicBezTo>
                        <a:lnTo>
                          <a:pt x="62150" y="292227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4" name="Freeform: Shape 410">
                    <a:extLst>
                      <a:ext uri="{FF2B5EF4-FFF2-40B4-BE49-F238E27FC236}">
                        <a16:creationId xmlns:a16="http://schemas.microsoft.com/office/drawing/2014/main" id="{38694D46-B102-4959-8C3A-18350184F418}"/>
                      </a:ext>
                    </a:extLst>
                  </p:cNvPr>
                  <p:cNvSpPr/>
                  <p:nvPr/>
                </p:nvSpPr>
                <p:spPr>
                  <a:xfrm>
                    <a:off x="5391457" y="3078289"/>
                    <a:ext cx="69501" cy="143710"/>
                  </a:xfrm>
                  <a:custGeom>
                    <a:avLst/>
                    <a:gdLst>
                      <a:gd name="connsiteX0" fmla="*/ 168 w 69501"/>
                      <a:gd name="connsiteY0" fmla="*/ 140494 h 143710"/>
                      <a:gd name="connsiteX1" fmla="*/ 16551 w 69501"/>
                      <a:gd name="connsiteY1" fmla="*/ 104394 h 143710"/>
                      <a:gd name="connsiteX2" fmla="*/ 25410 w 69501"/>
                      <a:gd name="connsiteY2" fmla="*/ 86582 h 143710"/>
                      <a:gd name="connsiteX3" fmla="*/ 36363 w 69501"/>
                      <a:gd name="connsiteY3" fmla="*/ 69914 h 143710"/>
                      <a:gd name="connsiteX4" fmla="*/ 58747 w 69501"/>
                      <a:gd name="connsiteY4" fmla="*/ 37433 h 143710"/>
                      <a:gd name="connsiteX5" fmla="*/ 69320 w 69501"/>
                      <a:gd name="connsiteY5" fmla="*/ 0 h 143710"/>
                      <a:gd name="connsiteX6" fmla="*/ 59890 w 69501"/>
                      <a:gd name="connsiteY6" fmla="*/ 38005 h 143710"/>
                      <a:gd name="connsiteX7" fmla="*/ 38459 w 69501"/>
                      <a:gd name="connsiteY7" fmla="*/ 71342 h 143710"/>
                      <a:gd name="connsiteX8" fmla="*/ 28267 w 69501"/>
                      <a:gd name="connsiteY8" fmla="*/ 88106 h 143710"/>
                      <a:gd name="connsiteX9" fmla="*/ 19980 w 69501"/>
                      <a:gd name="connsiteY9" fmla="*/ 105918 h 143710"/>
                      <a:gd name="connsiteX10" fmla="*/ 4455 w 69501"/>
                      <a:gd name="connsiteY10" fmla="*/ 142304 h 143710"/>
                      <a:gd name="connsiteX11" fmla="*/ 1407 w 69501"/>
                      <a:gd name="connsiteY11" fmla="*/ 143542 h 143710"/>
                      <a:gd name="connsiteX12" fmla="*/ 168 w 69501"/>
                      <a:gd name="connsiteY12" fmla="*/ 140494 h 143710"/>
                      <a:gd name="connsiteX13" fmla="*/ 168 w 69501"/>
                      <a:gd name="connsiteY13" fmla="*/ 140494 h 143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501" h="143710">
                        <a:moveTo>
                          <a:pt x="168" y="140494"/>
                        </a:moveTo>
                        <a:cubicBezTo>
                          <a:pt x="5502" y="128397"/>
                          <a:pt x="10932" y="116396"/>
                          <a:pt x="16551" y="104394"/>
                        </a:cubicBezTo>
                        <a:cubicBezTo>
                          <a:pt x="19409" y="98393"/>
                          <a:pt x="22076" y="92393"/>
                          <a:pt x="25410" y="86582"/>
                        </a:cubicBezTo>
                        <a:cubicBezTo>
                          <a:pt x="28743" y="80772"/>
                          <a:pt x="32553" y="75343"/>
                          <a:pt x="36363" y="69914"/>
                        </a:cubicBezTo>
                        <a:cubicBezTo>
                          <a:pt x="44079" y="59150"/>
                          <a:pt x="52270" y="48863"/>
                          <a:pt x="58747" y="37433"/>
                        </a:cubicBezTo>
                        <a:cubicBezTo>
                          <a:pt x="65224" y="26098"/>
                          <a:pt x="69987" y="13335"/>
                          <a:pt x="69320" y="0"/>
                        </a:cubicBezTo>
                        <a:cubicBezTo>
                          <a:pt x="70463" y="13240"/>
                          <a:pt x="66081" y="26384"/>
                          <a:pt x="59890" y="38005"/>
                        </a:cubicBezTo>
                        <a:cubicBezTo>
                          <a:pt x="53699" y="49721"/>
                          <a:pt x="45793" y="60389"/>
                          <a:pt x="38459" y="71342"/>
                        </a:cubicBezTo>
                        <a:cubicBezTo>
                          <a:pt x="34839" y="76772"/>
                          <a:pt x="31315" y="82296"/>
                          <a:pt x="28267" y="88106"/>
                        </a:cubicBezTo>
                        <a:cubicBezTo>
                          <a:pt x="25314" y="93821"/>
                          <a:pt x="22647" y="99917"/>
                          <a:pt x="19980" y="105918"/>
                        </a:cubicBezTo>
                        <a:cubicBezTo>
                          <a:pt x="14742" y="118015"/>
                          <a:pt x="9598" y="130111"/>
                          <a:pt x="4455" y="142304"/>
                        </a:cubicBezTo>
                        <a:cubicBezTo>
                          <a:pt x="3978" y="143446"/>
                          <a:pt x="2550" y="144018"/>
                          <a:pt x="1407" y="143542"/>
                        </a:cubicBezTo>
                        <a:cubicBezTo>
                          <a:pt x="264" y="143161"/>
                          <a:pt x="-308" y="141732"/>
                          <a:pt x="168" y="140494"/>
                        </a:cubicBezTo>
                        <a:cubicBezTo>
                          <a:pt x="168" y="140589"/>
                          <a:pt x="168" y="140494"/>
                          <a:pt x="168" y="140494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5" name="Freeform: Shape 411">
                    <a:extLst>
                      <a:ext uri="{FF2B5EF4-FFF2-40B4-BE49-F238E27FC236}">
                        <a16:creationId xmlns:a16="http://schemas.microsoft.com/office/drawing/2014/main" id="{5311CB42-A3F9-48EB-8E85-406814D93E3E}"/>
                      </a:ext>
                    </a:extLst>
                  </p:cNvPr>
                  <p:cNvSpPr/>
                  <p:nvPr/>
                </p:nvSpPr>
                <p:spPr>
                  <a:xfrm>
                    <a:off x="5393416" y="3157537"/>
                    <a:ext cx="97078" cy="68408"/>
                  </a:xfrm>
                  <a:custGeom>
                    <a:avLst/>
                    <a:gdLst>
                      <a:gd name="connsiteX0" fmla="*/ 400 w 97078"/>
                      <a:gd name="connsiteY0" fmla="*/ 64865 h 68408"/>
                      <a:gd name="connsiteX1" fmla="*/ 40691 w 97078"/>
                      <a:gd name="connsiteY1" fmla="*/ 20002 h 68408"/>
                      <a:gd name="connsiteX2" fmla="*/ 97079 w 97078"/>
                      <a:gd name="connsiteY2" fmla="*/ 0 h 68408"/>
                      <a:gd name="connsiteX3" fmla="*/ 42024 w 97078"/>
                      <a:gd name="connsiteY3" fmla="*/ 21907 h 68408"/>
                      <a:gd name="connsiteX4" fmla="*/ 4401 w 97078"/>
                      <a:gd name="connsiteY4" fmla="*/ 67151 h 68408"/>
                      <a:gd name="connsiteX5" fmla="*/ 1257 w 97078"/>
                      <a:gd name="connsiteY5" fmla="*/ 68104 h 68408"/>
                      <a:gd name="connsiteX6" fmla="*/ 305 w 97078"/>
                      <a:gd name="connsiteY6" fmla="*/ 64960 h 68408"/>
                      <a:gd name="connsiteX7" fmla="*/ 400 w 97078"/>
                      <a:gd name="connsiteY7" fmla="*/ 64865 h 68408"/>
                      <a:gd name="connsiteX8" fmla="*/ 400 w 97078"/>
                      <a:gd name="connsiteY8" fmla="*/ 64865 h 68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078" h="68408">
                        <a:moveTo>
                          <a:pt x="400" y="64865"/>
                        </a:moveTo>
                        <a:cubicBezTo>
                          <a:pt x="10592" y="47435"/>
                          <a:pt x="23832" y="31337"/>
                          <a:pt x="40691" y="20002"/>
                        </a:cubicBezTo>
                        <a:cubicBezTo>
                          <a:pt x="57455" y="8573"/>
                          <a:pt x="77267" y="2476"/>
                          <a:pt x="97079" y="0"/>
                        </a:cubicBezTo>
                        <a:cubicBezTo>
                          <a:pt x="77362" y="3239"/>
                          <a:pt x="58026" y="10097"/>
                          <a:pt x="42024" y="21907"/>
                        </a:cubicBezTo>
                        <a:cubicBezTo>
                          <a:pt x="25927" y="33623"/>
                          <a:pt x="13735" y="49721"/>
                          <a:pt x="4401" y="67151"/>
                        </a:cubicBezTo>
                        <a:cubicBezTo>
                          <a:pt x="3829" y="68294"/>
                          <a:pt x="2400" y="68771"/>
                          <a:pt x="1257" y="68104"/>
                        </a:cubicBezTo>
                        <a:cubicBezTo>
                          <a:pt x="114" y="67532"/>
                          <a:pt x="-362" y="66104"/>
                          <a:pt x="305" y="64960"/>
                        </a:cubicBezTo>
                        <a:cubicBezTo>
                          <a:pt x="305" y="64960"/>
                          <a:pt x="305" y="64960"/>
                          <a:pt x="400" y="64865"/>
                        </a:cubicBezTo>
                        <a:lnTo>
                          <a:pt x="400" y="64865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6" name="Freeform: Shape 412">
                    <a:extLst>
                      <a:ext uri="{FF2B5EF4-FFF2-40B4-BE49-F238E27FC236}">
                        <a16:creationId xmlns:a16="http://schemas.microsoft.com/office/drawing/2014/main" id="{E8C360FA-A248-497D-B143-6F60B108D079}"/>
                      </a:ext>
                    </a:extLst>
                  </p:cNvPr>
                  <p:cNvSpPr/>
                  <p:nvPr/>
                </p:nvSpPr>
                <p:spPr>
                  <a:xfrm>
                    <a:off x="5390029" y="3190996"/>
                    <a:ext cx="94845" cy="46908"/>
                  </a:xfrm>
                  <a:custGeom>
                    <a:avLst/>
                    <a:gdLst>
                      <a:gd name="connsiteX0" fmla="*/ 453 w 94845"/>
                      <a:gd name="connsiteY0" fmla="*/ 43312 h 46908"/>
                      <a:gd name="connsiteX1" fmla="*/ 17503 w 94845"/>
                      <a:gd name="connsiteY1" fmla="*/ 21309 h 46908"/>
                      <a:gd name="connsiteX2" fmla="*/ 40649 w 94845"/>
                      <a:gd name="connsiteY2" fmla="*/ 5879 h 46908"/>
                      <a:gd name="connsiteX3" fmla="*/ 67604 w 94845"/>
                      <a:gd name="connsiteY3" fmla="*/ 69 h 46908"/>
                      <a:gd name="connsiteX4" fmla="*/ 94846 w 94845"/>
                      <a:gd name="connsiteY4" fmla="*/ 2926 h 46908"/>
                      <a:gd name="connsiteX5" fmla="*/ 67604 w 94845"/>
                      <a:gd name="connsiteY5" fmla="*/ 1212 h 46908"/>
                      <a:gd name="connsiteX6" fmla="*/ 41506 w 94845"/>
                      <a:gd name="connsiteY6" fmla="*/ 7974 h 46908"/>
                      <a:gd name="connsiteX7" fmla="*/ 19884 w 94845"/>
                      <a:gd name="connsiteY7" fmla="*/ 23786 h 46908"/>
                      <a:gd name="connsiteX8" fmla="*/ 4358 w 94845"/>
                      <a:gd name="connsiteY8" fmla="*/ 45693 h 46908"/>
                      <a:gd name="connsiteX9" fmla="*/ 1215 w 94845"/>
                      <a:gd name="connsiteY9" fmla="*/ 46646 h 46908"/>
                      <a:gd name="connsiteX10" fmla="*/ 263 w 94845"/>
                      <a:gd name="connsiteY10" fmla="*/ 43503 h 46908"/>
                      <a:gd name="connsiteX11" fmla="*/ 453 w 94845"/>
                      <a:gd name="connsiteY11" fmla="*/ 43312 h 46908"/>
                      <a:gd name="connsiteX12" fmla="*/ 453 w 94845"/>
                      <a:gd name="connsiteY12" fmla="*/ 43312 h 46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845" h="46908">
                        <a:moveTo>
                          <a:pt x="453" y="43312"/>
                        </a:moveTo>
                        <a:cubicBezTo>
                          <a:pt x="5120" y="35406"/>
                          <a:pt x="10835" y="27786"/>
                          <a:pt x="17503" y="21309"/>
                        </a:cubicBezTo>
                        <a:cubicBezTo>
                          <a:pt x="24170" y="14832"/>
                          <a:pt x="31981" y="9403"/>
                          <a:pt x="40649" y="5879"/>
                        </a:cubicBezTo>
                        <a:cubicBezTo>
                          <a:pt x="49221" y="2259"/>
                          <a:pt x="58460" y="354"/>
                          <a:pt x="67604" y="69"/>
                        </a:cubicBezTo>
                        <a:cubicBezTo>
                          <a:pt x="76844" y="-312"/>
                          <a:pt x="85988" y="926"/>
                          <a:pt x="94846" y="2926"/>
                        </a:cubicBezTo>
                        <a:cubicBezTo>
                          <a:pt x="85892" y="1307"/>
                          <a:pt x="76653" y="545"/>
                          <a:pt x="67604" y="1212"/>
                        </a:cubicBezTo>
                        <a:cubicBezTo>
                          <a:pt x="58556" y="1878"/>
                          <a:pt x="49602" y="4069"/>
                          <a:pt x="41506" y="7974"/>
                        </a:cubicBezTo>
                        <a:cubicBezTo>
                          <a:pt x="33410" y="11784"/>
                          <a:pt x="26075" y="17309"/>
                          <a:pt x="19884" y="23786"/>
                        </a:cubicBezTo>
                        <a:cubicBezTo>
                          <a:pt x="13693" y="30263"/>
                          <a:pt x="8645" y="37692"/>
                          <a:pt x="4358" y="45693"/>
                        </a:cubicBezTo>
                        <a:cubicBezTo>
                          <a:pt x="3787" y="46836"/>
                          <a:pt x="2358" y="47217"/>
                          <a:pt x="1215" y="46646"/>
                        </a:cubicBezTo>
                        <a:cubicBezTo>
                          <a:pt x="72" y="46074"/>
                          <a:pt x="-309" y="44646"/>
                          <a:pt x="263" y="43503"/>
                        </a:cubicBezTo>
                        <a:cubicBezTo>
                          <a:pt x="453" y="43407"/>
                          <a:pt x="453" y="43407"/>
                          <a:pt x="453" y="43312"/>
                        </a:cubicBezTo>
                        <a:lnTo>
                          <a:pt x="453" y="43312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7" name="Freeform: Shape 413">
                    <a:extLst>
                      <a:ext uri="{FF2B5EF4-FFF2-40B4-BE49-F238E27FC236}">
                        <a16:creationId xmlns:a16="http://schemas.microsoft.com/office/drawing/2014/main" id="{1B79ECCB-4D4E-4B90-8830-6AFC4242C01B}"/>
                      </a:ext>
                    </a:extLst>
                  </p:cNvPr>
                  <p:cNvSpPr/>
                  <p:nvPr/>
                </p:nvSpPr>
                <p:spPr>
                  <a:xfrm>
                    <a:off x="5378290" y="3159728"/>
                    <a:ext cx="15575" cy="125089"/>
                  </a:xfrm>
                  <a:custGeom>
                    <a:avLst/>
                    <a:gdLst>
                      <a:gd name="connsiteX0" fmla="*/ 10859 w 15575"/>
                      <a:gd name="connsiteY0" fmla="*/ 123063 h 125089"/>
                      <a:gd name="connsiteX1" fmla="*/ 10859 w 15575"/>
                      <a:gd name="connsiteY1" fmla="*/ 91154 h 125089"/>
                      <a:gd name="connsiteX2" fmla="*/ 13240 w 15575"/>
                      <a:gd name="connsiteY2" fmla="*/ 59722 h 125089"/>
                      <a:gd name="connsiteX3" fmla="*/ 12287 w 15575"/>
                      <a:gd name="connsiteY3" fmla="*/ 28384 h 125089"/>
                      <a:gd name="connsiteX4" fmla="*/ 0 w 15575"/>
                      <a:gd name="connsiteY4" fmla="*/ 0 h 125089"/>
                      <a:gd name="connsiteX5" fmla="*/ 13430 w 15575"/>
                      <a:gd name="connsiteY5" fmla="*/ 28194 h 125089"/>
                      <a:gd name="connsiteX6" fmla="*/ 15526 w 15575"/>
                      <a:gd name="connsiteY6" fmla="*/ 59817 h 125089"/>
                      <a:gd name="connsiteX7" fmla="*/ 14288 w 15575"/>
                      <a:gd name="connsiteY7" fmla="*/ 91345 h 125089"/>
                      <a:gd name="connsiteX8" fmla="*/ 15431 w 15575"/>
                      <a:gd name="connsiteY8" fmla="*/ 122396 h 125089"/>
                      <a:gd name="connsiteX9" fmla="*/ 13526 w 15575"/>
                      <a:gd name="connsiteY9" fmla="*/ 125063 h 125089"/>
                      <a:gd name="connsiteX10" fmla="*/ 10859 w 15575"/>
                      <a:gd name="connsiteY10" fmla="*/ 123158 h 125089"/>
                      <a:gd name="connsiteX11" fmla="*/ 10859 w 15575"/>
                      <a:gd name="connsiteY11" fmla="*/ 123063 h 125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575" h="125089">
                        <a:moveTo>
                          <a:pt x="10859" y="123063"/>
                        </a:moveTo>
                        <a:cubicBezTo>
                          <a:pt x="9430" y="112300"/>
                          <a:pt x="10096" y="101632"/>
                          <a:pt x="10859" y="91154"/>
                        </a:cubicBezTo>
                        <a:cubicBezTo>
                          <a:pt x="11621" y="80677"/>
                          <a:pt x="12668" y="70199"/>
                          <a:pt x="13240" y="59722"/>
                        </a:cubicBezTo>
                        <a:cubicBezTo>
                          <a:pt x="13811" y="49244"/>
                          <a:pt x="13907" y="38767"/>
                          <a:pt x="12287" y="28384"/>
                        </a:cubicBezTo>
                        <a:cubicBezTo>
                          <a:pt x="10763" y="18098"/>
                          <a:pt x="7144" y="7810"/>
                          <a:pt x="0" y="0"/>
                        </a:cubicBezTo>
                        <a:cubicBezTo>
                          <a:pt x="7525" y="7525"/>
                          <a:pt x="11525" y="17812"/>
                          <a:pt x="13430" y="28194"/>
                        </a:cubicBezTo>
                        <a:cubicBezTo>
                          <a:pt x="15431" y="38576"/>
                          <a:pt x="15716" y="49244"/>
                          <a:pt x="15526" y="59817"/>
                        </a:cubicBezTo>
                        <a:cubicBezTo>
                          <a:pt x="15335" y="70390"/>
                          <a:pt x="14669" y="80867"/>
                          <a:pt x="14288" y="91345"/>
                        </a:cubicBezTo>
                        <a:cubicBezTo>
                          <a:pt x="13907" y="101822"/>
                          <a:pt x="13716" y="112300"/>
                          <a:pt x="15431" y="122396"/>
                        </a:cubicBezTo>
                        <a:cubicBezTo>
                          <a:pt x="15621" y="123634"/>
                          <a:pt x="14764" y="124873"/>
                          <a:pt x="13526" y="125063"/>
                        </a:cubicBezTo>
                        <a:cubicBezTo>
                          <a:pt x="12287" y="125254"/>
                          <a:pt x="11049" y="124397"/>
                          <a:pt x="10859" y="123158"/>
                        </a:cubicBezTo>
                        <a:cubicBezTo>
                          <a:pt x="10859" y="123158"/>
                          <a:pt x="10859" y="123063"/>
                          <a:pt x="10859" y="123063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8" name="Freeform: Shape 414">
                    <a:extLst>
                      <a:ext uri="{FF2B5EF4-FFF2-40B4-BE49-F238E27FC236}">
                        <a16:creationId xmlns:a16="http://schemas.microsoft.com/office/drawing/2014/main" id="{FD4AC90F-7CD4-4347-B4EF-1E5437A609E9}"/>
                      </a:ext>
                    </a:extLst>
                  </p:cNvPr>
                  <p:cNvSpPr/>
                  <p:nvPr/>
                </p:nvSpPr>
                <p:spPr>
                  <a:xfrm>
                    <a:off x="5396769" y="3240005"/>
                    <a:ext cx="83819" cy="73932"/>
                  </a:xfrm>
                  <a:custGeom>
                    <a:avLst/>
                    <a:gdLst>
                      <a:gd name="connsiteX0" fmla="*/ 0 w 83819"/>
                      <a:gd name="connsiteY0" fmla="*/ 71551 h 73932"/>
                      <a:gd name="connsiteX1" fmla="*/ 7048 w 83819"/>
                      <a:gd name="connsiteY1" fmla="*/ 41452 h 73932"/>
                      <a:gd name="connsiteX2" fmla="*/ 26575 w 83819"/>
                      <a:gd name="connsiteY2" fmla="*/ 17735 h 73932"/>
                      <a:gd name="connsiteX3" fmla="*/ 83820 w 83819"/>
                      <a:gd name="connsiteY3" fmla="*/ 18 h 73932"/>
                      <a:gd name="connsiteX4" fmla="*/ 28099 w 83819"/>
                      <a:gd name="connsiteY4" fmla="*/ 19545 h 73932"/>
                      <a:gd name="connsiteX5" fmla="*/ 10287 w 83819"/>
                      <a:gd name="connsiteY5" fmla="*/ 42881 h 73932"/>
                      <a:gd name="connsiteX6" fmla="*/ 4763 w 83819"/>
                      <a:gd name="connsiteY6" fmla="*/ 71551 h 73932"/>
                      <a:gd name="connsiteX7" fmla="*/ 2477 w 83819"/>
                      <a:gd name="connsiteY7" fmla="*/ 73932 h 73932"/>
                      <a:gd name="connsiteX8" fmla="*/ 95 w 83819"/>
                      <a:gd name="connsiteY8" fmla="*/ 71646 h 73932"/>
                      <a:gd name="connsiteX9" fmla="*/ 0 w 83819"/>
                      <a:gd name="connsiteY9" fmla="*/ 71551 h 73932"/>
                      <a:gd name="connsiteX10" fmla="*/ 0 w 83819"/>
                      <a:gd name="connsiteY10" fmla="*/ 71551 h 73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819" h="73932">
                        <a:moveTo>
                          <a:pt x="0" y="71551"/>
                        </a:moveTo>
                        <a:cubicBezTo>
                          <a:pt x="191" y="61264"/>
                          <a:pt x="2477" y="50787"/>
                          <a:pt x="7048" y="41452"/>
                        </a:cubicBezTo>
                        <a:cubicBezTo>
                          <a:pt x="11621" y="32118"/>
                          <a:pt x="18383" y="24021"/>
                          <a:pt x="26575" y="17735"/>
                        </a:cubicBezTo>
                        <a:cubicBezTo>
                          <a:pt x="42863" y="5162"/>
                          <a:pt x="63627" y="-363"/>
                          <a:pt x="83820" y="18"/>
                        </a:cubicBezTo>
                        <a:cubicBezTo>
                          <a:pt x="63722" y="399"/>
                          <a:pt x="43434" y="6686"/>
                          <a:pt x="28099" y="19545"/>
                        </a:cubicBezTo>
                        <a:cubicBezTo>
                          <a:pt x="20479" y="25926"/>
                          <a:pt x="14288" y="33927"/>
                          <a:pt x="10287" y="42881"/>
                        </a:cubicBezTo>
                        <a:cubicBezTo>
                          <a:pt x="6286" y="51930"/>
                          <a:pt x="4572" y="61740"/>
                          <a:pt x="4763" y="71551"/>
                        </a:cubicBezTo>
                        <a:cubicBezTo>
                          <a:pt x="4763" y="72885"/>
                          <a:pt x="3715" y="73932"/>
                          <a:pt x="2477" y="73932"/>
                        </a:cubicBezTo>
                        <a:cubicBezTo>
                          <a:pt x="1238" y="73932"/>
                          <a:pt x="95" y="72885"/>
                          <a:pt x="95" y="71646"/>
                        </a:cubicBezTo>
                        <a:cubicBezTo>
                          <a:pt x="0" y="71646"/>
                          <a:pt x="0" y="71646"/>
                          <a:pt x="0" y="71551"/>
                        </a:cubicBezTo>
                        <a:lnTo>
                          <a:pt x="0" y="71551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9" name="Freeform: Shape 415">
                    <a:extLst>
                      <a:ext uri="{FF2B5EF4-FFF2-40B4-BE49-F238E27FC236}">
                        <a16:creationId xmlns:a16="http://schemas.microsoft.com/office/drawing/2014/main" id="{6A1B0CF5-6C81-40AE-AC06-C847ED028050}"/>
                      </a:ext>
                    </a:extLst>
                  </p:cNvPr>
                  <p:cNvSpPr/>
                  <p:nvPr/>
                </p:nvSpPr>
                <p:spPr>
                  <a:xfrm>
                    <a:off x="5401830" y="3267858"/>
                    <a:ext cx="64376" cy="19301"/>
                  </a:xfrm>
                  <a:custGeom>
                    <a:avLst/>
                    <a:gdLst>
                      <a:gd name="connsiteX0" fmla="*/ 654 w 64376"/>
                      <a:gd name="connsiteY0" fmla="*/ 15409 h 19301"/>
                      <a:gd name="connsiteX1" fmla="*/ 14751 w 64376"/>
                      <a:gd name="connsiteY1" fmla="*/ 5218 h 19301"/>
                      <a:gd name="connsiteX2" fmla="*/ 31229 w 64376"/>
                      <a:gd name="connsiteY2" fmla="*/ 646 h 19301"/>
                      <a:gd name="connsiteX3" fmla="*/ 64376 w 64376"/>
                      <a:gd name="connsiteY3" fmla="*/ 4075 h 19301"/>
                      <a:gd name="connsiteX4" fmla="*/ 31610 w 64376"/>
                      <a:gd name="connsiteY4" fmla="*/ 2932 h 19301"/>
                      <a:gd name="connsiteX5" fmla="*/ 4178 w 64376"/>
                      <a:gd name="connsiteY5" fmla="*/ 18362 h 19301"/>
                      <a:gd name="connsiteX6" fmla="*/ 940 w 64376"/>
                      <a:gd name="connsiteY6" fmla="*/ 18838 h 19301"/>
                      <a:gd name="connsiteX7" fmla="*/ 463 w 64376"/>
                      <a:gd name="connsiteY7" fmla="*/ 15600 h 19301"/>
                      <a:gd name="connsiteX8" fmla="*/ 559 w 64376"/>
                      <a:gd name="connsiteY8" fmla="*/ 15505 h 19301"/>
                      <a:gd name="connsiteX9" fmla="*/ 654 w 64376"/>
                      <a:gd name="connsiteY9" fmla="*/ 15409 h 19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376" h="19301">
                        <a:moveTo>
                          <a:pt x="654" y="15409"/>
                        </a:moveTo>
                        <a:cubicBezTo>
                          <a:pt x="4464" y="10933"/>
                          <a:pt x="9512" y="7504"/>
                          <a:pt x="14751" y="5218"/>
                        </a:cubicBezTo>
                        <a:cubicBezTo>
                          <a:pt x="19990" y="2836"/>
                          <a:pt x="25609" y="1408"/>
                          <a:pt x="31229" y="646"/>
                        </a:cubicBezTo>
                        <a:cubicBezTo>
                          <a:pt x="42469" y="-783"/>
                          <a:pt x="53994" y="74"/>
                          <a:pt x="64376" y="4075"/>
                        </a:cubicBezTo>
                        <a:cubicBezTo>
                          <a:pt x="53708" y="836"/>
                          <a:pt x="42278" y="836"/>
                          <a:pt x="31610" y="2932"/>
                        </a:cubicBezTo>
                        <a:cubicBezTo>
                          <a:pt x="20942" y="5122"/>
                          <a:pt x="10560" y="9885"/>
                          <a:pt x="4178" y="18362"/>
                        </a:cubicBezTo>
                        <a:cubicBezTo>
                          <a:pt x="3416" y="19410"/>
                          <a:pt x="1892" y="19600"/>
                          <a:pt x="940" y="18838"/>
                        </a:cubicBezTo>
                        <a:cubicBezTo>
                          <a:pt x="-108" y="18076"/>
                          <a:pt x="-299" y="16552"/>
                          <a:pt x="463" y="15600"/>
                        </a:cubicBezTo>
                        <a:cubicBezTo>
                          <a:pt x="463" y="15600"/>
                          <a:pt x="559" y="15505"/>
                          <a:pt x="559" y="15505"/>
                        </a:cubicBezTo>
                        <a:lnTo>
                          <a:pt x="654" y="15409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0" name="Freeform: Shape 416">
                    <a:extLst>
                      <a:ext uri="{FF2B5EF4-FFF2-40B4-BE49-F238E27FC236}">
                        <a16:creationId xmlns:a16="http://schemas.microsoft.com/office/drawing/2014/main" id="{C0972FCF-9964-4B48-8F4F-DC7486546F5E}"/>
                      </a:ext>
                    </a:extLst>
                  </p:cNvPr>
                  <p:cNvSpPr/>
                  <p:nvPr/>
                </p:nvSpPr>
                <p:spPr>
                  <a:xfrm>
                    <a:off x="5415438" y="3277576"/>
                    <a:ext cx="114585" cy="60990"/>
                  </a:xfrm>
                  <a:custGeom>
                    <a:avLst/>
                    <a:gdLst>
                      <a:gd name="connsiteX0" fmla="*/ 95 w 114585"/>
                      <a:gd name="connsiteY0" fmla="*/ 58459 h 60990"/>
                      <a:gd name="connsiteX1" fmla="*/ 190 w 114585"/>
                      <a:gd name="connsiteY1" fmla="*/ 53601 h 60990"/>
                      <a:gd name="connsiteX2" fmla="*/ 2000 w 114585"/>
                      <a:gd name="connsiteY2" fmla="*/ 48839 h 60990"/>
                      <a:gd name="connsiteX3" fmla="*/ 9239 w 114585"/>
                      <a:gd name="connsiteY3" fmla="*/ 42362 h 60990"/>
                      <a:gd name="connsiteX4" fmla="*/ 26575 w 114585"/>
                      <a:gd name="connsiteY4" fmla="*/ 37695 h 60990"/>
                      <a:gd name="connsiteX5" fmla="*/ 44196 w 114585"/>
                      <a:gd name="connsiteY5" fmla="*/ 36933 h 60990"/>
                      <a:gd name="connsiteX6" fmla="*/ 61341 w 114585"/>
                      <a:gd name="connsiteY6" fmla="*/ 36933 h 60990"/>
                      <a:gd name="connsiteX7" fmla="*/ 76581 w 114585"/>
                      <a:gd name="connsiteY7" fmla="*/ 30456 h 60990"/>
                      <a:gd name="connsiteX8" fmla="*/ 86773 w 114585"/>
                      <a:gd name="connsiteY8" fmla="*/ 16930 h 60990"/>
                      <a:gd name="connsiteX9" fmla="*/ 97727 w 114585"/>
                      <a:gd name="connsiteY9" fmla="*/ 3405 h 60990"/>
                      <a:gd name="connsiteX10" fmla="*/ 114586 w 114585"/>
                      <a:gd name="connsiteY10" fmla="*/ 71 h 60990"/>
                      <a:gd name="connsiteX11" fmla="*/ 98012 w 114585"/>
                      <a:gd name="connsiteY11" fmla="*/ 3881 h 60990"/>
                      <a:gd name="connsiteX12" fmla="*/ 87821 w 114585"/>
                      <a:gd name="connsiteY12" fmla="*/ 17406 h 60990"/>
                      <a:gd name="connsiteX13" fmla="*/ 77724 w 114585"/>
                      <a:gd name="connsiteY13" fmla="*/ 31789 h 60990"/>
                      <a:gd name="connsiteX14" fmla="*/ 61722 w 114585"/>
                      <a:gd name="connsiteY14" fmla="*/ 39219 h 60990"/>
                      <a:gd name="connsiteX15" fmla="*/ 44196 w 114585"/>
                      <a:gd name="connsiteY15" fmla="*/ 39885 h 60990"/>
                      <a:gd name="connsiteX16" fmla="*/ 27146 w 114585"/>
                      <a:gd name="connsiteY16" fmla="*/ 41219 h 60990"/>
                      <a:gd name="connsiteX17" fmla="*/ 11239 w 114585"/>
                      <a:gd name="connsiteY17" fmla="*/ 45981 h 60990"/>
                      <a:gd name="connsiteX18" fmla="*/ 4762 w 114585"/>
                      <a:gd name="connsiteY18" fmla="*/ 58173 h 60990"/>
                      <a:gd name="connsiteX19" fmla="*/ 2857 w 114585"/>
                      <a:gd name="connsiteY19" fmla="*/ 60936 h 60990"/>
                      <a:gd name="connsiteX20" fmla="*/ 95 w 114585"/>
                      <a:gd name="connsiteY20" fmla="*/ 59031 h 60990"/>
                      <a:gd name="connsiteX21" fmla="*/ 95 w 114585"/>
                      <a:gd name="connsiteY21" fmla="*/ 58840 h 60990"/>
                      <a:gd name="connsiteX22" fmla="*/ 95 w 114585"/>
                      <a:gd name="connsiteY22" fmla="*/ 58459 h 60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4585" h="60990">
                        <a:moveTo>
                          <a:pt x="95" y="58459"/>
                        </a:moveTo>
                        <a:cubicBezTo>
                          <a:pt x="0" y="57221"/>
                          <a:pt x="-95" y="55221"/>
                          <a:pt x="190" y="53601"/>
                        </a:cubicBezTo>
                        <a:cubicBezTo>
                          <a:pt x="476" y="51887"/>
                          <a:pt x="1143" y="50268"/>
                          <a:pt x="2000" y="48839"/>
                        </a:cubicBezTo>
                        <a:cubicBezTo>
                          <a:pt x="3810" y="45886"/>
                          <a:pt x="6477" y="43791"/>
                          <a:pt x="9239" y="42362"/>
                        </a:cubicBezTo>
                        <a:cubicBezTo>
                          <a:pt x="14859" y="39504"/>
                          <a:pt x="20764" y="38457"/>
                          <a:pt x="26575" y="37695"/>
                        </a:cubicBezTo>
                        <a:cubicBezTo>
                          <a:pt x="32385" y="37028"/>
                          <a:pt x="38290" y="36552"/>
                          <a:pt x="44196" y="36933"/>
                        </a:cubicBezTo>
                        <a:cubicBezTo>
                          <a:pt x="50006" y="37218"/>
                          <a:pt x="55721" y="37599"/>
                          <a:pt x="61341" y="36933"/>
                        </a:cubicBezTo>
                        <a:cubicBezTo>
                          <a:pt x="66961" y="36266"/>
                          <a:pt x="72295" y="34170"/>
                          <a:pt x="76581" y="30456"/>
                        </a:cubicBezTo>
                        <a:cubicBezTo>
                          <a:pt x="80962" y="26931"/>
                          <a:pt x="84010" y="21978"/>
                          <a:pt x="86773" y="16930"/>
                        </a:cubicBezTo>
                        <a:cubicBezTo>
                          <a:pt x="89535" y="11977"/>
                          <a:pt x="92583" y="6548"/>
                          <a:pt x="97727" y="3405"/>
                        </a:cubicBezTo>
                        <a:cubicBezTo>
                          <a:pt x="102775" y="261"/>
                          <a:pt x="108871" y="-215"/>
                          <a:pt x="114586" y="71"/>
                        </a:cubicBezTo>
                        <a:cubicBezTo>
                          <a:pt x="108871" y="-24"/>
                          <a:pt x="102870" y="738"/>
                          <a:pt x="98012" y="3881"/>
                        </a:cubicBezTo>
                        <a:cubicBezTo>
                          <a:pt x="93155" y="7024"/>
                          <a:pt x="90392" y="12358"/>
                          <a:pt x="87821" y="17406"/>
                        </a:cubicBezTo>
                        <a:cubicBezTo>
                          <a:pt x="85154" y="22550"/>
                          <a:pt x="82201" y="27789"/>
                          <a:pt x="77724" y="31789"/>
                        </a:cubicBezTo>
                        <a:cubicBezTo>
                          <a:pt x="73438" y="35885"/>
                          <a:pt x="67532" y="38361"/>
                          <a:pt x="61722" y="39219"/>
                        </a:cubicBezTo>
                        <a:cubicBezTo>
                          <a:pt x="55816" y="40171"/>
                          <a:pt x="49911" y="39885"/>
                          <a:pt x="44196" y="39885"/>
                        </a:cubicBezTo>
                        <a:cubicBezTo>
                          <a:pt x="38481" y="39695"/>
                          <a:pt x="32861" y="40362"/>
                          <a:pt x="27146" y="41219"/>
                        </a:cubicBezTo>
                        <a:cubicBezTo>
                          <a:pt x="21527" y="42171"/>
                          <a:pt x="15907" y="43410"/>
                          <a:pt x="11239" y="45981"/>
                        </a:cubicBezTo>
                        <a:cubicBezTo>
                          <a:pt x="6477" y="48553"/>
                          <a:pt x="3715" y="52839"/>
                          <a:pt x="4762" y="58173"/>
                        </a:cubicBezTo>
                        <a:cubicBezTo>
                          <a:pt x="4953" y="59412"/>
                          <a:pt x="4191" y="60650"/>
                          <a:pt x="2857" y="60936"/>
                        </a:cubicBezTo>
                        <a:cubicBezTo>
                          <a:pt x="1619" y="61221"/>
                          <a:pt x="381" y="60364"/>
                          <a:pt x="95" y="59031"/>
                        </a:cubicBezTo>
                        <a:cubicBezTo>
                          <a:pt x="95" y="58935"/>
                          <a:pt x="95" y="58935"/>
                          <a:pt x="95" y="58840"/>
                        </a:cubicBezTo>
                        <a:lnTo>
                          <a:pt x="95" y="58459"/>
                        </a:ln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1" name="Freeform: Shape 417">
                    <a:extLst>
                      <a:ext uri="{FF2B5EF4-FFF2-40B4-BE49-F238E27FC236}">
                        <a16:creationId xmlns:a16="http://schemas.microsoft.com/office/drawing/2014/main" id="{190B6F18-E6DC-465D-B886-EA3A63A2828B}"/>
                      </a:ext>
                    </a:extLst>
                  </p:cNvPr>
                  <p:cNvSpPr/>
                  <p:nvPr/>
                </p:nvSpPr>
                <p:spPr>
                  <a:xfrm>
                    <a:off x="5483184" y="3297884"/>
                    <a:ext cx="50268" cy="16982"/>
                  </a:xfrm>
                  <a:custGeom>
                    <a:avLst/>
                    <a:gdLst>
                      <a:gd name="connsiteX0" fmla="*/ 357 w 50268"/>
                      <a:gd name="connsiteY0" fmla="*/ 14911 h 16982"/>
                      <a:gd name="connsiteX1" fmla="*/ 23979 w 50268"/>
                      <a:gd name="connsiteY1" fmla="*/ 1290 h 16982"/>
                      <a:gd name="connsiteX2" fmla="*/ 37600 w 50268"/>
                      <a:gd name="connsiteY2" fmla="*/ 242 h 16982"/>
                      <a:gd name="connsiteX3" fmla="*/ 50268 w 50268"/>
                      <a:gd name="connsiteY3" fmla="*/ 4909 h 16982"/>
                      <a:gd name="connsiteX4" fmla="*/ 37505 w 50268"/>
                      <a:gd name="connsiteY4" fmla="*/ 814 h 16982"/>
                      <a:gd name="connsiteX5" fmla="*/ 24265 w 50268"/>
                      <a:gd name="connsiteY5" fmla="*/ 2433 h 16982"/>
                      <a:gd name="connsiteX6" fmla="*/ 1976 w 50268"/>
                      <a:gd name="connsiteY6" fmla="*/ 16625 h 16982"/>
                      <a:gd name="connsiteX7" fmla="*/ 357 w 50268"/>
                      <a:gd name="connsiteY7" fmla="*/ 16625 h 16982"/>
                      <a:gd name="connsiteX8" fmla="*/ 357 w 50268"/>
                      <a:gd name="connsiteY8" fmla="*/ 14911 h 16982"/>
                      <a:gd name="connsiteX9" fmla="*/ 357 w 50268"/>
                      <a:gd name="connsiteY9" fmla="*/ 14911 h 16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0268" h="16982">
                        <a:moveTo>
                          <a:pt x="357" y="14911"/>
                        </a:moveTo>
                        <a:cubicBezTo>
                          <a:pt x="7025" y="8624"/>
                          <a:pt x="15121" y="3671"/>
                          <a:pt x="23979" y="1290"/>
                        </a:cubicBezTo>
                        <a:cubicBezTo>
                          <a:pt x="28361" y="147"/>
                          <a:pt x="33028" y="-329"/>
                          <a:pt x="37600" y="242"/>
                        </a:cubicBezTo>
                        <a:cubicBezTo>
                          <a:pt x="42172" y="814"/>
                          <a:pt x="46458" y="2433"/>
                          <a:pt x="50268" y="4909"/>
                        </a:cubicBezTo>
                        <a:cubicBezTo>
                          <a:pt x="46363" y="2623"/>
                          <a:pt x="41981" y="1195"/>
                          <a:pt x="37505" y="814"/>
                        </a:cubicBezTo>
                        <a:cubicBezTo>
                          <a:pt x="33028" y="433"/>
                          <a:pt x="28551" y="1099"/>
                          <a:pt x="24265" y="2433"/>
                        </a:cubicBezTo>
                        <a:cubicBezTo>
                          <a:pt x="15788" y="5100"/>
                          <a:pt x="8168" y="10243"/>
                          <a:pt x="1976" y="16625"/>
                        </a:cubicBezTo>
                        <a:cubicBezTo>
                          <a:pt x="1500" y="17101"/>
                          <a:pt x="833" y="17101"/>
                          <a:pt x="357" y="16625"/>
                        </a:cubicBezTo>
                        <a:cubicBezTo>
                          <a:pt x="-119" y="16149"/>
                          <a:pt x="-119" y="15387"/>
                          <a:pt x="357" y="14911"/>
                        </a:cubicBezTo>
                        <a:cubicBezTo>
                          <a:pt x="262" y="14911"/>
                          <a:pt x="357" y="14911"/>
                          <a:pt x="357" y="14911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2" name="Freeform: Shape 418">
                    <a:extLst>
                      <a:ext uri="{FF2B5EF4-FFF2-40B4-BE49-F238E27FC236}">
                        <a16:creationId xmlns:a16="http://schemas.microsoft.com/office/drawing/2014/main" id="{7808BCDE-2FE1-48A8-9F8C-449322E214FF}"/>
                      </a:ext>
                    </a:extLst>
                  </p:cNvPr>
                  <p:cNvSpPr/>
                  <p:nvPr/>
                </p:nvSpPr>
                <p:spPr>
                  <a:xfrm>
                    <a:off x="5453017" y="3314852"/>
                    <a:ext cx="73768" cy="17672"/>
                  </a:xfrm>
                  <a:custGeom>
                    <a:avLst/>
                    <a:gdLst>
                      <a:gd name="connsiteX0" fmla="*/ 1854 w 73768"/>
                      <a:gd name="connsiteY0" fmla="*/ 229 h 17672"/>
                      <a:gd name="connsiteX1" fmla="*/ 36906 w 73768"/>
                      <a:gd name="connsiteY1" fmla="*/ 15850 h 17672"/>
                      <a:gd name="connsiteX2" fmla="*/ 56242 w 73768"/>
                      <a:gd name="connsiteY2" fmla="*/ 15945 h 17672"/>
                      <a:gd name="connsiteX3" fmla="*/ 73768 w 73768"/>
                      <a:gd name="connsiteY3" fmla="*/ 7753 h 17672"/>
                      <a:gd name="connsiteX4" fmla="*/ 56337 w 73768"/>
                      <a:gd name="connsiteY4" fmla="*/ 16516 h 17672"/>
                      <a:gd name="connsiteX5" fmla="*/ 36716 w 73768"/>
                      <a:gd name="connsiteY5" fmla="*/ 17088 h 17672"/>
                      <a:gd name="connsiteX6" fmla="*/ 17666 w 73768"/>
                      <a:gd name="connsiteY6" fmla="*/ 11944 h 17672"/>
                      <a:gd name="connsiteX7" fmla="*/ 426 w 73768"/>
                      <a:gd name="connsiteY7" fmla="*/ 2134 h 17672"/>
                      <a:gd name="connsiteX8" fmla="*/ 426 w 73768"/>
                      <a:gd name="connsiteY8" fmla="*/ 2134 h 17672"/>
                      <a:gd name="connsiteX9" fmla="*/ 235 w 73768"/>
                      <a:gd name="connsiteY9" fmla="*/ 514 h 17672"/>
                      <a:gd name="connsiteX10" fmla="*/ 1854 w 73768"/>
                      <a:gd name="connsiteY10" fmla="*/ 229 h 17672"/>
                      <a:gd name="connsiteX11" fmla="*/ 1854 w 73768"/>
                      <a:gd name="connsiteY11" fmla="*/ 229 h 1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3768" h="17672">
                        <a:moveTo>
                          <a:pt x="1854" y="229"/>
                        </a:moveTo>
                        <a:cubicBezTo>
                          <a:pt x="11856" y="8325"/>
                          <a:pt x="24143" y="13659"/>
                          <a:pt x="36906" y="15850"/>
                        </a:cubicBezTo>
                        <a:cubicBezTo>
                          <a:pt x="43288" y="16897"/>
                          <a:pt x="49860" y="17088"/>
                          <a:pt x="56242" y="15945"/>
                        </a:cubicBezTo>
                        <a:cubicBezTo>
                          <a:pt x="62624" y="14802"/>
                          <a:pt x="68815" y="12040"/>
                          <a:pt x="73768" y="7753"/>
                        </a:cubicBezTo>
                        <a:cubicBezTo>
                          <a:pt x="68910" y="12230"/>
                          <a:pt x="62814" y="15088"/>
                          <a:pt x="56337" y="16516"/>
                        </a:cubicBezTo>
                        <a:cubicBezTo>
                          <a:pt x="49860" y="17945"/>
                          <a:pt x="43193" y="17945"/>
                          <a:pt x="36716" y="17088"/>
                        </a:cubicBezTo>
                        <a:cubicBezTo>
                          <a:pt x="30144" y="16231"/>
                          <a:pt x="23762" y="14421"/>
                          <a:pt x="17666" y="11944"/>
                        </a:cubicBezTo>
                        <a:cubicBezTo>
                          <a:pt x="11570" y="9468"/>
                          <a:pt x="5664" y="6229"/>
                          <a:pt x="426" y="2134"/>
                        </a:cubicBezTo>
                        <a:lnTo>
                          <a:pt x="426" y="2134"/>
                        </a:lnTo>
                        <a:cubicBezTo>
                          <a:pt x="-51" y="1753"/>
                          <a:pt x="-146" y="991"/>
                          <a:pt x="235" y="514"/>
                        </a:cubicBezTo>
                        <a:cubicBezTo>
                          <a:pt x="616" y="-57"/>
                          <a:pt x="1378" y="-152"/>
                          <a:pt x="1854" y="229"/>
                        </a:cubicBezTo>
                        <a:cubicBezTo>
                          <a:pt x="1854" y="229"/>
                          <a:pt x="1854" y="229"/>
                          <a:pt x="1854" y="229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3" name="Freeform: Shape 419">
                    <a:extLst>
                      <a:ext uri="{FF2B5EF4-FFF2-40B4-BE49-F238E27FC236}">
                        <a16:creationId xmlns:a16="http://schemas.microsoft.com/office/drawing/2014/main" id="{E89D9E07-3337-49BB-AB78-1F55450777F7}"/>
                      </a:ext>
                    </a:extLst>
                  </p:cNvPr>
                  <p:cNvSpPr/>
                  <p:nvPr/>
                </p:nvSpPr>
                <p:spPr>
                  <a:xfrm>
                    <a:off x="5656237" y="3079337"/>
                    <a:ext cx="61050" cy="278599"/>
                  </a:xfrm>
                  <a:custGeom>
                    <a:avLst/>
                    <a:gdLst>
                      <a:gd name="connsiteX0" fmla="*/ 2279 w 61050"/>
                      <a:gd name="connsiteY0" fmla="*/ 270034 h 278599"/>
                      <a:gd name="connsiteX1" fmla="*/ 28092 w 61050"/>
                      <a:gd name="connsiteY1" fmla="*/ 244888 h 278599"/>
                      <a:gd name="connsiteX2" fmla="*/ 43903 w 61050"/>
                      <a:gd name="connsiteY2" fmla="*/ 211074 h 278599"/>
                      <a:gd name="connsiteX3" fmla="*/ 56381 w 61050"/>
                      <a:gd name="connsiteY3" fmla="*/ 136398 h 278599"/>
                      <a:gd name="connsiteX4" fmla="*/ 49428 w 61050"/>
                      <a:gd name="connsiteY4" fmla="*/ 60674 h 278599"/>
                      <a:gd name="connsiteX5" fmla="*/ 43332 w 61050"/>
                      <a:gd name="connsiteY5" fmla="*/ 42672 h 278599"/>
                      <a:gd name="connsiteX6" fmla="*/ 33521 w 61050"/>
                      <a:gd name="connsiteY6" fmla="*/ 26384 h 278599"/>
                      <a:gd name="connsiteX7" fmla="*/ 5898 w 61050"/>
                      <a:gd name="connsiteY7" fmla="*/ 0 h 278599"/>
                      <a:gd name="connsiteX8" fmla="*/ 34474 w 61050"/>
                      <a:gd name="connsiteY8" fmla="*/ 25622 h 278599"/>
                      <a:gd name="connsiteX9" fmla="*/ 44951 w 61050"/>
                      <a:gd name="connsiteY9" fmla="*/ 41815 h 278599"/>
                      <a:gd name="connsiteX10" fmla="*/ 51714 w 61050"/>
                      <a:gd name="connsiteY10" fmla="*/ 59912 h 278599"/>
                      <a:gd name="connsiteX11" fmla="*/ 61048 w 61050"/>
                      <a:gd name="connsiteY11" fmla="*/ 136398 h 278599"/>
                      <a:gd name="connsiteX12" fmla="*/ 50666 w 61050"/>
                      <a:gd name="connsiteY12" fmla="*/ 213074 h 278599"/>
                      <a:gd name="connsiteX13" fmla="*/ 35045 w 61050"/>
                      <a:gd name="connsiteY13" fmla="*/ 249079 h 278599"/>
                      <a:gd name="connsiteX14" fmla="*/ 7232 w 61050"/>
                      <a:gd name="connsiteY14" fmla="*/ 277844 h 278599"/>
                      <a:gd name="connsiteX15" fmla="*/ 7041 w 61050"/>
                      <a:gd name="connsiteY15" fmla="*/ 277940 h 278599"/>
                      <a:gd name="connsiteX16" fmla="*/ 660 w 61050"/>
                      <a:gd name="connsiteY16" fmla="*/ 276320 h 278599"/>
                      <a:gd name="connsiteX17" fmla="*/ 2279 w 61050"/>
                      <a:gd name="connsiteY17" fmla="*/ 269938 h 278599"/>
                      <a:gd name="connsiteX18" fmla="*/ 2279 w 61050"/>
                      <a:gd name="connsiteY18" fmla="*/ 270034 h 278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1050" h="278599">
                        <a:moveTo>
                          <a:pt x="2279" y="270034"/>
                        </a:moveTo>
                        <a:cubicBezTo>
                          <a:pt x="12852" y="264128"/>
                          <a:pt x="21234" y="255175"/>
                          <a:pt x="28092" y="244888"/>
                        </a:cubicBezTo>
                        <a:cubicBezTo>
                          <a:pt x="34855" y="234601"/>
                          <a:pt x="39903" y="222980"/>
                          <a:pt x="43903" y="211074"/>
                        </a:cubicBezTo>
                        <a:cubicBezTo>
                          <a:pt x="51714" y="187166"/>
                          <a:pt x="55333" y="161734"/>
                          <a:pt x="56381" y="136398"/>
                        </a:cubicBezTo>
                        <a:cubicBezTo>
                          <a:pt x="57143" y="111061"/>
                          <a:pt x="55524" y="85344"/>
                          <a:pt x="49428" y="60674"/>
                        </a:cubicBezTo>
                        <a:cubicBezTo>
                          <a:pt x="47808" y="54578"/>
                          <a:pt x="46094" y="48387"/>
                          <a:pt x="43332" y="42672"/>
                        </a:cubicBezTo>
                        <a:cubicBezTo>
                          <a:pt x="40665" y="36957"/>
                          <a:pt x="37331" y="31528"/>
                          <a:pt x="33521" y="26384"/>
                        </a:cubicBezTo>
                        <a:cubicBezTo>
                          <a:pt x="25806" y="16193"/>
                          <a:pt x="16090" y="7715"/>
                          <a:pt x="5898" y="0"/>
                        </a:cubicBezTo>
                        <a:cubicBezTo>
                          <a:pt x="16281" y="7429"/>
                          <a:pt x="26377" y="15621"/>
                          <a:pt x="34474" y="25622"/>
                        </a:cubicBezTo>
                        <a:cubicBezTo>
                          <a:pt x="38474" y="30670"/>
                          <a:pt x="42093" y="36004"/>
                          <a:pt x="44951" y="41815"/>
                        </a:cubicBezTo>
                        <a:cubicBezTo>
                          <a:pt x="47904" y="47625"/>
                          <a:pt x="49809" y="53816"/>
                          <a:pt x="51714" y="59912"/>
                        </a:cubicBezTo>
                        <a:cubicBezTo>
                          <a:pt x="58667" y="84772"/>
                          <a:pt x="61143" y="110585"/>
                          <a:pt x="61048" y="136398"/>
                        </a:cubicBezTo>
                        <a:cubicBezTo>
                          <a:pt x="60858" y="162115"/>
                          <a:pt x="58000" y="188023"/>
                          <a:pt x="50666" y="213074"/>
                        </a:cubicBezTo>
                        <a:cubicBezTo>
                          <a:pt x="46951" y="225552"/>
                          <a:pt x="41998" y="237839"/>
                          <a:pt x="35045" y="249079"/>
                        </a:cubicBezTo>
                        <a:cubicBezTo>
                          <a:pt x="28187" y="260318"/>
                          <a:pt x="18948" y="270891"/>
                          <a:pt x="7232" y="277844"/>
                        </a:cubicBezTo>
                        <a:lnTo>
                          <a:pt x="7041" y="277940"/>
                        </a:lnTo>
                        <a:cubicBezTo>
                          <a:pt x="4851" y="279273"/>
                          <a:pt x="1993" y="278511"/>
                          <a:pt x="660" y="276320"/>
                        </a:cubicBezTo>
                        <a:cubicBezTo>
                          <a:pt x="-674" y="274130"/>
                          <a:pt x="88" y="271272"/>
                          <a:pt x="2279" y="269938"/>
                        </a:cubicBezTo>
                        <a:cubicBezTo>
                          <a:pt x="2184" y="270129"/>
                          <a:pt x="2279" y="270129"/>
                          <a:pt x="2279" y="270034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4" name="Freeform: Shape 420">
                    <a:extLst>
                      <a:ext uri="{FF2B5EF4-FFF2-40B4-BE49-F238E27FC236}">
                        <a16:creationId xmlns:a16="http://schemas.microsoft.com/office/drawing/2014/main" id="{BE279B94-000A-4920-86B8-97B490259B91}"/>
                      </a:ext>
                    </a:extLst>
                  </p:cNvPr>
                  <p:cNvSpPr/>
                  <p:nvPr/>
                </p:nvSpPr>
                <p:spPr>
                  <a:xfrm>
                    <a:off x="5632417" y="3213735"/>
                    <a:ext cx="72008" cy="108121"/>
                  </a:xfrm>
                  <a:custGeom>
                    <a:avLst/>
                    <a:gdLst>
                      <a:gd name="connsiteX0" fmla="*/ 57721 w 72008"/>
                      <a:gd name="connsiteY0" fmla="*/ 103918 h 108121"/>
                      <a:gd name="connsiteX1" fmla="*/ 65437 w 72008"/>
                      <a:gd name="connsiteY1" fmla="*/ 88773 h 108121"/>
                      <a:gd name="connsiteX2" fmla="*/ 68199 w 72008"/>
                      <a:gd name="connsiteY2" fmla="*/ 70771 h 108121"/>
                      <a:gd name="connsiteX3" fmla="*/ 68389 w 72008"/>
                      <a:gd name="connsiteY3" fmla="*/ 52673 h 108121"/>
                      <a:gd name="connsiteX4" fmla="*/ 60674 w 72008"/>
                      <a:gd name="connsiteY4" fmla="*/ 37243 h 108121"/>
                      <a:gd name="connsiteX5" fmla="*/ 44767 w 72008"/>
                      <a:gd name="connsiteY5" fmla="*/ 28956 h 108121"/>
                      <a:gd name="connsiteX6" fmla="*/ 27051 w 72008"/>
                      <a:gd name="connsiteY6" fmla="*/ 23527 h 108121"/>
                      <a:gd name="connsiteX7" fmla="*/ 10573 w 72008"/>
                      <a:gd name="connsiteY7" fmla="*/ 15050 h 108121"/>
                      <a:gd name="connsiteX8" fmla="*/ 0 w 72008"/>
                      <a:gd name="connsiteY8" fmla="*/ 0 h 108121"/>
                      <a:gd name="connsiteX9" fmla="*/ 10954 w 72008"/>
                      <a:gd name="connsiteY9" fmla="*/ 14573 h 108121"/>
                      <a:gd name="connsiteX10" fmla="*/ 27432 w 72008"/>
                      <a:gd name="connsiteY10" fmla="*/ 22384 h 108121"/>
                      <a:gd name="connsiteX11" fmla="*/ 45339 w 72008"/>
                      <a:gd name="connsiteY11" fmla="*/ 27242 h 108121"/>
                      <a:gd name="connsiteX12" fmla="*/ 62293 w 72008"/>
                      <a:gd name="connsiteY12" fmla="*/ 35433 h 108121"/>
                      <a:gd name="connsiteX13" fmla="*/ 71342 w 72008"/>
                      <a:gd name="connsiteY13" fmla="*/ 52197 h 108121"/>
                      <a:gd name="connsiteX14" fmla="*/ 71818 w 72008"/>
                      <a:gd name="connsiteY14" fmla="*/ 71056 h 108121"/>
                      <a:gd name="connsiteX15" fmla="*/ 69532 w 72008"/>
                      <a:gd name="connsiteY15" fmla="*/ 89725 h 108121"/>
                      <a:gd name="connsiteX16" fmla="*/ 61055 w 72008"/>
                      <a:gd name="connsiteY16" fmla="*/ 107347 h 108121"/>
                      <a:gd name="connsiteX17" fmla="*/ 60960 w 72008"/>
                      <a:gd name="connsiteY17" fmla="*/ 107442 h 108121"/>
                      <a:gd name="connsiteX18" fmla="*/ 57626 w 72008"/>
                      <a:gd name="connsiteY18" fmla="*/ 107442 h 108121"/>
                      <a:gd name="connsiteX19" fmla="*/ 57721 w 72008"/>
                      <a:gd name="connsiteY19" fmla="*/ 103918 h 108121"/>
                      <a:gd name="connsiteX20" fmla="*/ 57721 w 72008"/>
                      <a:gd name="connsiteY20" fmla="*/ 103918 h 108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2008" h="108121">
                        <a:moveTo>
                          <a:pt x="57721" y="103918"/>
                        </a:moveTo>
                        <a:cubicBezTo>
                          <a:pt x="61817" y="100298"/>
                          <a:pt x="63913" y="94488"/>
                          <a:pt x="65437" y="88773"/>
                        </a:cubicBezTo>
                        <a:cubicBezTo>
                          <a:pt x="66961" y="82963"/>
                          <a:pt x="67723" y="76867"/>
                          <a:pt x="68199" y="70771"/>
                        </a:cubicBezTo>
                        <a:cubicBezTo>
                          <a:pt x="68580" y="64675"/>
                          <a:pt x="69151" y="58483"/>
                          <a:pt x="68389" y="52673"/>
                        </a:cubicBezTo>
                        <a:cubicBezTo>
                          <a:pt x="67627" y="46768"/>
                          <a:pt x="65151" y="41148"/>
                          <a:pt x="60674" y="37243"/>
                        </a:cubicBezTo>
                        <a:cubicBezTo>
                          <a:pt x="56293" y="33242"/>
                          <a:pt x="50482" y="30861"/>
                          <a:pt x="44767" y="28956"/>
                        </a:cubicBezTo>
                        <a:cubicBezTo>
                          <a:pt x="38957" y="27051"/>
                          <a:pt x="32956" y="25527"/>
                          <a:pt x="27051" y="23527"/>
                        </a:cubicBezTo>
                        <a:cubicBezTo>
                          <a:pt x="21241" y="21527"/>
                          <a:pt x="15430" y="18955"/>
                          <a:pt x="10573" y="15050"/>
                        </a:cubicBezTo>
                        <a:cubicBezTo>
                          <a:pt x="5715" y="11144"/>
                          <a:pt x="2095" y="5810"/>
                          <a:pt x="0" y="0"/>
                        </a:cubicBezTo>
                        <a:cubicBezTo>
                          <a:pt x="2286" y="5715"/>
                          <a:pt x="6001" y="10858"/>
                          <a:pt x="10954" y="14573"/>
                        </a:cubicBezTo>
                        <a:cubicBezTo>
                          <a:pt x="15811" y="18288"/>
                          <a:pt x="21622" y="20574"/>
                          <a:pt x="27432" y="22384"/>
                        </a:cubicBezTo>
                        <a:cubicBezTo>
                          <a:pt x="33338" y="24194"/>
                          <a:pt x="39338" y="25527"/>
                          <a:pt x="45339" y="27242"/>
                        </a:cubicBezTo>
                        <a:cubicBezTo>
                          <a:pt x="51244" y="29051"/>
                          <a:pt x="57340" y="31242"/>
                          <a:pt x="62293" y="35433"/>
                        </a:cubicBezTo>
                        <a:cubicBezTo>
                          <a:pt x="67342" y="39529"/>
                          <a:pt x="70294" y="45815"/>
                          <a:pt x="71342" y="52197"/>
                        </a:cubicBezTo>
                        <a:cubicBezTo>
                          <a:pt x="72390" y="58579"/>
                          <a:pt x="71914" y="64770"/>
                          <a:pt x="71818" y="71056"/>
                        </a:cubicBezTo>
                        <a:cubicBezTo>
                          <a:pt x="71533" y="77248"/>
                          <a:pt x="70866" y="83534"/>
                          <a:pt x="69532" y="89725"/>
                        </a:cubicBezTo>
                        <a:cubicBezTo>
                          <a:pt x="68104" y="95821"/>
                          <a:pt x="66103" y="102394"/>
                          <a:pt x="61055" y="107347"/>
                        </a:cubicBezTo>
                        <a:lnTo>
                          <a:pt x="60960" y="107442"/>
                        </a:lnTo>
                        <a:cubicBezTo>
                          <a:pt x="60007" y="108394"/>
                          <a:pt x="58579" y="108299"/>
                          <a:pt x="57626" y="107442"/>
                        </a:cubicBezTo>
                        <a:cubicBezTo>
                          <a:pt x="56769" y="106299"/>
                          <a:pt x="56769" y="104870"/>
                          <a:pt x="57721" y="103918"/>
                        </a:cubicBezTo>
                        <a:cubicBezTo>
                          <a:pt x="57721" y="103918"/>
                          <a:pt x="57721" y="103918"/>
                          <a:pt x="57721" y="103918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5" name="Freeform: Shape 421">
                    <a:extLst>
                      <a:ext uri="{FF2B5EF4-FFF2-40B4-BE49-F238E27FC236}">
                        <a16:creationId xmlns:a16="http://schemas.microsoft.com/office/drawing/2014/main" id="{31D97A1E-CF02-46D3-96E6-0F8817018CAE}"/>
                      </a:ext>
                    </a:extLst>
                  </p:cNvPr>
                  <p:cNvSpPr/>
                  <p:nvPr/>
                </p:nvSpPr>
                <p:spPr>
                  <a:xfrm>
                    <a:off x="5619011" y="3238521"/>
                    <a:ext cx="58816" cy="16620"/>
                  </a:xfrm>
                  <a:custGeom>
                    <a:avLst/>
                    <a:gdLst>
                      <a:gd name="connsiteX0" fmla="*/ 357 w 58816"/>
                      <a:gd name="connsiteY0" fmla="*/ 9123 h 16620"/>
                      <a:gd name="connsiteX1" fmla="*/ 14549 w 58816"/>
                      <a:gd name="connsiteY1" fmla="*/ 14171 h 16620"/>
                      <a:gd name="connsiteX2" fmla="*/ 28646 w 58816"/>
                      <a:gd name="connsiteY2" fmla="*/ 9313 h 16620"/>
                      <a:gd name="connsiteX3" fmla="*/ 42553 w 58816"/>
                      <a:gd name="connsiteY3" fmla="*/ 1312 h 16620"/>
                      <a:gd name="connsiteX4" fmla="*/ 51125 w 58816"/>
                      <a:gd name="connsiteY4" fmla="*/ 74 h 16620"/>
                      <a:gd name="connsiteX5" fmla="*/ 58745 w 58816"/>
                      <a:gd name="connsiteY5" fmla="*/ 3598 h 16620"/>
                      <a:gd name="connsiteX6" fmla="*/ 58745 w 58816"/>
                      <a:gd name="connsiteY6" fmla="*/ 3979 h 16620"/>
                      <a:gd name="connsiteX7" fmla="*/ 58460 w 58816"/>
                      <a:gd name="connsiteY7" fmla="*/ 4074 h 16620"/>
                      <a:gd name="connsiteX8" fmla="*/ 44267 w 58816"/>
                      <a:gd name="connsiteY8" fmla="*/ 5598 h 16620"/>
                      <a:gd name="connsiteX9" fmla="*/ 30361 w 58816"/>
                      <a:gd name="connsiteY9" fmla="*/ 12647 h 16620"/>
                      <a:gd name="connsiteX10" fmla="*/ 14454 w 58816"/>
                      <a:gd name="connsiteY10" fmla="*/ 16552 h 16620"/>
                      <a:gd name="connsiteX11" fmla="*/ 71 w 58816"/>
                      <a:gd name="connsiteY11" fmla="*/ 9599 h 16620"/>
                      <a:gd name="connsiteX12" fmla="*/ 71 w 58816"/>
                      <a:gd name="connsiteY12" fmla="*/ 9218 h 16620"/>
                      <a:gd name="connsiteX13" fmla="*/ 357 w 58816"/>
                      <a:gd name="connsiteY13" fmla="*/ 9123 h 16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816" h="16620">
                        <a:moveTo>
                          <a:pt x="357" y="9123"/>
                        </a:moveTo>
                        <a:cubicBezTo>
                          <a:pt x="4548" y="12171"/>
                          <a:pt x="9596" y="14361"/>
                          <a:pt x="14549" y="14171"/>
                        </a:cubicBezTo>
                        <a:cubicBezTo>
                          <a:pt x="19502" y="14076"/>
                          <a:pt x="24170" y="11980"/>
                          <a:pt x="28646" y="9313"/>
                        </a:cubicBezTo>
                        <a:cubicBezTo>
                          <a:pt x="33123" y="6741"/>
                          <a:pt x="37124" y="3217"/>
                          <a:pt x="42553" y="1312"/>
                        </a:cubicBezTo>
                        <a:cubicBezTo>
                          <a:pt x="45220" y="360"/>
                          <a:pt x="48173" y="-212"/>
                          <a:pt x="51125" y="74"/>
                        </a:cubicBezTo>
                        <a:cubicBezTo>
                          <a:pt x="54078" y="360"/>
                          <a:pt x="56840" y="1693"/>
                          <a:pt x="58745" y="3598"/>
                        </a:cubicBezTo>
                        <a:cubicBezTo>
                          <a:pt x="58841" y="3693"/>
                          <a:pt x="58841" y="3789"/>
                          <a:pt x="58745" y="3979"/>
                        </a:cubicBezTo>
                        <a:cubicBezTo>
                          <a:pt x="58650" y="4074"/>
                          <a:pt x="58555" y="4074"/>
                          <a:pt x="58460" y="4074"/>
                        </a:cubicBezTo>
                        <a:cubicBezTo>
                          <a:pt x="53221" y="2455"/>
                          <a:pt x="48649" y="3408"/>
                          <a:pt x="44267" y="5598"/>
                        </a:cubicBezTo>
                        <a:lnTo>
                          <a:pt x="30361" y="12647"/>
                        </a:lnTo>
                        <a:cubicBezTo>
                          <a:pt x="25598" y="14933"/>
                          <a:pt x="20074" y="17028"/>
                          <a:pt x="14454" y="16552"/>
                        </a:cubicBezTo>
                        <a:cubicBezTo>
                          <a:pt x="8834" y="16076"/>
                          <a:pt x="3881" y="13123"/>
                          <a:pt x="71" y="9599"/>
                        </a:cubicBezTo>
                        <a:cubicBezTo>
                          <a:pt x="-24" y="9504"/>
                          <a:pt x="-24" y="9408"/>
                          <a:pt x="71" y="9218"/>
                        </a:cubicBezTo>
                        <a:cubicBezTo>
                          <a:pt x="71" y="9027"/>
                          <a:pt x="262" y="9027"/>
                          <a:pt x="357" y="9123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6" name="Freeform: Shape 422">
                    <a:extLst>
                      <a:ext uri="{FF2B5EF4-FFF2-40B4-BE49-F238E27FC236}">
                        <a16:creationId xmlns:a16="http://schemas.microsoft.com/office/drawing/2014/main" id="{40271898-D606-47B9-A10E-CDDE0EB32B2F}"/>
                      </a:ext>
                    </a:extLst>
                  </p:cNvPr>
                  <p:cNvSpPr/>
                  <p:nvPr/>
                </p:nvSpPr>
                <p:spPr>
                  <a:xfrm>
                    <a:off x="5672899" y="3187061"/>
                    <a:ext cx="41147" cy="79672"/>
                  </a:xfrm>
                  <a:custGeom>
                    <a:avLst/>
                    <a:gdLst>
                      <a:gd name="connsiteX0" fmla="*/ 190 w 41147"/>
                      <a:gd name="connsiteY0" fmla="*/ 4 h 79672"/>
                      <a:gd name="connsiteX1" fmla="*/ 24860 w 41147"/>
                      <a:gd name="connsiteY1" fmla="*/ 6766 h 79672"/>
                      <a:gd name="connsiteX2" fmla="*/ 38862 w 41147"/>
                      <a:gd name="connsiteY2" fmla="*/ 28674 h 79672"/>
                      <a:gd name="connsiteX3" fmla="*/ 40576 w 41147"/>
                      <a:gd name="connsiteY3" fmla="*/ 54772 h 79672"/>
                      <a:gd name="connsiteX4" fmla="*/ 33338 w 41147"/>
                      <a:gd name="connsiteY4" fmla="*/ 79537 h 79672"/>
                      <a:gd name="connsiteX5" fmla="*/ 33052 w 41147"/>
                      <a:gd name="connsiteY5" fmla="*/ 79633 h 79672"/>
                      <a:gd name="connsiteX6" fmla="*/ 32956 w 41147"/>
                      <a:gd name="connsiteY6" fmla="*/ 79347 h 79672"/>
                      <a:gd name="connsiteX7" fmla="*/ 36004 w 41147"/>
                      <a:gd name="connsiteY7" fmla="*/ 54201 h 79672"/>
                      <a:gd name="connsiteX8" fmla="*/ 35242 w 41147"/>
                      <a:gd name="connsiteY8" fmla="*/ 29436 h 79672"/>
                      <a:gd name="connsiteX9" fmla="*/ 23431 w 41147"/>
                      <a:gd name="connsiteY9" fmla="*/ 8481 h 79672"/>
                      <a:gd name="connsiteX10" fmla="*/ 190 w 41147"/>
                      <a:gd name="connsiteY10" fmla="*/ 289 h 79672"/>
                      <a:gd name="connsiteX11" fmla="*/ 0 w 41147"/>
                      <a:gd name="connsiteY11" fmla="*/ 4 h 79672"/>
                      <a:gd name="connsiteX12" fmla="*/ 190 w 41147"/>
                      <a:gd name="connsiteY12" fmla="*/ 4 h 7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147" h="79672">
                        <a:moveTo>
                          <a:pt x="190" y="4"/>
                        </a:moveTo>
                        <a:cubicBezTo>
                          <a:pt x="8668" y="-92"/>
                          <a:pt x="17621" y="1623"/>
                          <a:pt x="24860" y="6766"/>
                        </a:cubicBezTo>
                        <a:cubicBezTo>
                          <a:pt x="32099" y="11910"/>
                          <a:pt x="36766" y="20197"/>
                          <a:pt x="38862" y="28674"/>
                        </a:cubicBezTo>
                        <a:cubicBezTo>
                          <a:pt x="41148" y="37151"/>
                          <a:pt x="41719" y="46105"/>
                          <a:pt x="40576" y="54772"/>
                        </a:cubicBezTo>
                        <a:cubicBezTo>
                          <a:pt x="39433" y="63345"/>
                          <a:pt x="37052" y="71822"/>
                          <a:pt x="33338" y="79537"/>
                        </a:cubicBezTo>
                        <a:cubicBezTo>
                          <a:pt x="33242" y="79633"/>
                          <a:pt x="33147" y="79728"/>
                          <a:pt x="33052" y="79633"/>
                        </a:cubicBezTo>
                        <a:cubicBezTo>
                          <a:pt x="32956" y="79633"/>
                          <a:pt x="32861" y="79537"/>
                          <a:pt x="32956" y="79347"/>
                        </a:cubicBezTo>
                        <a:cubicBezTo>
                          <a:pt x="34195" y="70870"/>
                          <a:pt x="35528" y="62583"/>
                          <a:pt x="36004" y="54201"/>
                        </a:cubicBezTo>
                        <a:cubicBezTo>
                          <a:pt x="36481" y="45914"/>
                          <a:pt x="36957" y="37532"/>
                          <a:pt x="35242" y="29436"/>
                        </a:cubicBezTo>
                        <a:cubicBezTo>
                          <a:pt x="33623" y="21435"/>
                          <a:pt x="29813" y="13720"/>
                          <a:pt x="23431" y="8481"/>
                        </a:cubicBezTo>
                        <a:cubicBezTo>
                          <a:pt x="17050" y="3147"/>
                          <a:pt x="8572" y="861"/>
                          <a:pt x="190" y="289"/>
                        </a:cubicBezTo>
                        <a:cubicBezTo>
                          <a:pt x="95" y="289"/>
                          <a:pt x="0" y="194"/>
                          <a:pt x="0" y="4"/>
                        </a:cubicBezTo>
                        <a:cubicBezTo>
                          <a:pt x="0" y="99"/>
                          <a:pt x="95" y="4"/>
                          <a:pt x="190" y="4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7" name="Freeform: Shape 423">
                    <a:extLst>
                      <a:ext uri="{FF2B5EF4-FFF2-40B4-BE49-F238E27FC236}">
                        <a16:creationId xmlns:a16="http://schemas.microsoft.com/office/drawing/2014/main" id="{9013ECC2-9836-4B9B-B938-B6740B562136}"/>
                      </a:ext>
                    </a:extLst>
                  </p:cNvPr>
                  <p:cNvSpPr/>
                  <p:nvPr/>
                </p:nvSpPr>
                <p:spPr>
                  <a:xfrm>
                    <a:off x="5665144" y="3119818"/>
                    <a:ext cx="51675" cy="110434"/>
                  </a:xfrm>
                  <a:custGeom>
                    <a:avLst/>
                    <a:gdLst>
                      <a:gd name="connsiteX0" fmla="*/ 420 w 51675"/>
                      <a:gd name="connsiteY0" fmla="*/ 95 h 110434"/>
                      <a:gd name="connsiteX1" fmla="*/ 26614 w 51675"/>
                      <a:gd name="connsiteY1" fmla="*/ 19145 h 110434"/>
                      <a:gd name="connsiteX2" fmla="*/ 44997 w 51675"/>
                      <a:gd name="connsiteY2" fmla="*/ 46101 h 110434"/>
                      <a:gd name="connsiteX3" fmla="*/ 51665 w 51675"/>
                      <a:gd name="connsiteY3" fmla="*/ 78296 h 110434"/>
                      <a:gd name="connsiteX4" fmla="*/ 45569 w 51675"/>
                      <a:gd name="connsiteY4" fmla="*/ 110300 h 110434"/>
                      <a:gd name="connsiteX5" fmla="*/ 45283 w 51675"/>
                      <a:gd name="connsiteY5" fmla="*/ 110395 h 110434"/>
                      <a:gd name="connsiteX6" fmla="*/ 45093 w 51675"/>
                      <a:gd name="connsiteY6" fmla="*/ 110109 h 110434"/>
                      <a:gd name="connsiteX7" fmla="*/ 46998 w 51675"/>
                      <a:gd name="connsiteY7" fmla="*/ 78200 h 110434"/>
                      <a:gd name="connsiteX8" fmla="*/ 41568 w 51675"/>
                      <a:gd name="connsiteY8" fmla="*/ 47339 h 110434"/>
                      <a:gd name="connsiteX9" fmla="*/ 24900 w 51675"/>
                      <a:gd name="connsiteY9" fmla="*/ 20574 h 110434"/>
                      <a:gd name="connsiteX10" fmla="*/ 135 w 51675"/>
                      <a:gd name="connsiteY10" fmla="*/ 286 h 110434"/>
                      <a:gd name="connsiteX11" fmla="*/ 39 w 51675"/>
                      <a:gd name="connsiteY11" fmla="*/ 0 h 110434"/>
                      <a:gd name="connsiteX12" fmla="*/ 420 w 51675"/>
                      <a:gd name="connsiteY12" fmla="*/ 95 h 110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675" h="110434">
                        <a:moveTo>
                          <a:pt x="420" y="95"/>
                        </a:moveTo>
                        <a:cubicBezTo>
                          <a:pt x="9850" y="5239"/>
                          <a:pt x="18899" y="11525"/>
                          <a:pt x="26614" y="19145"/>
                        </a:cubicBezTo>
                        <a:cubicBezTo>
                          <a:pt x="34329" y="26860"/>
                          <a:pt x="40711" y="36004"/>
                          <a:pt x="44997" y="46101"/>
                        </a:cubicBezTo>
                        <a:cubicBezTo>
                          <a:pt x="49379" y="56197"/>
                          <a:pt x="51855" y="67246"/>
                          <a:pt x="51665" y="78296"/>
                        </a:cubicBezTo>
                        <a:cubicBezTo>
                          <a:pt x="51379" y="89344"/>
                          <a:pt x="49474" y="100203"/>
                          <a:pt x="45569" y="110300"/>
                        </a:cubicBezTo>
                        <a:cubicBezTo>
                          <a:pt x="45474" y="110395"/>
                          <a:pt x="45378" y="110490"/>
                          <a:pt x="45283" y="110395"/>
                        </a:cubicBezTo>
                        <a:cubicBezTo>
                          <a:pt x="45188" y="110395"/>
                          <a:pt x="45093" y="110300"/>
                          <a:pt x="45093" y="110109"/>
                        </a:cubicBezTo>
                        <a:cubicBezTo>
                          <a:pt x="46331" y="99346"/>
                          <a:pt x="47569" y="88773"/>
                          <a:pt x="46998" y="78200"/>
                        </a:cubicBezTo>
                        <a:cubicBezTo>
                          <a:pt x="46521" y="67723"/>
                          <a:pt x="45188" y="57245"/>
                          <a:pt x="41568" y="47339"/>
                        </a:cubicBezTo>
                        <a:cubicBezTo>
                          <a:pt x="37949" y="37433"/>
                          <a:pt x="32139" y="28384"/>
                          <a:pt x="24900" y="20574"/>
                        </a:cubicBezTo>
                        <a:cubicBezTo>
                          <a:pt x="17756" y="12668"/>
                          <a:pt x="9279" y="6001"/>
                          <a:pt x="135" y="286"/>
                        </a:cubicBezTo>
                        <a:cubicBezTo>
                          <a:pt x="39" y="191"/>
                          <a:pt x="-56" y="95"/>
                          <a:pt x="39" y="0"/>
                        </a:cubicBezTo>
                        <a:cubicBezTo>
                          <a:pt x="135" y="95"/>
                          <a:pt x="230" y="95"/>
                          <a:pt x="420" y="95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: Shape 424">
                    <a:extLst>
                      <a:ext uri="{FF2B5EF4-FFF2-40B4-BE49-F238E27FC236}">
                        <a16:creationId xmlns:a16="http://schemas.microsoft.com/office/drawing/2014/main" id="{F2DEF63E-B665-4183-8D45-CC60E95FFA01}"/>
                      </a:ext>
                    </a:extLst>
                  </p:cNvPr>
                  <p:cNvSpPr/>
                  <p:nvPr/>
                </p:nvSpPr>
                <p:spPr>
                  <a:xfrm>
                    <a:off x="5687075" y="3082549"/>
                    <a:ext cx="22589" cy="99466"/>
                  </a:xfrm>
                  <a:custGeom>
                    <a:avLst/>
                    <a:gdLst>
                      <a:gd name="connsiteX0" fmla="*/ 587 w 22589"/>
                      <a:gd name="connsiteY0" fmla="*/ 216 h 99466"/>
                      <a:gd name="connsiteX1" fmla="*/ 4587 w 22589"/>
                      <a:gd name="connsiteY1" fmla="*/ 15837 h 99466"/>
                      <a:gd name="connsiteX2" fmla="*/ 12588 w 22589"/>
                      <a:gd name="connsiteY2" fmla="*/ 30506 h 99466"/>
                      <a:gd name="connsiteX3" fmla="*/ 12588 w 22589"/>
                      <a:gd name="connsiteY3" fmla="*/ 30411 h 99466"/>
                      <a:gd name="connsiteX4" fmla="*/ 21732 w 22589"/>
                      <a:gd name="connsiteY4" fmla="*/ 64415 h 99466"/>
                      <a:gd name="connsiteX5" fmla="*/ 22304 w 22589"/>
                      <a:gd name="connsiteY5" fmla="*/ 81846 h 99466"/>
                      <a:gd name="connsiteX6" fmla="*/ 22590 w 22589"/>
                      <a:gd name="connsiteY6" fmla="*/ 99181 h 99466"/>
                      <a:gd name="connsiteX7" fmla="*/ 22399 w 22589"/>
                      <a:gd name="connsiteY7" fmla="*/ 99467 h 99466"/>
                      <a:gd name="connsiteX8" fmla="*/ 22209 w 22589"/>
                      <a:gd name="connsiteY8" fmla="*/ 99276 h 99466"/>
                      <a:gd name="connsiteX9" fmla="*/ 17065 w 22589"/>
                      <a:gd name="connsiteY9" fmla="*/ 64796 h 99466"/>
                      <a:gd name="connsiteX10" fmla="*/ 15351 w 22589"/>
                      <a:gd name="connsiteY10" fmla="*/ 47841 h 99466"/>
                      <a:gd name="connsiteX11" fmla="*/ 10207 w 22589"/>
                      <a:gd name="connsiteY11" fmla="*/ 31649 h 99466"/>
                      <a:gd name="connsiteX12" fmla="*/ 10207 w 22589"/>
                      <a:gd name="connsiteY12" fmla="*/ 31554 h 99466"/>
                      <a:gd name="connsiteX13" fmla="*/ 10207 w 22589"/>
                      <a:gd name="connsiteY13" fmla="*/ 31554 h 99466"/>
                      <a:gd name="connsiteX14" fmla="*/ 3254 w 22589"/>
                      <a:gd name="connsiteY14" fmla="*/ 16599 h 99466"/>
                      <a:gd name="connsiteX15" fmla="*/ 206 w 22589"/>
                      <a:gd name="connsiteY15" fmla="*/ 216 h 99466"/>
                      <a:gd name="connsiteX16" fmla="*/ 492 w 22589"/>
                      <a:gd name="connsiteY16" fmla="*/ 26 h 99466"/>
                      <a:gd name="connsiteX17" fmla="*/ 587 w 22589"/>
                      <a:gd name="connsiteY17" fmla="*/ 216 h 99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589" h="99466">
                        <a:moveTo>
                          <a:pt x="587" y="216"/>
                        </a:moveTo>
                        <a:cubicBezTo>
                          <a:pt x="206" y="5741"/>
                          <a:pt x="2016" y="11075"/>
                          <a:pt x="4587" y="15837"/>
                        </a:cubicBezTo>
                        <a:cubicBezTo>
                          <a:pt x="7159" y="20600"/>
                          <a:pt x="10398" y="25267"/>
                          <a:pt x="12588" y="30506"/>
                        </a:cubicBezTo>
                        <a:lnTo>
                          <a:pt x="12588" y="30411"/>
                        </a:lnTo>
                        <a:cubicBezTo>
                          <a:pt x="18208" y="40888"/>
                          <a:pt x="20685" y="52794"/>
                          <a:pt x="21732" y="64415"/>
                        </a:cubicBezTo>
                        <a:cubicBezTo>
                          <a:pt x="22209" y="70225"/>
                          <a:pt x="22304" y="76035"/>
                          <a:pt x="22304" y="81846"/>
                        </a:cubicBezTo>
                        <a:cubicBezTo>
                          <a:pt x="22304" y="87656"/>
                          <a:pt x="22399" y="93371"/>
                          <a:pt x="22590" y="99181"/>
                        </a:cubicBezTo>
                        <a:cubicBezTo>
                          <a:pt x="22590" y="99276"/>
                          <a:pt x="22494" y="99372"/>
                          <a:pt x="22399" y="99467"/>
                        </a:cubicBezTo>
                        <a:cubicBezTo>
                          <a:pt x="22304" y="99467"/>
                          <a:pt x="22209" y="99372"/>
                          <a:pt x="22209" y="99276"/>
                        </a:cubicBezTo>
                        <a:cubicBezTo>
                          <a:pt x="18494" y="88037"/>
                          <a:pt x="17732" y="76226"/>
                          <a:pt x="17065" y="64796"/>
                        </a:cubicBezTo>
                        <a:cubicBezTo>
                          <a:pt x="16779" y="59081"/>
                          <a:pt x="16398" y="53366"/>
                          <a:pt x="15351" y="47841"/>
                        </a:cubicBezTo>
                        <a:cubicBezTo>
                          <a:pt x="14303" y="42317"/>
                          <a:pt x="12588" y="36888"/>
                          <a:pt x="10207" y="31649"/>
                        </a:cubicBezTo>
                        <a:lnTo>
                          <a:pt x="10207" y="31554"/>
                        </a:lnTo>
                        <a:lnTo>
                          <a:pt x="10207" y="31554"/>
                        </a:lnTo>
                        <a:cubicBezTo>
                          <a:pt x="8302" y="26505"/>
                          <a:pt x="5540" y="21743"/>
                          <a:pt x="3254" y="16599"/>
                        </a:cubicBezTo>
                        <a:cubicBezTo>
                          <a:pt x="873" y="11551"/>
                          <a:pt x="-556" y="5741"/>
                          <a:pt x="206" y="216"/>
                        </a:cubicBezTo>
                        <a:cubicBezTo>
                          <a:pt x="206" y="121"/>
                          <a:pt x="301" y="26"/>
                          <a:pt x="492" y="26"/>
                        </a:cubicBezTo>
                        <a:cubicBezTo>
                          <a:pt x="492" y="-69"/>
                          <a:pt x="587" y="121"/>
                          <a:pt x="587" y="216"/>
                        </a:cubicBezTo>
                        <a:close/>
                      </a:path>
                    </a:pathLst>
                  </a:custGeom>
                  <a:solidFill>
                    <a:srgbClr val="D4E88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92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412749" y="3272483"/>
                <a:ext cx="392246" cy="614193"/>
                <a:chOff x="5412749" y="3272483"/>
                <a:chExt cx="392246" cy="614193"/>
              </a:xfrm>
              <a:solidFill>
                <a:srgbClr val="F9DBCD"/>
              </a:solidFill>
            </p:grpSpPr>
            <p:sp>
              <p:nvSpPr>
                <p:cNvPr id="193" name="Freeform: Shape 426">
                  <a:extLst>
                    <a:ext uri="{FF2B5EF4-FFF2-40B4-BE49-F238E27FC236}">
                      <a16:creationId xmlns:a16="http://schemas.microsoft.com/office/drawing/2014/main" id="{21E1388B-9C2C-4751-8ED2-9C3D66434F5F}"/>
                    </a:ext>
                  </a:extLst>
                </p:cNvPr>
                <p:cNvSpPr/>
                <p:nvPr/>
              </p:nvSpPr>
              <p:spPr>
                <a:xfrm>
                  <a:off x="5412749" y="3272483"/>
                  <a:ext cx="259026" cy="179940"/>
                </a:xfrm>
                <a:custGeom>
                  <a:avLst/>
                  <a:gdLst>
                    <a:gd name="connsiteX0" fmla="*/ 259007 w 259026"/>
                    <a:gd name="connsiteY0" fmla="*/ 127370 h 179940"/>
                    <a:gd name="connsiteX1" fmla="*/ 239385 w 259026"/>
                    <a:gd name="connsiteY1" fmla="*/ 94509 h 179940"/>
                    <a:gd name="connsiteX2" fmla="*/ 134134 w 259026"/>
                    <a:gd name="connsiteY2" fmla="*/ 65362 h 179940"/>
                    <a:gd name="connsiteX3" fmla="*/ 115370 w 259026"/>
                    <a:gd name="connsiteY3" fmla="*/ 41074 h 179940"/>
                    <a:gd name="connsiteX4" fmla="*/ 92129 w 259026"/>
                    <a:gd name="connsiteY4" fmla="*/ 6117 h 179940"/>
                    <a:gd name="connsiteX5" fmla="*/ 89938 w 259026"/>
                    <a:gd name="connsiteY5" fmla="*/ 33549 h 179940"/>
                    <a:gd name="connsiteX6" fmla="*/ 107750 w 259026"/>
                    <a:gd name="connsiteY6" fmla="*/ 90699 h 179940"/>
                    <a:gd name="connsiteX7" fmla="*/ 51171 w 259026"/>
                    <a:gd name="connsiteY7" fmla="*/ 973 h 179940"/>
                    <a:gd name="connsiteX8" fmla="*/ 60506 w 259026"/>
                    <a:gd name="connsiteY8" fmla="*/ 49075 h 179940"/>
                    <a:gd name="connsiteX9" fmla="*/ 76508 w 259026"/>
                    <a:gd name="connsiteY9" fmla="*/ 100033 h 179940"/>
                    <a:gd name="connsiteX10" fmla="*/ 26121 w 259026"/>
                    <a:gd name="connsiteY10" fmla="*/ 7831 h 179940"/>
                    <a:gd name="connsiteX11" fmla="*/ 49838 w 259026"/>
                    <a:gd name="connsiteY11" fmla="*/ 104701 h 179940"/>
                    <a:gd name="connsiteX12" fmla="*/ 3832 w 259026"/>
                    <a:gd name="connsiteY12" fmla="*/ 25072 h 179940"/>
                    <a:gd name="connsiteX13" fmla="*/ 20406 w 259026"/>
                    <a:gd name="connsiteY13" fmla="*/ 101557 h 179940"/>
                    <a:gd name="connsiteX14" fmla="*/ 58791 w 259026"/>
                    <a:gd name="connsiteY14" fmla="*/ 138038 h 179940"/>
                    <a:gd name="connsiteX15" fmla="*/ 129753 w 259026"/>
                    <a:gd name="connsiteY15" fmla="*/ 163946 h 179940"/>
                    <a:gd name="connsiteX16" fmla="*/ 174425 w 259026"/>
                    <a:gd name="connsiteY16" fmla="*/ 173662 h 179940"/>
                    <a:gd name="connsiteX17" fmla="*/ 217859 w 259026"/>
                    <a:gd name="connsiteY17" fmla="*/ 179758 h 179940"/>
                    <a:gd name="connsiteX18" fmla="*/ 259007 w 259026"/>
                    <a:gd name="connsiteY18" fmla="*/ 127370 h 179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026" h="179940">
                      <a:moveTo>
                        <a:pt x="259007" y="127370"/>
                      </a:moveTo>
                      <a:cubicBezTo>
                        <a:pt x="258626" y="114035"/>
                        <a:pt x="252720" y="101462"/>
                        <a:pt x="239385" y="94509"/>
                      </a:cubicBezTo>
                      <a:cubicBezTo>
                        <a:pt x="218049" y="81650"/>
                        <a:pt x="162709" y="72316"/>
                        <a:pt x="134134" y="65362"/>
                      </a:cubicBezTo>
                      <a:cubicBezTo>
                        <a:pt x="128419" y="58504"/>
                        <a:pt x="122514" y="51837"/>
                        <a:pt x="115370" y="41074"/>
                      </a:cubicBezTo>
                      <a:cubicBezTo>
                        <a:pt x="107274" y="27358"/>
                        <a:pt x="108131" y="21547"/>
                        <a:pt x="92129" y="6117"/>
                      </a:cubicBezTo>
                      <a:cubicBezTo>
                        <a:pt x="80604" y="-1122"/>
                        <a:pt x="84985" y="21071"/>
                        <a:pt x="89938" y="33549"/>
                      </a:cubicBezTo>
                      <a:cubicBezTo>
                        <a:pt x="96891" y="50313"/>
                        <a:pt x="108226" y="73078"/>
                        <a:pt x="107750" y="90699"/>
                      </a:cubicBezTo>
                      <a:cubicBezTo>
                        <a:pt x="94034" y="91937"/>
                        <a:pt x="70888" y="-11028"/>
                        <a:pt x="51171" y="973"/>
                      </a:cubicBezTo>
                      <a:cubicBezTo>
                        <a:pt x="43456" y="1735"/>
                        <a:pt x="55934" y="35549"/>
                        <a:pt x="60506" y="49075"/>
                      </a:cubicBezTo>
                      <a:cubicBezTo>
                        <a:pt x="67554" y="65839"/>
                        <a:pt x="70602" y="83555"/>
                        <a:pt x="76508" y="100033"/>
                      </a:cubicBezTo>
                      <a:cubicBezTo>
                        <a:pt x="54696" y="81460"/>
                        <a:pt x="41742" y="211"/>
                        <a:pt x="26121" y="7831"/>
                      </a:cubicBezTo>
                      <a:cubicBezTo>
                        <a:pt x="14691" y="13832"/>
                        <a:pt x="38408" y="80317"/>
                        <a:pt x="49838" y="104701"/>
                      </a:cubicBezTo>
                      <a:cubicBezTo>
                        <a:pt x="25930" y="80126"/>
                        <a:pt x="25073" y="38692"/>
                        <a:pt x="3832" y="25072"/>
                      </a:cubicBezTo>
                      <a:cubicBezTo>
                        <a:pt x="-7407" y="27072"/>
                        <a:pt x="8499" y="85365"/>
                        <a:pt x="20406" y="101557"/>
                      </a:cubicBezTo>
                      <a:cubicBezTo>
                        <a:pt x="35169" y="119941"/>
                        <a:pt x="39360" y="126227"/>
                        <a:pt x="58791" y="138038"/>
                      </a:cubicBezTo>
                      <a:cubicBezTo>
                        <a:pt x="80223" y="150516"/>
                        <a:pt x="106035" y="157564"/>
                        <a:pt x="129753" y="163946"/>
                      </a:cubicBezTo>
                      <a:cubicBezTo>
                        <a:pt x="144516" y="167851"/>
                        <a:pt x="159471" y="170709"/>
                        <a:pt x="174425" y="173662"/>
                      </a:cubicBezTo>
                      <a:cubicBezTo>
                        <a:pt x="188427" y="176424"/>
                        <a:pt x="203381" y="180901"/>
                        <a:pt x="217859" y="179758"/>
                      </a:cubicBezTo>
                      <a:cubicBezTo>
                        <a:pt x="243195" y="177472"/>
                        <a:pt x="259674" y="150897"/>
                        <a:pt x="259007" y="127370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427">
                  <a:extLst>
                    <a:ext uri="{FF2B5EF4-FFF2-40B4-BE49-F238E27FC236}">
                      <a16:creationId xmlns:a16="http://schemas.microsoft.com/office/drawing/2014/main" id="{BC7E814C-B80E-47A7-A4F2-852F7FB1B76A}"/>
                    </a:ext>
                  </a:extLst>
                </p:cNvPr>
                <p:cNvSpPr/>
                <p:nvPr/>
              </p:nvSpPr>
              <p:spPr>
                <a:xfrm>
                  <a:off x="5616129" y="3375256"/>
                  <a:ext cx="188865" cy="511419"/>
                </a:xfrm>
                <a:custGeom>
                  <a:avLst/>
                  <a:gdLst>
                    <a:gd name="connsiteX0" fmla="*/ 188500 w 188865"/>
                    <a:gd name="connsiteY0" fmla="*/ 413979 h 511419"/>
                    <a:gd name="connsiteX1" fmla="*/ 142589 w 188865"/>
                    <a:gd name="connsiteY1" fmla="*/ 285296 h 511419"/>
                    <a:gd name="connsiteX2" fmla="*/ 37529 w 188865"/>
                    <a:gd name="connsiteY2" fmla="*/ 22 h 511419"/>
                    <a:gd name="connsiteX3" fmla="*/ 0 w 188865"/>
                    <a:gd name="connsiteY3" fmla="*/ 72603 h 511419"/>
                    <a:gd name="connsiteX4" fmla="*/ 38100 w 188865"/>
                    <a:gd name="connsiteY4" fmla="*/ 323491 h 511419"/>
                    <a:gd name="connsiteX5" fmla="*/ 62675 w 188865"/>
                    <a:gd name="connsiteY5" fmla="*/ 442078 h 511419"/>
                    <a:gd name="connsiteX6" fmla="*/ 130969 w 188865"/>
                    <a:gd name="connsiteY6" fmla="*/ 511420 h 511419"/>
                    <a:gd name="connsiteX7" fmla="*/ 188500 w 188865"/>
                    <a:gd name="connsiteY7" fmla="*/ 413979 h 51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865" h="511419">
                      <a:moveTo>
                        <a:pt x="188500" y="413979"/>
                      </a:moveTo>
                      <a:cubicBezTo>
                        <a:pt x="182690" y="359591"/>
                        <a:pt x="158496" y="337398"/>
                        <a:pt x="142589" y="285296"/>
                      </a:cubicBezTo>
                      <a:cubicBezTo>
                        <a:pt x="126778" y="233861"/>
                        <a:pt x="58769" y="-2645"/>
                        <a:pt x="37529" y="22"/>
                      </a:cubicBezTo>
                      <a:cubicBezTo>
                        <a:pt x="18288" y="2499"/>
                        <a:pt x="1238" y="49457"/>
                        <a:pt x="0" y="72603"/>
                      </a:cubicBezTo>
                      <a:cubicBezTo>
                        <a:pt x="572" y="73365"/>
                        <a:pt x="25336" y="240719"/>
                        <a:pt x="38100" y="323491"/>
                      </a:cubicBezTo>
                      <a:cubicBezTo>
                        <a:pt x="46196" y="375879"/>
                        <a:pt x="46101" y="391309"/>
                        <a:pt x="62675" y="442078"/>
                      </a:cubicBezTo>
                      <a:cubicBezTo>
                        <a:pt x="75152" y="480178"/>
                        <a:pt x="85820" y="511324"/>
                        <a:pt x="130969" y="511420"/>
                      </a:cubicBezTo>
                      <a:cubicBezTo>
                        <a:pt x="171164" y="511515"/>
                        <a:pt x="191929" y="445507"/>
                        <a:pt x="188500" y="413979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9" name="Graphic 376">
              <a:extLst>
                <a:ext uri="{FF2B5EF4-FFF2-40B4-BE49-F238E27FC236}">
                  <a16:creationId xmlns:a16="http://schemas.microsoft.com/office/drawing/2014/main" id="{A57DD7C5-F8FA-43A1-BC88-3E9B520F67E4}"/>
                </a:ext>
              </a:extLst>
            </p:cNvPr>
            <p:cNvGrpSpPr/>
            <p:nvPr/>
          </p:nvGrpSpPr>
          <p:grpSpPr>
            <a:xfrm>
              <a:off x="6395010" y="2895806"/>
              <a:ext cx="494822" cy="990870"/>
              <a:chOff x="6395005" y="2895804"/>
              <a:chExt cx="494820" cy="990872"/>
            </a:xfrm>
          </p:grpSpPr>
          <p:grpSp>
            <p:nvGrpSpPr>
              <p:cNvPr id="176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6427211" y="2895804"/>
                <a:ext cx="462614" cy="498877"/>
                <a:chOff x="6427213" y="2895805"/>
                <a:chExt cx="462614" cy="498877"/>
              </a:xfrm>
            </p:grpSpPr>
            <p:sp>
              <p:nvSpPr>
                <p:cNvPr id="180" name="Freeform: Shape 430">
                  <a:extLst>
                    <a:ext uri="{FF2B5EF4-FFF2-40B4-BE49-F238E27FC236}">
                      <a16:creationId xmlns:a16="http://schemas.microsoft.com/office/drawing/2014/main" id="{4FE284B2-23EE-4265-9264-F89B13D2ED47}"/>
                    </a:ext>
                  </a:extLst>
                </p:cNvPr>
                <p:cNvSpPr/>
                <p:nvPr/>
              </p:nvSpPr>
              <p:spPr>
                <a:xfrm>
                  <a:off x="6541769" y="3006023"/>
                  <a:ext cx="220452" cy="86102"/>
                </a:xfrm>
                <a:custGeom>
                  <a:avLst/>
                  <a:gdLst>
                    <a:gd name="connsiteX0" fmla="*/ 0 w 220452"/>
                    <a:gd name="connsiteY0" fmla="*/ 38929 h 86102"/>
                    <a:gd name="connsiteX1" fmla="*/ 52006 w 220452"/>
                    <a:gd name="connsiteY1" fmla="*/ 24260 h 86102"/>
                    <a:gd name="connsiteX2" fmla="*/ 101155 w 220452"/>
                    <a:gd name="connsiteY2" fmla="*/ 16355 h 86102"/>
                    <a:gd name="connsiteX3" fmla="*/ 160877 w 220452"/>
                    <a:gd name="connsiteY3" fmla="*/ 17688 h 86102"/>
                    <a:gd name="connsiteX4" fmla="*/ 217551 w 220452"/>
                    <a:gd name="connsiteY4" fmla="*/ 22546 h 86102"/>
                    <a:gd name="connsiteX5" fmla="*/ 168212 w 220452"/>
                    <a:gd name="connsiteY5" fmla="*/ 74648 h 86102"/>
                    <a:gd name="connsiteX6" fmla="*/ 84010 w 220452"/>
                    <a:gd name="connsiteY6" fmla="*/ 86078 h 86102"/>
                    <a:gd name="connsiteX7" fmla="*/ 11525 w 220452"/>
                    <a:gd name="connsiteY7" fmla="*/ 60265 h 86102"/>
                    <a:gd name="connsiteX8" fmla="*/ 0 w 220452"/>
                    <a:gd name="connsiteY8" fmla="*/ 38929 h 8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0452" h="86102">
                      <a:moveTo>
                        <a:pt x="0" y="38929"/>
                      </a:moveTo>
                      <a:cubicBezTo>
                        <a:pt x="2096" y="21117"/>
                        <a:pt x="40386" y="16259"/>
                        <a:pt x="52006" y="24260"/>
                      </a:cubicBezTo>
                      <a:cubicBezTo>
                        <a:pt x="54102" y="6449"/>
                        <a:pt x="90488" y="6068"/>
                        <a:pt x="101155" y="16355"/>
                      </a:cubicBezTo>
                      <a:cubicBezTo>
                        <a:pt x="111633" y="-6505"/>
                        <a:pt x="150400" y="-4791"/>
                        <a:pt x="160877" y="17688"/>
                      </a:cubicBezTo>
                      <a:cubicBezTo>
                        <a:pt x="178689" y="4258"/>
                        <a:pt x="205930" y="-981"/>
                        <a:pt x="217551" y="22546"/>
                      </a:cubicBezTo>
                      <a:cubicBezTo>
                        <a:pt x="231838" y="52454"/>
                        <a:pt x="189833" y="67599"/>
                        <a:pt x="168212" y="74648"/>
                      </a:cubicBezTo>
                      <a:cubicBezTo>
                        <a:pt x="141256" y="84268"/>
                        <a:pt x="111633" y="86363"/>
                        <a:pt x="84010" y="86078"/>
                      </a:cubicBezTo>
                      <a:cubicBezTo>
                        <a:pt x="55245" y="85887"/>
                        <a:pt x="36671" y="71790"/>
                        <a:pt x="11525" y="60265"/>
                      </a:cubicBezTo>
                      <a:lnTo>
                        <a:pt x="0" y="38929"/>
                      </a:ln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81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6590632" y="2895805"/>
                  <a:ext cx="110833" cy="182619"/>
                  <a:chOff x="6590632" y="2895805"/>
                  <a:chExt cx="110833" cy="182619"/>
                </a:xfrm>
              </p:grpSpPr>
              <p:sp>
                <p:nvSpPr>
                  <p:cNvPr id="189" name="Freeform: Shape 432">
                    <a:extLst>
                      <a:ext uri="{FF2B5EF4-FFF2-40B4-BE49-F238E27FC236}">
                        <a16:creationId xmlns:a16="http://schemas.microsoft.com/office/drawing/2014/main" id="{F59050AE-09FB-406B-93B2-FF498BF6C5BF}"/>
                      </a:ext>
                    </a:extLst>
                  </p:cNvPr>
                  <p:cNvSpPr/>
                  <p:nvPr/>
                </p:nvSpPr>
                <p:spPr>
                  <a:xfrm>
                    <a:off x="6662992" y="2895805"/>
                    <a:ext cx="20439" cy="21321"/>
                  </a:xfrm>
                  <a:custGeom>
                    <a:avLst/>
                    <a:gdLst>
                      <a:gd name="connsiteX0" fmla="*/ 16319 w 20439"/>
                      <a:gd name="connsiteY0" fmla="*/ 21321 h 21321"/>
                      <a:gd name="connsiteX1" fmla="*/ 2983 w 20439"/>
                      <a:gd name="connsiteY1" fmla="*/ 1223 h 21321"/>
                      <a:gd name="connsiteX2" fmla="*/ 2221 w 20439"/>
                      <a:gd name="connsiteY2" fmla="*/ 1509 h 21321"/>
                      <a:gd name="connsiteX3" fmla="*/ 16319 w 20439"/>
                      <a:gd name="connsiteY3" fmla="*/ 21321 h 2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39" h="21321">
                        <a:moveTo>
                          <a:pt x="16319" y="21321"/>
                        </a:moveTo>
                        <a:cubicBezTo>
                          <a:pt x="22605" y="7510"/>
                          <a:pt x="24129" y="-3825"/>
                          <a:pt x="2983" y="1223"/>
                        </a:cubicBezTo>
                        <a:cubicBezTo>
                          <a:pt x="2698" y="1319"/>
                          <a:pt x="2507" y="1414"/>
                          <a:pt x="2221" y="1509"/>
                        </a:cubicBezTo>
                        <a:cubicBezTo>
                          <a:pt x="-4732" y="9891"/>
                          <a:pt x="5936" y="19321"/>
                          <a:pt x="16319" y="21321"/>
                        </a:cubicBezTo>
                        <a:close/>
                      </a:path>
                    </a:pathLst>
                  </a:custGeom>
                  <a:solidFill>
                    <a:srgbClr val="839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: Shape 433">
                    <a:extLst>
                      <a:ext uri="{FF2B5EF4-FFF2-40B4-BE49-F238E27FC236}">
                        <a16:creationId xmlns:a16="http://schemas.microsoft.com/office/drawing/2014/main" id="{043D1518-03AA-4324-A1C8-74DC890DF5C2}"/>
                      </a:ext>
                    </a:extLst>
                  </p:cNvPr>
                  <p:cNvSpPr/>
                  <p:nvPr/>
                </p:nvSpPr>
                <p:spPr>
                  <a:xfrm>
                    <a:off x="6590632" y="2897314"/>
                    <a:ext cx="110833" cy="181110"/>
                  </a:xfrm>
                  <a:custGeom>
                    <a:avLst/>
                    <a:gdLst>
                      <a:gd name="connsiteX0" fmla="*/ 88678 w 110833"/>
                      <a:gd name="connsiteY0" fmla="*/ 19812 h 181110"/>
                      <a:gd name="connsiteX1" fmla="*/ 74581 w 110833"/>
                      <a:gd name="connsiteY1" fmla="*/ 0 h 181110"/>
                      <a:gd name="connsiteX2" fmla="*/ 34576 w 110833"/>
                      <a:gd name="connsiteY2" fmla="*/ 63341 h 181110"/>
                      <a:gd name="connsiteX3" fmla="*/ 0 w 110833"/>
                      <a:gd name="connsiteY3" fmla="*/ 151924 h 181110"/>
                      <a:gd name="connsiteX4" fmla="*/ 10287 w 110833"/>
                      <a:gd name="connsiteY4" fmla="*/ 172212 h 181110"/>
                      <a:gd name="connsiteX5" fmla="*/ 110681 w 110833"/>
                      <a:gd name="connsiteY5" fmla="*/ 156305 h 181110"/>
                      <a:gd name="connsiteX6" fmla="*/ 80582 w 110833"/>
                      <a:gd name="connsiteY6" fmla="*/ 105442 h 181110"/>
                      <a:gd name="connsiteX7" fmla="*/ 73533 w 110833"/>
                      <a:gd name="connsiteY7" fmla="*/ 51816 h 181110"/>
                      <a:gd name="connsiteX8" fmla="*/ 88678 w 110833"/>
                      <a:gd name="connsiteY8" fmla="*/ 19812 h 18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833" h="181110">
                        <a:moveTo>
                          <a:pt x="88678" y="19812"/>
                        </a:moveTo>
                        <a:cubicBezTo>
                          <a:pt x="78296" y="17812"/>
                          <a:pt x="67628" y="8287"/>
                          <a:pt x="74581" y="0"/>
                        </a:cubicBezTo>
                        <a:cubicBezTo>
                          <a:pt x="51245" y="6668"/>
                          <a:pt x="39719" y="43339"/>
                          <a:pt x="34576" y="63341"/>
                        </a:cubicBezTo>
                        <a:cubicBezTo>
                          <a:pt x="26956" y="95917"/>
                          <a:pt x="35243" y="136112"/>
                          <a:pt x="0" y="151924"/>
                        </a:cubicBezTo>
                        <a:lnTo>
                          <a:pt x="10287" y="172212"/>
                        </a:lnTo>
                        <a:cubicBezTo>
                          <a:pt x="27813" y="186404"/>
                          <a:pt x="105061" y="185356"/>
                          <a:pt x="110681" y="156305"/>
                        </a:cubicBezTo>
                        <a:cubicBezTo>
                          <a:pt x="113062" y="142875"/>
                          <a:pt x="86963" y="118205"/>
                          <a:pt x="80582" y="105442"/>
                        </a:cubicBezTo>
                        <a:cubicBezTo>
                          <a:pt x="72866" y="89440"/>
                          <a:pt x="70295" y="68675"/>
                          <a:pt x="73533" y="51816"/>
                        </a:cubicBezTo>
                        <a:cubicBezTo>
                          <a:pt x="74581" y="45148"/>
                          <a:pt x="83344" y="31528"/>
                          <a:pt x="88678" y="19812"/>
                        </a:cubicBezTo>
                        <a:close/>
                      </a:path>
                    </a:pathLst>
                  </a:custGeom>
                  <a:solidFill>
                    <a:srgbClr val="5A7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82" name="Freeform: Shape 434">
                  <a:extLst>
                    <a:ext uri="{FF2B5EF4-FFF2-40B4-BE49-F238E27FC236}">
                      <a16:creationId xmlns:a16="http://schemas.microsoft.com/office/drawing/2014/main" id="{500A844A-B29E-4197-9D8F-0A40E19CB3CC}"/>
                    </a:ext>
                  </a:extLst>
                </p:cNvPr>
                <p:cNvSpPr/>
                <p:nvPr/>
              </p:nvSpPr>
              <p:spPr>
                <a:xfrm>
                  <a:off x="6427213" y="3031519"/>
                  <a:ext cx="462614" cy="363162"/>
                </a:xfrm>
                <a:custGeom>
                  <a:avLst/>
                  <a:gdLst>
                    <a:gd name="connsiteX0" fmla="*/ 212283 w 462614"/>
                    <a:gd name="connsiteY0" fmla="*/ 20862 h 363162"/>
                    <a:gd name="connsiteX1" fmla="*/ 159419 w 462614"/>
                    <a:gd name="connsiteY1" fmla="*/ 22386 h 363162"/>
                    <a:gd name="connsiteX2" fmla="*/ 120367 w 462614"/>
                    <a:gd name="connsiteY2" fmla="*/ 16290 h 363162"/>
                    <a:gd name="connsiteX3" fmla="*/ 55216 w 462614"/>
                    <a:gd name="connsiteY3" fmla="*/ 30863 h 363162"/>
                    <a:gd name="connsiteX4" fmla="*/ 9305 w 462614"/>
                    <a:gd name="connsiteY4" fmla="*/ 100300 h 363162"/>
                    <a:gd name="connsiteX5" fmla="*/ 23973 w 462614"/>
                    <a:gd name="connsiteY5" fmla="*/ 261558 h 363162"/>
                    <a:gd name="connsiteX6" fmla="*/ 71598 w 462614"/>
                    <a:gd name="connsiteY6" fmla="*/ 326614 h 363162"/>
                    <a:gd name="connsiteX7" fmla="*/ 137130 w 462614"/>
                    <a:gd name="connsiteY7" fmla="*/ 348522 h 363162"/>
                    <a:gd name="connsiteX8" fmla="*/ 180469 w 462614"/>
                    <a:gd name="connsiteY8" fmla="*/ 352141 h 363162"/>
                    <a:gd name="connsiteX9" fmla="*/ 227999 w 462614"/>
                    <a:gd name="connsiteY9" fmla="*/ 353189 h 363162"/>
                    <a:gd name="connsiteX10" fmla="*/ 288006 w 462614"/>
                    <a:gd name="connsiteY10" fmla="*/ 343473 h 363162"/>
                    <a:gd name="connsiteX11" fmla="*/ 338108 w 462614"/>
                    <a:gd name="connsiteY11" fmla="*/ 334425 h 363162"/>
                    <a:gd name="connsiteX12" fmla="*/ 398306 w 462614"/>
                    <a:gd name="connsiteY12" fmla="*/ 311374 h 363162"/>
                    <a:gd name="connsiteX13" fmla="*/ 445645 w 462614"/>
                    <a:gd name="connsiteY13" fmla="*/ 247366 h 363162"/>
                    <a:gd name="connsiteX14" fmla="*/ 451741 w 462614"/>
                    <a:gd name="connsiteY14" fmla="*/ 98967 h 363162"/>
                    <a:gd name="connsiteX15" fmla="*/ 374589 w 462614"/>
                    <a:gd name="connsiteY15" fmla="*/ 7241 h 363162"/>
                    <a:gd name="connsiteX16" fmla="*/ 317915 w 462614"/>
                    <a:gd name="connsiteY16" fmla="*/ 6288 h 363162"/>
                    <a:gd name="connsiteX17" fmla="*/ 262956 w 462614"/>
                    <a:gd name="connsiteY17" fmla="*/ 17337 h 363162"/>
                    <a:gd name="connsiteX18" fmla="*/ 212283 w 462614"/>
                    <a:gd name="connsiteY18" fmla="*/ 20862 h 363162"/>
                    <a:gd name="connsiteX19" fmla="*/ 212283 w 462614"/>
                    <a:gd name="connsiteY19" fmla="*/ 20862 h 36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62614" h="363162">
                      <a:moveTo>
                        <a:pt x="212283" y="20862"/>
                      </a:moveTo>
                      <a:cubicBezTo>
                        <a:pt x="195995" y="8765"/>
                        <a:pt x="176373" y="12384"/>
                        <a:pt x="159419" y="22386"/>
                      </a:cubicBezTo>
                      <a:cubicBezTo>
                        <a:pt x="159229" y="4764"/>
                        <a:pt x="130939" y="10003"/>
                        <a:pt x="120367" y="16290"/>
                      </a:cubicBezTo>
                      <a:cubicBezTo>
                        <a:pt x="109794" y="-8380"/>
                        <a:pt x="67693" y="21147"/>
                        <a:pt x="55216" y="30863"/>
                      </a:cubicBezTo>
                      <a:cubicBezTo>
                        <a:pt x="33213" y="47913"/>
                        <a:pt x="19592" y="74202"/>
                        <a:pt x="9305" y="100300"/>
                      </a:cubicBezTo>
                      <a:cubicBezTo>
                        <a:pt x="-8983" y="153450"/>
                        <a:pt x="1685" y="211266"/>
                        <a:pt x="23973" y="261558"/>
                      </a:cubicBezTo>
                      <a:cubicBezTo>
                        <a:pt x="35689" y="287181"/>
                        <a:pt x="48358" y="309564"/>
                        <a:pt x="71598" y="326614"/>
                      </a:cubicBezTo>
                      <a:cubicBezTo>
                        <a:pt x="84362" y="335663"/>
                        <a:pt x="124081" y="365952"/>
                        <a:pt x="137130" y="348522"/>
                      </a:cubicBezTo>
                      <a:cubicBezTo>
                        <a:pt x="149037" y="360904"/>
                        <a:pt x="166944" y="364047"/>
                        <a:pt x="180469" y="352141"/>
                      </a:cubicBezTo>
                      <a:cubicBezTo>
                        <a:pt x="190471" y="369096"/>
                        <a:pt x="215521" y="364047"/>
                        <a:pt x="227999" y="353189"/>
                      </a:cubicBezTo>
                      <a:cubicBezTo>
                        <a:pt x="242763" y="374239"/>
                        <a:pt x="275814" y="357570"/>
                        <a:pt x="288006" y="343473"/>
                      </a:cubicBezTo>
                      <a:cubicBezTo>
                        <a:pt x="290769" y="366429"/>
                        <a:pt x="331250" y="345950"/>
                        <a:pt x="338108" y="334425"/>
                      </a:cubicBezTo>
                      <a:cubicBezTo>
                        <a:pt x="351348" y="350046"/>
                        <a:pt x="386781" y="319947"/>
                        <a:pt x="398306" y="311374"/>
                      </a:cubicBezTo>
                      <a:cubicBezTo>
                        <a:pt x="419166" y="294420"/>
                        <a:pt x="435263" y="271274"/>
                        <a:pt x="445645" y="247366"/>
                      </a:cubicBezTo>
                      <a:cubicBezTo>
                        <a:pt x="465552" y="200694"/>
                        <a:pt x="468410" y="147544"/>
                        <a:pt x="451741" y="98967"/>
                      </a:cubicBezTo>
                      <a:cubicBezTo>
                        <a:pt x="440406" y="63343"/>
                        <a:pt x="409260" y="23814"/>
                        <a:pt x="374589" y="7241"/>
                      </a:cubicBezTo>
                      <a:cubicBezTo>
                        <a:pt x="341632" y="-8475"/>
                        <a:pt x="317915" y="6288"/>
                        <a:pt x="317915" y="6288"/>
                      </a:cubicBezTo>
                      <a:cubicBezTo>
                        <a:pt x="308104" y="-5808"/>
                        <a:pt x="268576" y="2574"/>
                        <a:pt x="262956" y="17337"/>
                      </a:cubicBezTo>
                      <a:cubicBezTo>
                        <a:pt x="240763" y="5622"/>
                        <a:pt x="221713" y="13623"/>
                        <a:pt x="212283" y="20862"/>
                      </a:cubicBezTo>
                      <a:lnTo>
                        <a:pt x="212283" y="20862"/>
                      </a:lnTo>
                      <a:close/>
                    </a:path>
                  </a:pathLst>
                </a:custGeom>
                <a:solidFill>
                  <a:srgbClr val="E9A55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3" name="Freeform: Shape 435">
                  <a:extLst>
                    <a:ext uri="{FF2B5EF4-FFF2-40B4-BE49-F238E27FC236}">
                      <a16:creationId xmlns:a16="http://schemas.microsoft.com/office/drawing/2014/main" id="{074F0656-533A-4702-B46D-61CFC39900AB}"/>
                    </a:ext>
                  </a:extLst>
                </p:cNvPr>
                <p:cNvSpPr/>
                <p:nvPr/>
              </p:nvSpPr>
              <p:spPr>
                <a:xfrm>
                  <a:off x="6456665" y="3059620"/>
                  <a:ext cx="83389" cy="305657"/>
                </a:xfrm>
                <a:custGeom>
                  <a:avLst/>
                  <a:gdLst>
                    <a:gd name="connsiteX0" fmla="*/ 65197 w 83389"/>
                    <a:gd name="connsiteY0" fmla="*/ 0 h 305657"/>
                    <a:gd name="connsiteX1" fmla="*/ 35574 w 83389"/>
                    <a:gd name="connsiteY1" fmla="*/ 30766 h 305657"/>
                    <a:gd name="connsiteX2" fmla="*/ 17858 w 83389"/>
                    <a:gd name="connsiteY2" fmla="*/ 69818 h 305657"/>
                    <a:gd name="connsiteX3" fmla="*/ 10238 w 83389"/>
                    <a:gd name="connsiteY3" fmla="*/ 154591 h 305657"/>
                    <a:gd name="connsiteX4" fmla="*/ 31383 w 83389"/>
                    <a:gd name="connsiteY4" fmla="*/ 237268 h 305657"/>
                    <a:gd name="connsiteX5" fmla="*/ 83390 w 83389"/>
                    <a:gd name="connsiteY5" fmla="*/ 305657 h 305657"/>
                    <a:gd name="connsiteX6" fmla="*/ 50147 w 83389"/>
                    <a:gd name="connsiteY6" fmla="*/ 276987 h 305657"/>
                    <a:gd name="connsiteX7" fmla="*/ 24906 w 83389"/>
                    <a:gd name="connsiteY7" fmla="*/ 240602 h 305657"/>
                    <a:gd name="connsiteX8" fmla="*/ 808 w 83389"/>
                    <a:gd name="connsiteY8" fmla="*/ 155448 h 305657"/>
                    <a:gd name="connsiteX9" fmla="*/ 11000 w 83389"/>
                    <a:gd name="connsiteY9" fmla="*/ 67532 h 305657"/>
                    <a:gd name="connsiteX10" fmla="*/ 31764 w 83389"/>
                    <a:gd name="connsiteY10" fmla="*/ 28289 h 305657"/>
                    <a:gd name="connsiteX11" fmla="*/ 65197 w 83389"/>
                    <a:gd name="connsiteY11" fmla="*/ 0 h 30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389" h="305657">
                      <a:moveTo>
                        <a:pt x="65197" y="0"/>
                      </a:moveTo>
                      <a:cubicBezTo>
                        <a:pt x="52338" y="7048"/>
                        <a:pt x="43004" y="18574"/>
                        <a:pt x="35574" y="30766"/>
                      </a:cubicBezTo>
                      <a:cubicBezTo>
                        <a:pt x="27954" y="42958"/>
                        <a:pt x="22239" y="56197"/>
                        <a:pt x="17858" y="69818"/>
                      </a:cubicBezTo>
                      <a:cubicBezTo>
                        <a:pt x="9476" y="96965"/>
                        <a:pt x="7952" y="126111"/>
                        <a:pt x="10238" y="154591"/>
                      </a:cubicBezTo>
                      <a:cubicBezTo>
                        <a:pt x="12714" y="183071"/>
                        <a:pt x="19191" y="211360"/>
                        <a:pt x="31383" y="237268"/>
                      </a:cubicBezTo>
                      <a:cubicBezTo>
                        <a:pt x="43575" y="263176"/>
                        <a:pt x="61292" y="286607"/>
                        <a:pt x="83390" y="305657"/>
                      </a:cubicBezTo>
                      <a:cubicBezTo>
                        <a:pt x="71102" y="297752"/>
                        <a:pt x="60149" y="287846"/>
                        <a:pt x="50147" y="276987"/>
                      </a:cubicBezTo>
                      <a:cubicBezTo>
                        <a:pt x="40432" y="265843"/>
                        <a:pt x="31955" y="253651"/>
                        <a:pt x="24906" y="240602"/>
                      </a:cubicBezTo>
                      <a:cubicBezTo>
                        <a:pt x="10619" y="214408"/>
                        <a:pt x="3475" y="184880"/>
                        <a:pt x="808" y="155448"/>
                      </a:cubicBezTo>
                      <a:cubicBezTo>
                        <a:pt x="-1383" y="125921"/>
                        <a:pt x="522" y="95631"/>
                        <a:pt x="11000" y="67532"/>
                      </a:cubicBezTo>
                      <a:cubicBezTo>
                        <a:pt x="16429" y="53721"/>
                        <a:pt x="23096" y="40386"/>
                        <a:pt x="31764" y="28289"/>
                      </a:cubicBezTo>
                      <a:cubicBezTo>
                        <a:pt x="40622" y="16478"/>
                        <a:pt x="51290" y="5143"/>
                        <a:pt x="65197" y="0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436">
                  <a:extLst>
                    <a:ext uri="{FF2B5EF4-FFF2-40B4-BE49-F238E27FC236}">
                      <a16:creationId xmlns:a16="http://schemas.microsoft.com/office/drawing/2014/main" id="{2DA83F9D-A778-42D4-8920-9B88D84CEFEC}"/>
                    </a:ext>
                  </a:extLst>
                </p:cNvPr>
                <p:cNvSpPr/>
                <p:nvPr/>
              </p:nvSpPr>
              <p:spPr>
                <a:xfrm>
                  <a:off x="6516129" y="3056953"/>
                  <a:ext cx="74884" cy="310038"/>
                </a:xfrm>
                <a:custGeom>
                  <a:avLst/>
                  <a:gdLst>
                    <a:gd name="connsiteX0" fmla="*/ 58501 w 74884"/>
                    <a:gd name="connsiteY0" fmla="*/ 0 h 310038"/>
                    <a:gd name="connsiteX1" fmla="*/ 16972 w 74884"/>
                    <a:gd name="connsiteY1" fmla="*/ 72962 h 310038"/>
                    <a:gd name="connsiteX2" fmla="*/ 10305 w 74884"/>
                    <a:gd name="connsiteY2" fmla="*/ 156591 h 310038"/>
                    <a:gd name="connsiteX3" fmla="*/ 29355 w 74884"/>
                    <a:gd name="connsiteY3" fmla="*/ 238697 h 310038"/>
                    <a:gd name="connsiteX4" fmla="*/ 48405 w 74884"/>
                    <a:gd name="connsiteY4" fmla="*/ 276416 h 310038"/>
                    <a:gd name="connsiteX5" fmla="*/ 61835 w 74884"/>
                    <a:gd name="connsiteY5" fmla="*/ 292894 h 310038"/>
                    <a:gd name="connsiteX6" fmla="*/ 74884 w 74884"/>
                    <a:gd name="connsiteY6" fmla="*/ 310039 h 310038"/>
                    <a:gd name="connsiteX7" fmla="*/ 44690 w 74884"/>
                    <a:gd name="connsiteY7" fmla="*/ 279178 h 310038"/>
                    <a:gd name="connsiteX8" fmla="*/ 22687 w 74884"/>
                    <a:gd name="connsiteY8" fmla="*/ 241459 h 310038"/>
                    <a:gd name="connsiteX9" fmla="*/ 875 w 74884"/>
                    <a:gd name="connsiteY9" fmla="*/ 157258 h 310038"/>
                    <a:gd name="connsiteX10" fmla="*/ 10019 w 74884"/>
                    <a:gd name="connsiteY10" fmla="*/ 70676 h 310038"/>
                    <a:gd name="connsiteX11" fmla="*/ 18306 w 74884"/>
                    <a:gd name="connsiteY11" fmla="*/ 50387 h 310038"/>
                    <a:gd name="connsiteX12" fmla="*/ 23164 w 74884"/>
                    <a:gd name="connsiteY12" fmla="*/ 40577 h 310038"/>
                    <a:gd name="connsiteX13" fmla="*/ 29069 w 74884"/>
                    <a:gd name="connsiteY13" fmla="*/ 31337 h 310038"/>
                    <a:gd name="connsiteX14" fmla="*/ 58501 w 74884"/>
                    <a:gd name="connsiteY14" fmla="*/ 0 h 31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884" h="310038">
                      <a:moveTo>
                        <a:pt x="58501" y="0"/>
                      </a:moveTo>
                      <a:cubicBezTo>
                        <a:pt x="38213" y="20384"/>
                        <a:pt x="24497" y="45910"/>
                        <a:pt x="16972" y="72962"/>
                      </a:cubicBezTo>
                      <a:cubicBezTo>
                        <a:pt x="9448" y="100108"/>
                        <a:pt x="7924" y="128588"/>
                        <a:pt x="10305" y="156591"/>
                      </a:cubicBezTo>
                      <a:cubicBezTo>
                        <a:pt x="12591" y="184690"/>
                        <a:pt x="19258" y="212312"/>
                        <a:pt x="29355" y="238697"/>
                      </a:cubicBezTo>
                      <a:cubicBezTo>
                        <a:pt x="34689" y="251651"/>
                        <a:pt x="40975" y="264795"/>
                        <a:pt x="48405" y="276416"/>
                      </a:cubicBezTo>
                      <a:cubicBezTo>
                        <a:pt x="52310" y="282131"/>
                        <a:pt x="57073" y="287560"/>
                        <a:pt x="61835" y="292894"/>
                      </a:cubicBezTo>
                      <a:cubicBezTo>
                        <a:pt x="66502" y="298323"/>
                        <a:pt x="71646" y="303562"/>
                        <a:pt x="74884" y="310039"/>
                      </a:cubicBezTo>
                      <a:cubicBezTo>
                        <a:pt x="66121" y="298704"/>
                        <a:pt x="54120" y="290608"/>
                        <a:pt x="44690" y="279178"/>
                      </a:cubicBezTo>
                      <a:cubicBezTo>
                        <a:pt x="35927" y="267176"/>
                        <a:pt x="29164" y="254699"/>
                        <a:pt x="22687" y="241459"/>
                      </a:cubicBezTo>
                      <a:cubicBezTo>
                        <a:pt x="10591" y="214979"/>
                        <a:pt x="3542" y="186309"/>
                        <a:pt x="875" y="157258"/>
                      </a:cubicBezTo>
                      <a:cubicBezTo>
                        <a:pt x="-1411" y="128302"/>
                        <a:pt x="494" y="98489"/>
                        <a:pt x="10019" y="70676"/>
                      </a:cubicBezTo>
                      <a:cubicBezTo>
                        <a:pt x="12591" y="63818"/>
                        <a:pt x="14782" y="56864"/>
                        <a:pt x="18306" y="50387"/>
                      </a:cubicBezTo>
                      <a:lnTo>
                        <a:pt x="23164" y="40577"/>
                      </a:lnTo>
                      <a:lnTo>
                        <a:pt x="29069" y="31337"/>
                      </a:lnTo>
                      <a:cubicBezTo>
                        <a:pt x="37070" y="19431"/>
                        <a:pt x="47357" y="9049"/>
                        <a:pt x="58501" y="0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5" name="Freeform: Shape 437">
                  <a:extLst>
                    <a:ext uri="{FF2B5EF4-FFF2-40B4-BE49-F238E27FC236}">
                      <a16:creationId xmlns:a16="http://schemas.microsoft.com/office/drawing/2014/main" id="{FCD2057F-2E88-4843-AE83-19135A54233A}"/>
                    </a:ext>
                  </a:extLst>
                </p:cNvPr>
                <p:cNvSpPr/>
                <p:nvPr/>
              </p:nvSpPr>
              <p:spPr>
                <a:xfrm>
                  <a:off x="6583816" y="3064287"/>
                  <a:ext cx="59013" cy="301370"/>
                </a:xfrm>
                <a:custGeom>
                  <a:avLst/>
                  <a:gdLst>
                    <a:gd name="connsiteX0" fmla="*/ 59013 w 59013"/>
                    <a:gd name="connsiteY0" fmla="*/ 301371 h 301370"/>
                    <a:gd name="connsiteX1" fmla="*/ 32248 w 59013"/>
                    <a:gd name="connsiteY1" fmla="*/ 270986 h 301370"/>
                    <a:gd name="connsiteX2" fmla="*/ 16817 w 59013"/>
                    <a:gd name="connsiteY2" fmla="*/ 233172 h 301370"/>
                    <a:gd name="connsiteX3" fmla="*/ 1387 w 59013"/>
                    <a:gd name="connsiteY3" fmla="*/ 153352 h 301370"/>
                    <a:gd name="connsiteX4" fmla="*/ 6340 w 59013"/>
                    <a:gd name="connsiteY4" fmla="*/ 71914 h 301370"/>
                    <a:gd name="connsiteX5" fmla="*/ 20627 w 59013"/>
                    <a:gd name="connsiteY5" fmla="*/ 33623 h 301370"/>
                    <a:gd name="connsiteX6" fmla="*/ 43202 w 59013"/>
                    <a:gd name="connsiteY6" fmla="*/ 0 h 301370"/>
                    <a:gd name="connsiteX7" fmla="*/ 24914 w 59013"/>
                    <a:gd name="connsiteY7" fmla="*/ 35528 h 301370"/>
                    <a:gd name="connsiteX8" fmla="*/ 13484 w 59013"/>
                    <a:gd name="connsiteY8" fmla="*/ 73533 h 301370"/>
                    <a:gd name="connsiteX9" fmla="*/ 10912 w 59013"/>
                    <a:gd name="connsiteY9" fmla="*/ 152495 h 301370"/>
                    <a:gd name="connsiteX10" fmla="*/ 23866 w 59013"/>
                    <a:gd name="connsiteY10" fmla="*/ 231267 h 301370"/>
                    <a:gd name="connsiteX11" fmla="*/ 36439 w 59013"/>
                    <a:gd name="connsiteY11" fmla="*/ 268986 h 301370"/>
                    <a:gd name="connsiteX12" fmla="*/ 59013 w 59013"/>
                    <a:gd name="connsiteY12" fmla="*/ 301371 h 301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13" h="301370">
                      <a:moveTo>
                        <a:pt x="59013" y="301371"/>
                      </a:moveTo>
                      <a:cubicBezTo>
                        <a:pt x="47583" y="293942"/>
                        <a:pt x="39106" y="282702"/>
                        <a:pt x="32248" y="270986"/>
                      </a:cubicBezTo>
                      <a:cubicBezTo>
                        <a:pt x="25676" y="258985"/>
                        <a:pt x="20913" y="246126"/>
                        <a:pt x="16817" y="233172"/>
                      </a:cubicBezTo>
                      <a:cubicBezTo>
                        <a:pt x="8912" y="207073"/>
                        <a:pt x="4340" y="180404"/>
                        <a:pt x="1387" y="153352"/>
                      </a:cubicBezTo>
                      <a:cubicBezTo>
                        <a:pt x="-1090" y="126302"/>
                        <a:pt x="-709" y="98489"/>
                        <a:pt x="6340" y="71914"/>
                      </a:cubicBezTo>
                      <a:cubicBezTo>
                        <a:pt x="9769" y="58674"/>
                        <a:pt x="14627" y="45815"/>
                        <a:pt x="20627" y="33623"/>
                      </a:cubicBezTo>
                      <a:cubicBezTo>
                        <a:pt x="26819" y="21622"/>
                        <a:pt x="33581" y="9525"/>
                        <a:pt x="43202" y="0"/>
                      </a:cubicBezTo>
                      <a:cubicBezTo>
                        <a:pt x="35201" y="10954"/>
                        <a:pt x="29581" y="23051"/>
                        <a:pt x="24914" y="35528"/>
                      </a:cubicBezTo>
                      <a:cubicBezTo>
                        <a:pt x="19865" y="47816"/>
                        <a:pt x="15960" y="60579"/>
                        <a:pt x="13484" y="73533"/>
                      </a:cubicBezTo>
                      <a:cubicBezTo>
                        <a:pt x="8435" y="99441"/>
                        <a:pt x="8245" y="126111"/>
                        <a:pt x="10912" y="152495"/>
                      </a:cubicBezTo>
                      <a:cubicBezTo>
                        <a:pt x="13484" y="178879"/>
                        <a:pt x="17865" y="205454"/>
                        <a:pt x="23866" y="231267"/>
                      </a:cubicBezTo>
                      <a:cubicBezTo>
                        <a:pt x="27009" y="244126"/>
                        <a:pt x="30914" y="256889"/>
                        <a:pt x="36439" y="268986"/>
                      </a:cubicBezTo>
                      <a:cubicBezTo>
                        <a:pt x="41773" y="280988"/>
                        <a:pt x="49012" y="292322"/>
                        <a:pt x="59013" y="301371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6" name="Freeform: Shape 438">
                  <a:extLst>
                    <a:ext uri="{FF2B5EF4-FFF2-40B4-BE49-F238E27FC236}">
                      <a16:creationId xmlns:a16="http://schemas.microsoft.com/office/drawing/2014/main" id="{2534DAA9-C294-401D-966D-2EBF5C7D13A0}"/>
                    </a:ext>
                  </a:extLst>
                </p:cNvPr>
                <p:cNvSpPr/>
                <p:nvPr/>
              </p:nvSpPr>
              <p:spPr>
                <a:xfrm>
                  <a:off x="6684930" y="3055810"/>
                  <a:ext cx="53869" cy="305657"/>
                </a:xfrm>
                <a:custGeom>
                  <a:avLst/>
                  <a:gdLst>
                    <a:gd name="connsiteX0" fmla="*/ 0 w 53869"/>
                    <a:gd name="connsiteY0" fmla="*/ 0 h 305657"/>
                    <a:gd name="connsiteX1" fmla="*/ 36671 w 53869"/>
                    <a:gd name="connsiteY1" fmla="*/ 61151 h 305657"/>
                    <a:gd name="connsiteX2" fmla="*/ 51149 w 53869"/>
                    <a:gd name="connsiteY2" fmla="*/ 131540 h 305657"/>
                    <a:gd name="connsiteX3" fmla="*/ 53530 w 53869"/>
                    <a:gd name="connsiteY3" fmla="*/ 203168 h 305657"/>
                    <a:gd name="connsiteX4" fmla="*/ 45720 w 53869"/>
                    <a:gd name="connsiteY4" fmla="*/ 274320 h 305657"/>
                    <a:gd name="connsiteX5" fmla="*/ 45720 w 53869"/>
                    <a:gd name="connsiteY5" fmla="*/ 274511 h 305657"/>
                    <a:gd name="connsiteX6" fmla="*/ 45720 w 53869"/>
                    <a:gd name="connsiteY6" fmla="*/ 274511 h 305657"/>
                    <a:gd name="connsiteX7" fmla="*/ 33909 w 53869"/>
                    <a:gd name="connsiteY7" fmla="*/ 305657 h 305657"/>
                    <a:gd name="connsiteX8" fmla="*/ 41910 w 53869"/>
                    <a:gd name="connsiteY8" fmla="*/ 273558 h 305657"/>
                    <a:gd name="connsiteX9" fmla="*/ 41910 w 53869"/>
                    <a:gd name="connsiteY9" fmla="*/ 273748 h 305657"/>
                    <a:gd name="connsiteX10" fmla="*/ 45149 w 53869"/>
                    <a:gd name="connsiteY10" fmla="*/ 203073 h 305657"/>
                    <a:gd name="connsiteX11" fmla="*/ 42005 w 53869"/>
                    <a:gd name="connsiteY11" fmla="*/ 132493 h 305657"/>
                    <a:gd name="connsiteX12" fmla="*/ 30385 w 53869"/>
                    <a:gd name="connsiteY12" fmla="*/ 63151 h 305657"/>
                    <a:gd name="connsiteX13" fmla="*/ 0 w 53869"/>
                    <a:gd name="connsiteY13" fmla="*/ 0 h 30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869" h="305657">
                      <a:moveTo>
                        <a:pt x="0" y="0"/>
                      </a:moveTo>
                      <a:cubicBezTo>
                        <a:pt x="17907" y="16002"/>
                        <a:pt x="28956" y="38481"/>
                        <a:pt x="36671" y="61151"/>
                      </a:cubicBezTo>
                      <a:cubicBezTo>
                        <a:pt x="44577" y="83915"/>
                        <a:pt x="48577" y="107728"/>
                        <a:pt x="51149" y="131540"/>
                      </a:cubicBezTo>
                      <a:cubicBezTo>
                        <a:pt x="53626" y="155353"/>
                        <a:pt x="54388" y="179356"/>
                        <a:pt x="53530" y="203168"/>
                      </a:cubicBezTo>
                      <a:cubicBezTo>
                        <a:pt x="52673" y="227076"/>
                        <a:pt x="50292" y="250889"/>
                        <a:pt x="45720" y="274320"/>
                      </a:cubicBezTo>
                      <a:lnTo>
                        <a:pt x="45720" y="274511"/>
                      </a:lnTo>
                      <a:lnTo>
                        <a:pt x="45720" y="274511"/>
                      </a:lnTo>
                      <a:cubicBezTo>
                        <a:pt x="42291" y="284988"/>
                        <a:pt x="39243" y="295846"/>
                        <a:pt x="33909" y="305657"/>
                      </a:cubicBezTo>
                      <a:cubicBezTo>
                        <a:pt x="37624" y="295180"/>
                        <a:pt x="39719" y="284417"/>
                        <a:pt x="41910" y="273558"/>
                      </a:cubicBezTo>
                      <a:lnTo>
                        <a:pt x="41910" y="273748"/>
                      </a:lnTo>
                      <a:cubicBezTo>
                        <a:pt x="44482" y="250317"/>
                        <a:pt x="45053" y="226600"/>
                        <a:pt x="45149" y="203073"/>
                      </a:cubicBezTo>
                      <a:cubicBezTo>
                        <a:pt x="45149" y="179451"/>
                        <a:pt x="44196" y="155924"/>
                        <a:pt x="42005" y="132493"/>
                      </a:cubicBezTo>
                      <a:cubicBezTo>
                        <a:pt x="39719" y="109156"/>
                        <a:pt x="36385" y="85820"/>
                        <a:pt x="30385" y="63151"/>
                      </a:cubicBezTo>
                      <a:cubicBezTo>
                        <a:pt x="23908" y="40577"/>
                        <a:pt x="15335" y="18383"/>
                        <a:pt x="0" y="0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439">
                  <a:extLst>
                    <a:ext uri="{FF2B5EF4-FFF2-40B4-BE49-F238E27FC236}">
                      <a16:creationId xmlns:a16="http://schemas.microsoft.com/office/drawing/2014/main" id="{E8295C43-93A5-462A-9BB0-02F1350928A0}"/>
                    </a:ext>
                  </a:extLst>
                </p:cNvPr>
                <p:cNvSpPr/>
                <p:nvPr/>
              </p:nvSpPr>
              <p:spPr>
                <a:xfrm>
                  <a:off x="6727983" y="3054953"/>
                  <a:ext cx="75268" cy="291750"/>
                </a:xfrm>
                <a:custGeom>
                  <a:avLst/>
                  <a:gdLst>
                    <a:gd name="connsiteX0" fmla="*/ 0 w 75268"/>
                    <a:gd name="connsiteY0" fmla="*/ 0 h 291750"/>
                    <a:gd name="connsiteX1" fmla="*/ 16573 w 75268"/>
                    <a:gd name="connsiteY1" fmla="*/ 11240 h 291750"/>
                    <a:gd name="connsiteX2" fmla="*/ 24098 w 75268"/>
                    <a:gd name="connsiteY2" fmla="*/ 18002 h 291750"/>
                    <a:gd name="connsiteX3" fmla="*/ 31242 w 75268"/>
                    <a:gd name="connsiteY3" fmla="*/ 25146 h 291750"/>
                    <a:gd name="connsiteX4" fmla="*/ 43434 w 75268"/>
                    <a:gd name="connsiteY4" fmla="*/ 41243 h 291750"/>
                    <a:gd name="connsiteX5" fmla="*/ 48863 w 75268"/>
                    <a:gd name="connsiteY5" fmla="*/ 49816 h 291750"/>
                    <a:gd name="connsiteX6" fmla="*/ 53435 w 75268"/>
                    <a:gd name="connsiteY6" fmla="*/ 58865 h 291750"/>
                    <a:gd name="connsiteX7" fmla="*/ 74104 w 75268"/>
                    <a:gd name="connsiteY7" fmla="*/ 136779 h 291750"/>
                    <a:gd name="connsiteX8" fmla="*/ 70675 w 75268"/>
                    <a:gd name="connsiteY8" fmla="*/ 217075 h 291750"/>
                    <a:gd name="connsiteX9" fmla="*/ 66580 w 75268"/>
                    <a:gd name="connsiteY9" fmla="*/ 236791 h 291750"/>
                    <a:gd name="connsiteX10" fmla="*/ 61150 w 75268"/>
                    <a:gd name="connsiteY10" fmla="*/ 256127 h 291750"/>
                    <a:gd name="connsiteX11" fmla="*/ 54578 w 75268"/>
                    <a:gd name="connsiteY11" fmla="*/ 274987 h 291750"/>
                    <a:gd name="connsiteX12" fmla="*/ 43815 w 75268"/>
                    <a:gd name="connsiteY12" fmla="*/ 291751 h 291750"/>
                    <a:gd name="connsiteX13" fmla="*/ 52197 w 75268"/>
                    <a:gd name="connsiteY13" fmla="*/ 274320 h 291750"/>
                    <a:gd name="connsiteX14" fmla="*/ 56674 w 75268"/>
                    <a:gd name="connsiteY14" fmla="*/ 254984 h 291750"/>
                    <a:gd name="connsiteX15" fmla="*/ 60674 w 75268"/>
                    <a:gd name="connsiteY15" fmla="*/ 235649 h 291750"/>
                    <a:gd name="connsiteX16" fmla="*/ 63436 w 75268"/>
                    <a:gd name="connsiteY16" fmla="*/ 216122 h 291750"/>
                    <a:gd name="connsiteX17" fmla="*/ 64675 w 75268"/>
                    <a:gd name="connsiteY17" fmla="*/ 137732 h 291750"/>
                    <a:gd name="connsiteX18" fmla="*/ 46863 w 75268"/>
                    <a:gd name="connsiteY18" fmla="*/ 62008 h 291750"/>
                    <a:gd name="connsiteX19" fmla="*/ 0 w 75268"/>
                    <a:gd name="connsiteY19" fmla="*/ 0 h 29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5268" h="291750">
                      <a:moveTo>
                        <a:pt x="0" y="0"/>
                      </a:moveTo>
                      <a:cubicBezTo>
                        <a:pt x="5524" y="3620"/>
                        <a:pt x="11430" y="6953"/>
                        <a:pt x="16573" y="11240"/>
                      </a:cubicBezTo>
                      <a:lnTo>
                        <a:pt x="24098" y="18002"/>
                      </a:lnTo>
                      <a:cubicBezTo>
                        <a:pt x="26670" y="20193"/>
                        <a:pt x="29146" y="22479"/>
                        <a:pt x="31242" y="25146"/>
                      </a:cubicBezTo>
                      <a:cubicBezTo>
                        <a:pt x="35528" y="30385"/>
                        <a:pt x="40100" y="35433"/>
                        <a:pt x="43434" y="41243"/>
                      </a:cubicBezTo>
                      <a:lnTo>
                        <a:pt x="48863" y="49816"/>
                      </a:lnTo>
                      <a:cubicBezTo>
                        <a:pt x="50578" y="52769"/>
                        <a:pt x="51911" y="55817"/>
                        <a:pt x="53435" y="58865"/>
                      </a:cubicBezTo>
                      <a:cubicBezTo>
                        <a:pt x="65532" y="83153"/>
                        <a:pt x="71533" y="110014"/>
                        <a:pt x="74104" y="136779"/>
                      </a:cubicBezTo>
                      <a:cubicBezTo>
                        <a:pt x="76390" y="163640"/>
                        <a:pt x="75343" y="190691"/>
                        <a:pt x="70675" y="217075"/>
                      </a:cubicBezTo>
                      <a:lnTo>
                        <a:pt x="66580" y="236791"/>
                      </a:lnTo>
                      <a:cubicBezTo>
                        <a:pt x="64770" y="243268"/>
                        <a:pt x="63341" y="249841"/>
                        <a:pt x="61150" y="256127"/>
                      </a:cubicBezTo>
                      <a:lnTo>
                        <a:pt x="54578" y="274987"/>
                      </a:lnTo>
                      <a:cubicBezTo>
                        <a:pt x="52483" y="281273"/>
                        <a:pt x="49435" y="287845"/>
                        <a:pt x="43815" y="291751"/>
                      </a:cubicBezTo>
                      <a:cubicBezTo>
                        <a:pt x="48673" y="287084"/>
                        <a:pt x="50673" y="280702"/>
                        <a:pt x="52197" y="274320"/>
                      </a:cubicBezTo>
                      <a:lnTo>
                        <a:pt x="56674" y="254984"/>
                      </a:lnTo>
                      <a:cubicBezTo>
                        <a:pt x="58293" y="248603"/>
                        <a:pt x="59341" y="242126"/>
                        <a:pt x="60674" y="235649"/>
                      </a:cubicBezTo>
                      <a:lnTo>
                        <a:pt x="63436" y="216122"/>
                      </a:lnTo>
                      <a:cubicBezTo>
                        <a:pt x="66294" y="190024"/>
                        <a:pt x="67056" y="163735"/>
                        <a:pt x="64675" y="137732"/>
                      </a:cubicBezTo>
                      <a:cubicBezTo>
                        <a:pt x="62389" y="111728"/>
                        <a:pt x="56864" y="86011"/>
                        <a:pt x="46863" y="62008"/>
                      </a:cubicBezTo>
                      <a:cubicBezTo>
                        <a:pt x="36767" y="38005"/>
                        <a:pt x="21241" y="16097"/>
                        <a:pt x="0" y="0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8" name="Freeform: Shape 440">
                  <a:extLst>
                    <a:ext uri="{FF2B5EF4-FFF2-40B4-BE49-F238E27FC236}">
                      <a16:creationId xmlns:a16="http://schemas.microsoft.com/office/drawing/2014/main" id="{479FF12F-72D8-4D79-803F-E31FC84F67B4}"/>
                    </a:ext>
                  </a:extLst>
                </p:cNvPr>
                <p:cNvSpPr/>
                <p:nvPr/>
              </p:nvSpPr>
              <p:spPr>
                <a:xfrm>
                  <a:off x="6753415" y="3041046"/>
                  <a:ext cx="116004" cy="302513"/>
                </a:xfrm>
                <a:custGeom>
                  <a:avLst/>
                  <a:gdLst>
                    <a:gd name="connsiteX0" fmla="*/ 0 w 116004"/>
                    <a:gd name="connsiteY0" fmla="*/ 0 h 302513"/>
                    <a:gd name="connsiteX1" fmla="*/ 43339 w 116004"/>
                    <a:gd name="connsiteY1" fmla="*/ 16573 h 302513"/>
                    <a:gd name="connsiteX2" fmla="*/ 77629 w 116004"/>
                    <a:gd name="connsiteY2" fmla="*/ 48863 h 302513"/>
                    <a:gd name="connsiteX3" fmla="*/ 114871 w 116004"/>
                    <a:gd name="connsiteY3" fmla="*/ 135065 h 302513"/>
                    <a:gd name="connsiteX4" fmla="*/ 102489 w 116004"/>
                    <a:gd name="connsiteY4" fmla="*/ 228124 h 302513"/>
                    <a:gd name="connsiteX5" fmla="*/ 79534 w 116004"/>
                    <a:gd name="connsiteY5" fmla="*/ 269272 h 302513"/>
                    <a:gd name="connsiteX6" fmla="*/ 46863 w 116004"/>
                    <a:gd name="connsiteY6" fmla="*/ 302514 h 302513"/>
                    <a:gd name="connsiteX7" fmla="*/ 95631 w 116004"/>
                    <a:gd name="connsiteY7" fmla="*/ 225743 h 302513"/>
                    <a:gd name="connsiteX8" fmla="*/ 105537 w 116004"/>
                    <a:gd name="connsiteY8" fmla="*/ 136112 h 302513"/>
                    <a:gd name="connsiteX9" fmla="*/ 72009 w 116004"/>
                    <a:gd name="connsiteY9" fmla="*/ 53340 h 302513"/>
                    <a:gd name="connsiteX10" fmla="*/ 40767 w 116004"/>
                    <a:gd name="connsiteY10" fmla="*/ 20288 h 302513"/>
                    <a:gd name="connsiteX11" fmla="*/ 0 w 116004"/>
                    <a:gd name="connsiteY11" fmla="*/ 0 h 30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004" h="302513">
                      <a:moveTo>
                        <a:pt x="0" y="0"/>
                      </a:moveTo>
                      <a:cubicBezTo>
                        <a:pt x="15621" y="952"/>
                        <a:pt x="30385" y="7810"/>
                        <a:pt x="43339" y="16573"/>
                      </a:cubicBezTo>
                      <a:cubicBezTo>
                        <a:pt x="56293" y="25527"/>
                        <a:pt x="67532" y="36767"/>
                        <a:pt x="77629" y="48863"/>
                      </a:cubicBezTo>
                      <a:cubicBezTo>
                        <a:pt x="97631" y="73057"/>
                        <a:pt x="111442" y="103346"/>
                        <a:pt x="114871" y="135065"/>
                      </a:cubicBezTo>
                      <a:cubicBezTo>
                        <a:pt x="118396" y="166687"/>
                        <a:pt x="113538" y="198787"/>
                        <a:pt x="102489" y="228124"/>
                      </a:cubicBezTo>
                      <a:cubicBezTo>
                        <a:pt x="97250" y="242887"/>
                        <a:pt x="89154" y="256985"/>
                        <a:pt x="79534" y="269272"/>
                      </a:cubicBezTo>
                      <a:cubicBezTo>
                        <a:pt x="69628" y="281464"/>
                        <a:pt x="58674" y="292513"/>
                        <a:pt x="46863" y="302514"/>
                      </a:cubicBezTo>
                      <a:cubicBezTo>
                        <a:pt x="67627" y="279654"/>
                        <a:pt x="87154" y="254984"/>
                        <a:pt x="95631" y="225743"/>
                      </a:cubicBezTo>
                      <a:cubicBezTo>
                        <a:pt x="104775" y="196787"/>
                        <a:pt x="108966" y="166116"/>
                        <a:pt x="105537" y="136112"/>
                      </a:cubicBezTo>
                      <a:cubicBezTo>
                        <a:pt x="102489" y="106108"/>
                        <a:pt x="90011" y="77819"/>
                        <a:pt x="72009" y="53340"/>
                      </a:cubicBezTo>
                      <a:cubicBezTo>
                        <a:pt x="62960" y="41148"/>
                        <a:pt x="52768" y="29718"/>
                        <a:pt x="40767" y="20288"/>
                      </a:cubicBezTo>
                      <a:cubicBezTo>
                        <a:pt x="28956" y="10573"/>
                        <a:pt x="15240" y="3143"/>
                        <a:pt x="0" y="0"/>
                      </a:cubicBezTo>
                      <a:close/>
                    </a:path>
                  </a:pathLst>
                </a:custGeom>
                <a:solidFill>
                  <a:srgbClr val="CC84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7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6395005" y="3272483"/>
                <a:ext cx="392340" cy="614193"/>
                <a:chOff x="6395005" y="3272483"/>
                <a:chExt cx="392340" cy="614193"/>
              </a:xfrm>
              <a:solidFill>
                <a:srgbClr val="F9DBCD"/>
              </a:solidFill>
            </p:grpSpPr>
            <p:sp>
              <p:nvSpPr>
                <p:cNvPr id="178" name="Freeform: Shape 442">
                  <a:extLst>
                    <a:ext uri="{FF2B5EF4-FFF2-40B4-BE49-F238E27FC236}">
                      <a16:creationId xmlns:a16="http://schemas.microsoft.com/office/drawing/2014/main" id="{749E106E-0701-483C-A1A3-A84D9FD95A1B}"/>
                    </a:ext>
                  </a:extLst>
                </p:cNvPr>
                <p:cNvSpPr/>
                <p:nvPr/>
              </p:nvSpPr>
              <p:spPr>
                <a:xfrm>
                  <a:off x="6528314" y="3272483"/>
                  <a:ext cx="259032" cy="179940"/>
                </a:xfrm>
                <a:custGeom>
                  <a:avLst/>
                  <a:gdLst>
                    <a:gd name="connsiteX0" fmla="*/ 25 w 259032"/>
                    <a:gd name="connsiteY0" fmla="*/ 127370 h 179940"/>
                    <a:gd name="connsiteX1" fmla="*/ 19647 w 259032"/>
                    <a:gd name="connsiteY1" fmla="*/ 94509 h 179940"/>
                    <a:gd name="connsiteX2" fmla="*/ 124898 w 259032"/>
                    <a:gd name="connsiteY2" fmla="*/ 65362 h 179940"/>
                    <a:gd name="connsiteX3" fmla="*/ 143662 w 259032"/>
                    <a:gd name="connsiteY3" fmla="*/ 41074 h 179940"/>
                    <a:gd name="connsiteX4" fmla="*/ 166903 w 259032"/>
                    <a:gd name="connsiteY4" fmla="*/ 6117 h 179940"/>
                    <a:gd name="connsiteX5" fmla="*/ 169094 w 259032"/>
                    <a:gd name="connsiteY5" fmla="*/ 33549 h 179940"/>
                    <a:gd name="connsiteX6" fmla="*/ 151282 w 259032"/>
                    <a:gd name="connsiteY6" fmla="*/ 90699 h 179940"/>
                    <a:gd name="connsiteX7" fmla="*/ 207861 w 259032"/>
                    <a:gd name="connsiteY7" fmla="*/ 973 h 179940"/>
                    <a:gd name="connsiteX8" fmla="*/ 198526 w 259032"/>
                    <a:gd name="connsiteY8" fmla="*/ 49075 h 179940"/>
                    <a:gd name="connsiteX9" fmla="*/ 182524 w 259032"/>
                    <a:gd name="connsiteY9" fmla="*/ 100033 h 179940"/>
                    <a:gd name="connsiteX10" fmla="*/ 232911 w 259032"/>
                    <a:gd name="connsiteY10" fmla="*/ 7831 h 179940"/>
                    <a:gd name="connsiteX11" fmla="*/ 209194 w 259032"/>
                    <a:gd name="connsiteY11" fmla="*/ 104701 h 179940"/>
                    <a:gd name="connsiteX12" fmla="*/ 255200 w 259032"/>
                    <a:gd name="connsiteY12" fmla="*/ 25072 h 179940"/>
                    <a:gd name="connsiteX13" fmla="*/ 238627 w 259032"/>
                    <a:gd name="connsiteY13" fmla="*/ 101557 h 179940"/>
                    <a:gd name="connsiteX14" fmla="*/ 200241 w 259032"/>
                    <a:gd name="connsiteY14" fmla="*/ 138038 h 179940"/>
                    <a:gd name="connsiteX15" fmla="*/ 129280 w 259032"/>
                    <a:gd name="connsiteY15" fmla="*/ 163946 h 179940"/>
                    <a:gd name="connsiteX16" fmla="*/ 84607 w 259032"/>
                    <a:gd name="connsiteY16" fmla="*/ 173662 h 179940"/>
                    <a:gd name="connsiteX17" fmla="*/ 41173 w 259032"/>
                    <a:gd name="connsiteY17" fmla="*/ 179758 h 179940"/>
                    <a:gd name="connsiteX18" fmla="*/ 25 w 259032"/>
                    <a:gd name="connsiteY18" fmla="*/ 127370 h 179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9032" h="179940">
                      <a:moveTo>
                        <a:pt x="25" y="127370"/>
                      </a:moveTo>
                      <a:cubicBezTo>
                        <a:pt x="406" y="114035"/>
                        <a:pt x="6312" y="101462"/>
                        <a:pt x="19647" y="94509"/>
                      </a:cubicBezTo>
                      <a:cubicBezTo>
                        <a:pt x="40983" y="81650"/>
                        <a:pt x="96323" y="72316"/>
                        <a:pt x="124898" y="65362"/>
                      </a:cubicBezTo>
                      <a:cubicBezTo>
                        <a:pt x="130613" y="58504"/>
                        <a:pt x="136518" y="51837"/>
                        <a:pt x="143662" y="41074"/>
                      </a:cubicBezTo>
                      <a:cubicBezTo>
                        <a:pt x="151759" y="27358"/>
                        <a:pt x="150901" y="21547"/>
                        <a:pt x="166903" y="6117"/>
                      </a:cubicBezTo>
                      <a:cubicBezTo>
                        <a:pt x="178428" y="-1122"/>
                        <a:pt x="174047" y="21071"/>
                        <a:pt x="169094" y="33549"/>
                      </a:cubicBezTo>
                      <a:cubicBezTo>
                        <a:pt x="162141" y="50313"/>
                        <a:pt x="150806" y="73078"/>
                        <a:pt x="151282" y="90699"/>
                      </a:cubicBezTo>
                      <a:cubicBezTo>
                        <a:pt x="164998" y="91937"/>
                        <a:pt x="188144" y="-11028"/>
                        <a:pt x="207861" y="973"/>
                      </a:cubicBezTo>
                      <a:cubicBezTo>
                        <a:pt x="215576" y="1735"/>
                        <a:pt x="203098" y="35549"/>
                        <a:pt x="198526" y="49075"/>
                      </a:cubicBezTo>
                      <a:cubicBezTo>
                        <a:pt x="191478" y="65839"/>
                        <a:pt x="188430" y="83555"/>
                        <a:pt x="182524" y="100033"/>
                      </a:cubicBezTo>
                      <a:cubicBezTo>
                        <a:pt x="204336" y="81460"/>
                        <a:pt x="217290" y="211"/>
                        <a:pt x="232911" y="7831"/>
                      </a:cubicBezTo>
                      <a:cubicBezTo>
                        <a:pt x="244341" y="13832"/>
                        <a:pt x="220624" y="80317"/>
                        <a:pt x="209194" y="104701"/>
                      </a:cubicBezTo>
                      <a:cubicBezTo>
                        <a:pt x="233102" y="80126"/>
                        <a:pt x="233959" y="38692"/>
                        <a:pt x="255200" y="25072"/>
                      </a:cubicBezTo>
                      <a:cubicBezTo>
                        <a:pt x="266439" y="27072"/>
                        <a:pt x="250533" y="85365"/>
                        <a:pt x="238627" y="101557"/>
                      </a:cubicBezTo>
                      <a:cubicBezTo>
                        <a:pt x="223863" y="119941"/>
                        <a:pt x="219672" y="126227"/>
                        <a:pt x="200241" y="138038"/>
                      </a:cubicBezTo>
                      <a:cubicBezTo>
                        <a:pt x="178810" y="150516"/>
                        <a:pt x="152997" y="157564"/>
                        <a:pt x="129280" y="163946"/>
                      </a:cubicBezTo>
                      <a:cubicBezTo>
                        <a:pt x="114516" y="167851"/>
                        <a:pt x="99561" y="170709"/>
                        <a:pt x="84607" y="173662"/>
                      </a:cubicBezTo>
                      <a:cubicBezTo>
                        <a:pt x="70606" y="176424"/>
                        <a:pt x="55651" y="180901"/>
                        <a:pt x="41173" y="179758"/>
                      </a:cubicBezTo>
                      <a:cubicBezTo>
                        <a:pt x="15837" y="177472"/>
                        <a:pt x="-737" y="150897"/>
                        <a:pt x="25" y="127370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9" name="Freeform: Shape 443">
                  <a:extLst>
                    <a:ext uri="{FF2B5EF4-FFF2-40B4-BE49-F238E27FC236}">
                      <a16:creationId xmlns:a16="http://schemas.microsoft.com/office/drawing/2014/main" id="{C283BEC7-3015-48CA-8772-E3D1F0CF33E3}"/>
                    </a:ext>
                  </a:extLst>
                </p:cNvPr>
                <p:cNvSpPr/>
                <p:nvPr/>
              </p:nvSpPr>
              <p:spPr>
                <a:xfrm>
                  <a:off x="6395005" y="3375256"/>
                  <a:ext cx="188864" cy="511419"/>
                </a:xfrm>
                <a:custGeom>
                  <a:avLst/>
                  <a:gdLst>
                    <a:gd name="connsiteX0" fmla="*/ 365 w 188864"/>
                    <a:gd name="connsiteY0" fmla="*/ 413979 h 511419"/>
                    <a:gd name="connsiteX1" fmla="*/ 46275 w 188864"/>
                    <a:gd name="connsiteY1" fmla="*/ 285296 h 511419"/>
                    <a:gd name="connsiteX2" fmla="*/ 151336 w 188864"/>
                    <a:gd name="connsiteY2" fmla="*/ 22 h 511419"/>
                    <a:gd name="connsiteX3" fmla="*/ 188865 w 188864"/>
                    <a:gd name="connsiteY3" fmla="*/ 72603 h 511419"/>
                    <a:gd name="connsiteX4" fmla="*/ 150765 w 188864"/>
                    <a:gd name="connsiteY4" fmla="*/ 323491 h 511419"/>
                    <a:gd name="connsiteX5" fmla="*/ 126190 w 188864"/>
                    <a:gd name="connsiteY5" fmla="*/ 442078 h 511419"/>
                    <a:gd name="connsiteX6" fmla="*/ 57896 w 188864"/>
                    <a:gd name="connsiteY6" fmla="*/ 511420 h 511419"/>
                    <a:gd name="connsiteX7" fmla="*/ 365 w 188864"/>
                    <a:gd name="connsiteY7" fmla="*/ 413979 h 51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864" h="511419">
                      <a:moveTo>
                        <a:pt x="365" y="413979"/>
                      </a:moveTo>
                      <a:cubicBezTo>
                        <a:pt x="6175" y="359591"/>
                        <a:pt x="30369" y="337398"/>
                        <a:pt x="46275" y="285296"/>
                      </a:cubicBezTo>
                      <a:cubicBezTo>
                        <a:pt x="62087" y="233861"/>
                        <a:pt x="130095" y="-2645"/>
                        <a:pt x="151336" y="22"/>
                      </a:cubicBezTo>
                      <a:cubicBezTo>
                        <a:pt x="170577" y="2499"/>
                        <a:pt x="187626" y="49457"/>
                        <a:pt x="188865" y="72603"/>
                      </a:cubicBezTo>
                      <a:cubicBezTo>
                        <a:pt x="188293" y="73365"/>
                        <a:pt x="163528" y="240719"/>
                        <a:pt x="150765" y="323491"/>
                      </a:cubicBezTo>
                      <a:cubicBezTo>
                        <a:pt x="142668" y="375879"/>
                        <a:pt x="142764" y="391309"/>
                        <a:pt x="126190" y="442078"/>
                      </a:cubicBezTo>
                      <a:cubicBezTo>
                        <a:pt x="113712" y="480178"/>
                        <a:pt x="103044" y="511324"/>
                        <a:pt x="57896" y="511420"/>
                      </a:cubicBezTo>
                      <a:cubicBezTo>
                        <a:pt x="17796" y="511515"/>
                        <a:pt x="-3064" y="445507"/>
                        <a:pt x="365" y="413979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0" name="Graphic 376">
              <a:extLst>
                <a:ext uri="{FF2B5EF4-FFF2-40B4-BE49-F238E27FC236}">
                  <a16:creationId xmlns:a16="http://schemas.microsoft.com/office/drawing/2014/main" id="{A57DD7C5-F8FA-43A1-BC88-3E9B520F67E4}"/>
                </a:ext>
              </a:extLst>
            </p:cNvPr>
            <p:cNvGrpSpPr/>
            <p:nvPr/>
          </p:nvGrpSpPr>
          <p:grpSpPr>
            <a:xfrm>
              <a:off x="5772014" y="3308222"/>
              <a:ext cx="276740" cy="973288"/>
              <a:chOff x="5772014" y="3308222"/>
              <a:chExt cx="276740" cy="973288"/>
            </a:xfrm>
          </p:grpSpPr>
          <p:sp>
            <p:nvSpPr>
              <p:cNvPr id="21" name="Freeform: Shape 445">
                <a:extLst>
                  <a:ext uri="{FF2B5EF4-FFF2-40B4-BE49-F238E27FC236}">
                    <a16:creationId xmlns:a16="http://schemas.microsoft.com/office/drawing/2014/main" id="{FF496013-63C0-4A4E-979B-AA6A15AEE9F2}"/>
                  </a:ext>
                </a:extLst>
              </p:cNvPr>
              <p:cNvSpPr/>
              <p:nvPr/>
            </p:nvSpPr>
            <p:spPr>
              <a:xfrm>
                <a:off x="5878691" y="3308222"/>
                <a:ext cx="67361" cy="455677"/>
              </a:xfrm>
              <a:custGeom>
                <a:avLst/>
                <a:gdLst>
                  <a:gd name="connsiteX0" fmla="*/ 61288 w 67361"/>
                  <a:gd name="connsiteY0" fmla="*/ 444247 h 455677"/>
                  <a:gd name="connsiteX1" fmla="*/ 67289 w 67361"/>
                  <a:gd name="connsiteY1" fmla="*/ 19051 h 455677"/>
                  <a:gd name="connsiteX2" fmla="*/ 31951 w 67361"/>
                  <a:gd name="connsiteY2" fmla="*/ 668 h 455677"/>
                  <a:gd name="connsiteX3" fmla="*/ 4710 w 67361"/>
                  <a:gd name="connsiteY3" fmla="*/ 11717 h 455677"/>
                  <a:gd name="connsiteX4" fmla="*/ 1757 w 67361"/>
                  <a:gd name="connsiteY4" fmla="*/ 67533 h 455677"/>
                  <a:gd name="connsiteX5" fmla="*/ 6710 w 67361"/>
                  <a:gd name="connsiteY5" fmla="*/ 419958 h 455677"/>
                  <a:gd name="connsiteX6" fmla="*/ 7091 w 67361"/>
                  <a:gd name="connsiteY6" fmla="*/ 455677 h 455677"/>
                  <a:gd name="connsiteX7" fmla="*/ 61288 w 67361"/>
                  <a:gd name="connsiteY7" fmla="*/ 444247 h 45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61" h="455677">
                    <a:moveTo>
                      <a:pt x="61288" y="444247"/>
                    </a:moveTo>
                    <a:lnTo>
                      <a:pt x="67289" y="19051"/>
                    </a:lnTo>
                    <a:cubicBezTo>
                      <a:pt x="67289" y="19051"/>
                      <a:pt x="70623" y="-4190"/>
                      <a:pt x="31951" y="668"/>
                    </a:cubicBezTo>
                    <a:cubicBezTo>
                      <a:pt x="19854" y="2192"/>
                      <a:pt x="10520" y="477"/>
                      <a:pt x="4710" y="11717"/>
                    </a:cubicBezTo>
                    <a:cubicBezTo>
                      <a:pt x="-3196" y="27147"/>
                      <a:pt x="1090" y="51055"/>
                      <a:pt x="1757" y="67533"/>
                    </a:cubicBezTo>
                    <a:cubicBezTo>
                      <a:pt x="4329" y="128684"/>
                      <a:pt x="6234" y="363665"/>
                      <a:pt x="6710" y="419958"/>
                    </a:cubicBezTo>
                    <a:cubicBezTo>
                      <a:pt x="6805" y="431865"/>
                      <a:pt x="6996" y="443771"/>
                      <a:pt x="7091" y="455677"/>
                    </a:cubicBezTo>
                    <a:lnTo>
                      <a:pt x="61288" y="444247"/>
                    </a:lnTo>
                    <a:close/>
                  </a:path>
                </a:pathLst>
              </a:custGeom>
              <a:solidFill>
                <a:srgbClr val="6051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2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772014" y="3513581"/>
                <a:ext cx="275021" cy="526637"/>
                <a:chOff x="5772014" y="3513581"/>
                <a:chExt cx="275021" cy="526637"/>
              </a:xfrm>
            </p:grpSpPr>
            <p:grpSp>
              <p:nvGrpSpPr>
                <p:cNvPr id="37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36390" y="3609441"/>
                  <a:ext cx="43490" cy="89210"/>
                  <a:chOff x="5836390" y="3609441"/>
                  <a:chExt cx="43490" cy="89210"/>
                </a:xfrm>
              </p:grpSpPr>
              <p:sp>
                <p:nvSpPr>
                  <p:cNvPr id="172" name="Freeform: Shape 448">
                    <a:extLst>
                      <a:ext uri="{FF2B5EF4-FFF2-40B4-BE49-F238E27FC236}">
                        <a16:creationId xmlns:a16="http://schemas.microsoft.com/office/drawing/2014/main" id="{55CDDC12-B8FF-4132-A37D-27BD3C13875A}"/>
                      </a:ext>
                    </a:extLst>
                  </p:cNvPr>
                  <p:cNvSpPr/>
                  <p:nvPr/>
                </p:nvSpPr>
                <p:spPr>
                  <a:xfrm>
                    <a:off x="5836390" y="3609441"/>
                    <a:ext cx="43490" cy="89210"/>
                  </a:xfrm>
                  <a:custGeom>
                    <a:avLst/>
                    <a:gdLst>
                      <a:gd name="connsiteX0" fmla="*/ 37581 w 43490"/>
                      <a:gd name="connsiteY0" fmla="*/ 89211 h 89210"/>
                      <a:gd name="connsiteX1" fmla="*/ 37676 w 43490"/>
                      <a:gd name="connsiteY1" fmla="*/ 31299 h 89210"/>
                      <a:gd name="connsiteX2" fmla="*/ 1957 w 43490"/>
                      <a:gd name="connsiteY2" fmla="*/ 7677 h 89210"/>
                      <a:gd name="connsiteX3" fmla="*/ 20722 w 43490"/>
                      <a:gd name="connsiteY3" fmla="*/ 53206 h 89210"/>
                      <a:gd name="connsiteX4" fmla="*/ 33485 w 43490"/>
                      <a:gd name="connsiteY4" fmla="*/ 73114 h 89210"/>
                      <a:gd name="connsiteX5" fmla="*/ 37200 w 43490"/>
                      <a:gd name="connsiteY5" fmla="*/ 87401 h 89210"/>
                      <a:gd name="connsiteX6" fmla="*/ 37581 w 43490"/>
                      <a:gd name="connsiteY6" fmla="*/ 87782 h 89210"/>
                      <a:gd name="connsiteX7" fmla="*/ 37581 w 43490"/>
                      <a:gd name="connsiteY7" fmla="*/ 89211 h 8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490" h="89210">
                        <a:moveTo>
                          <a:pt x="37581" y="89211"/>
                        </a:moveTo>
                        <a:cubicBezTo>
                          <a:pt x="46725" y="74923"/>
                          <a:pt x="44058" y="48063"/>
                          <a:pt x="37676" y="31299"/>
                        </a:cubicBezTo>
                        <a:cubicBezTo>
                          <a:pt x="33676" y="20345"/>
                          <a:pt x="15959" y="-15564"/>
                          <a:pt x="1957" y="7677"/>
                        </a:cubicBezTo>
                        <a:cubicBezTo>
                          <a:pt x="-6139" y="21583"/>
                          <a:pt x="13006" y="43872"/>
                          <a:pt x="20722" y="53206"/>
                        </a:cubicBezTo>
                        <a:cubicBezTo>
                          <a:pt x="25389" y="59683"/>
                          <a:pt x="31009" y="65017"/>
                          <a:pt x="33485" y="73114"/>
                        </a:cubicBezTo>
                        <a:cubicBezTo>
                          <a:pt x="35104" y="77495"/>
                          <a:pt x="34533" y="83401"/>
                          <a:pt x="37200" y="87401"/>
                        </a:cubicBezTo>
                        <a:cubicBezTo>
                          <a:pt x="37200" y="87401"/>
                          <a:pt x="37200" y="87401"/>
                          <a:pt x="37581" y="87782"/>
                        </a:cubicBezTo>
                        <a:lnTo>
                          <a:pt x="37581" y="89211"/>
                        </a:lnTo>
                        <a:close/>
                      </a:path>
                    </a:pathLst>
                  </a:custGeom>
                  <a:solidFill>
                    <a:srgbClr val="416B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3" name="Freeform: Shape 449">
                    <a:extLst>
                      <a:ext uri="{FF2B5EF4-FFF2-40B4-BE49-F238E27FC236}">
                        <a16:creationId xmlns:a16="http://schemas.microsoft.com/office/drawing/2014/main" id="{15AB49E9-474C-407B-B88D-7FA894AB4044}"/>
                      </a:ext>
                    </a:extLst>
                  </p:cNvPr>
                  <p:cNvSpPr/>
                  <p:nvPr/>
                </p:nvSpPr>
                <p:spPr>
                  <a:xfrm>
                    <a:off x="5857706" y="3623976"/>
                    <a:ext cx="17027" cy="73914"/>
                  </a:xfrm>
                  <a:custGeom>
                    <a:avLst/>
                    <a:gdLst>
                      <a:gd name="connsiteX0" fmla="*/ 17027 w 17027"/>
                      <a:gd name="connsiteY0" fmla="*/ 73914 h 73914"/>
                      <a:gd name="connsiteX1" fmla="*/ 14551 w 17027"/>
                      <a:gd name="connsiteY1" fmla="*/ 54959 h 73914"/>
                      <a:gd name="connsiteX2" fmla="*/ 12837 w 17027"/>
                      <a:gd name="connsiteY2" fmla="*/ 45720 h 73914"/>
                      <a:gd name="connsiteX3" fmla="*/ 9884 w 17027"/>
                      <a:gd name="connsiteY3" fmla="*/ 36767 h 73914"/>
                      <a:gd name="connsiteX4" fmla="*/ 2931 w 17027"/>
                      <a:gd name="connsiteY4" fmla="*/ 18955 h 73914"/>
                      <a:gd name="connsiteX5" fmla="*/ 549 w 17027"/>
                      <a:gd name="connsiteY5" fmla="*/ 9620 h 73914"/>
                      <a:gd name="connsiteX6" fmla="*/ 73 w 17027"/>
                      <a:gd name="connsiteY6" fmla="*/ 0 h 73914"/>
                      <a:gd name="connsiteX7" fmla="*/ 4550 w 17027"/>
                      <a:gd name="connsiteY7" fmla="*/ 18383 h 73914"/>
                      <a:gd name="connsiteX8" fmla="*/ 11979 w 17027"/>
                      <a:gd name="connsiteY8" fmla="*/ 36004 h 73914"/>
                      <a:gd name="connsiteX9" fmla="*/ 14837 w 17027"/>
                      <a:gd name="connsiteY9" fmla="*/ 45244 h 73914"/>
                      <a:gd name="connsiteX10" fmla="*/ 16361 w 17027"/>
                      <a:gd name="connsiteY10" fmla="*/ 54864 h 73914"/>
                      <a:gd name="connsiteX11" fmla="*/ 16647 w 17027"/>
                      <a:gd name="connsiteY11" fmla="*/ 64484 h 73914"/>
                      <a:gd name="connsiteX12" fmla="*/ 17027 w 17027"/>
                      <a:gd name="connsiteY12" fmla="*/ 73914 h 7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027" h="73914">
                        <a:moveTo>
                          <a:pt x="17027" y="73914"/>
                        </a:moveTo>
                        <a:cubicBezTo>
                          <a:pt x="15313" y="67723"/>
                          <a:pt x="15313" y="61246"/>
                          <a:pt x="14551" y="54959"/>
                        </a:cubicBezTo>
                        <a:cubicBezTo>
                          <a:pt x="14170" y="51816"/>
                          <a:pt x="13694" y="48673"/>
                          <a:pt x="12837" y="45720"/>
                        </a:cubicBezTo>
                        <a:cubicBezTo>
                          <a:pt x="11979" y="42577"/>
                          <a:pt x="11027" y="39719"/>
                          <a:pt x="9884" y="36767"/>
                        </a:cubicBezTo>
                        <a:cubicBezTo>
                          <a:pt x="7788" y="30861"/>
                          <a:pt x="4931" y="25051"/>
                          <a:pt x="2931" y="18955"/>
                        </a:cubicBezTo>
                        <a:cubicBezTo>
                          <a:pt x="1978" y="15907"/>
                          <a:pt x="1121" y="12763"/>
                          <a:pt x="549" y="9620"/>
                        </a:cubicBezTo>
                        <a:cubicBezTo>
                          <a:pt x="73" y="6477"/>
                          <a:pt x="-117" y="3238"/>
                          <a:pt x="73" y="0"/>
                        </a:cubicBezTo>
                        <a:cubicBezTo>
                          <a:pt x="549" y="6382"/>
                          <a:pt x="2168" y="12573"/>
                          <a:pt x="4550" y="18383"/>
                        </a:cubicBezTo>
                        <a:cubicBezTo>
                          <a:pt x="6836" y="24289"/>
                          <a:pt x="9598" y="30004"/>
                          <a:pt x="11979" y="36004"/>
                        </a:cubicBezTo>
                        <a:cubicBezTo>
                          <a:pt x="13122" y="38957"/>
                          <a:pt x="14075" y="42196"/>
                          <a:pt x="14837" y="45244"/>
                        </a:cubicBezTo>
                        <a:cubicBezTo>
                          <a:pt x="15694" y="48387"/>
                          <a:pt x="16170" y="51625"/>
                          <a:pt x="16361" y="54864"/>
                        </a:cubicBezTo>
                        <a:cubicBezTo>
                          <a:pt x="16551" y="58102"/>
                          <a:pt x="16647" y="61246"/>
                          <a:pt x="16647" y="64484"/>
                        </a:cubicBezTo>
                        <a:cubicBezTo>
                          <a:pt x="16551" y="67532"/>
                          <a:pt x="16647" y="70771"/>
                          <a:pt x="17027" y="73914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4" name="Freeform: Shape 450">
                    <a:extLst>
                      <a:ext uri="{FF2B5EF4-FFF2-40B4-BE49-F238E27FC236}">
                        <a16:creationId xmlns:a16="http://schemas.microsoft.com/office/drawing/2014/main" id="{B0788447-3525-4A06-84EB-5B53138DA66F}"/>
                      </a:ext>
                    </a:extLst>
                  </p:cNvPr>
                  <p:cNvSpPr/>
                  <p:nvPr/>
                </p:nvSpPr>
                <p:spPr>
                  <a:xfrm>
                    <a:off x="5852254" y="3638835"/>
                    <a:ext cx="12668" cy="15430"/>
                  </a:xfrm>
                  <a:custGeom>
                    <a:avLst/>
                    <a:gdLst>
                      <a:gd name="connsiteX0" fmla="*/ 12668 w 12668"/>
                      <a:gd name="connsiteY0" fmla="*/ 15431 h 15430"/>
                      <a:gd name="connsiteX1" fmla="*/ 4763 w 12668"/>
                      <a:gd name="connsiteY1" fmla="*/ 9049 h 15430"/>
                      <a:gd name="connsiteX2" fmla="*/ 0 w 12668"/>
                      <a:gd name="connsiteY2" fmla="*/ 0 h 15430"/>
                      <a:gd name="connsiteX3" fmla="*/ 6382 w 12668"/>
                      <a:gd name="connsiteY3" fmla="*/ 7620 h 15430"/>
                      <a:gd name="connsiteX4" fmla="*/ 12668 w 12668"/>
                      <a:gd name="connsiteY4" fmla="*/ 15431 h 15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8" h="15430">
                        <a:moveTo>
                          <a:pt x="12668" y="15431"/>
                        </a:moveTo>
                        <a:cubicBezTo>
                          <a:pt x="9620" y="13811"/>
                          <a:pt x="7048" y="11621"/>
                          <a:pt x="4763" y="9049"/>
                        </a:cubicBezTo>
                        <a:cubicBezTo>
                          <a:pt x="2572" y="6477"/>
                          <a:pt x="571" y="3429"/>
                          <a:pt x="0" y="0"/>
                        </a:cubicBezTo>
                        <a:cubicBezTo>
                          <a:pt x="2191" y="2667"/>
                          <a:pt x="4191" y="5144"/>
                          <a:pt x="6382" y="7620"/>
                        </a:cubicBezTo>
                        <a:cubicBezTo>
                          <a:pt x="8477" y="10096"/>
                          <a:pt x="10763" y="12573"/>
                          <a:pt x="12668" y="15431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5" name="Freeform: Shape 451">
                    <a:extLst>
                      <a:ext uri="{FF2B5EF4-FFF2-40B4-BE49-F238E27FC236}">
                        <a16:creationId xmlns:a16="http://schemas.microsoft.com/office/drawing/2014/main" id="{898ECDAA-C94E-4DC6-8486-2287C35FC46B}"/>
                      </a:ext>
                    </a:extLst>
                  </p:cNvPr>
                  <p:cNvSpPr/>
                  <p:nvPr/>
                </p:nvSpPr>
                <p:spPr>
                  <a:xfrm>
                    <a:off x="5871525" y="3652551"/>
                    <a:ext cx="2874" cy="19621"/>
                  </a:xfrm>
                  <a:custGeom>
                    <a:avLst/>
                    <a:gdLst>
                      <a:gd name="connsiteX0" fmla="*/ 160 w 2874"/>
                      <a:gd name="connsiteY0" fmla="*/ 19621 h 19621"/>
                      <a:gd name="connsiteX1" fmla="*/ 446 w 2874"/>
                      <a:gd name="connsiteY1" fmla="*/ 9715 h 19621"/>
                      <a:gd name="connsiteX2" fmla="*/ 2065 w 2874"/>
                      <a:gd name="connsiteY2" fmla="*/ 0 h 19621"/>
                      <a:gd name="connsiteX3" fmla="*/ 2637 w 2874"/>
                      <a:gd name="connsiteY3" fmla="*/ 10001 h 19621"/>
                      <a:gd name="connsiteX4" fmla="*/ 160 w 2874"/>
                      <a:gd name="connsiteY4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4" h="19621">
                        <a:moveTo>
                          <a:pt x="160" y="19621"/>
                        </a:moveTo>
                        <a:cubicBezTo>
                          <a:pt x="-221" y="16192"/>
                          <a:pt x="160" y="12954"/>
                          <a:pt x="446" y="9715"/>
                        </a:cubicBezTo>
                        <a:cubicBezTo>
                          <a:pt x="922" y="6477"/>
                          <a:pt x="1303" y="3334"/>
                          <a:pt x="2065" y="0"/>
                        </a:cubicBezTo>
                        <a:cubicBezTo>
                          <a:pt x="3018" y="3238"/>
                          <a:pt x="3018" y="6667"/>
                          <a:pt x="2637" y="10001"/>
                        </a:cubicBezTo>
                        <a:cubicBezTo>
                          <a:pt x="2256" y="13240"/>
                          <a:pt x="1494" y="16478"/>
                          <a:pt x="160" y="19621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8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27851" y="3764346"/>
                  <a:ext cx="74695" cy="62417"/>
                  <a:chOff x="5827851" y="3764346"/>
                  <a:chExt cx="74695" cy="62417"/>
                </a:xfrm>
              </p:grpSpPr>
              <p:sp>
                <p:nvSpPr>
                  <p:cNvPr id="168" name="Freeform: Shape 453">
                    <a:extLst>
                      <a:ext uri="{FF2B5EF4-FFF2-40B4-BE49-F238E27FC236}">
                        <a16:creationId xmlns:a16="http://schemas.microsoft.com/office/drawing/2014/main" id="{26EF9C6F-6B29-4983-B207-25AEB2EE4EB3}"/>
                      </a:ext>
                    </a:extLst>
                  </p:cNvPr>
                  <p:cNvSpPr/>
                  <p:nvPr/>
                </p:nvSpPr>
                <p:spPr>
                  <a:xfrm>
                    <a:off x="5827851" y="3764346"/>
                    <a:ext cx="74504" cy="62417"/>
                  </a:xfrm>
                  <a:custGeom>
                    <a:avLst/>
                    <a:gdLst>
                      <a:gd name="connsiteX0" fmla="*/ 74505 w 74504"/>
                      <a:gd name="connsiteY0" fmla="*/ 62417 h 62417"/>
                      <a:gd name="connsiteX1" fmla="*/ 42882 w 74504"/>
                      <a:gd name="connsiteY1" fmla="*/ 13935 h 62417"/>
                      <a:gd name="connsiteX2" fmla="*/ 19 w 74504"/>
                      <a:gd name="connsiteY2" fmla="*/ 13745 h 62417"/>
                      <a:gd name="connsiteX3" fmla="*/ 40596 w 74504"/>
                      <a:gd name="connsiteY3" fmla="*/ 41653 h 62417"/>
                      <a:gd name="connsiteX4" fmla="*/ 62218 w 74504"/>
                      <a:gd name="connsiteY4" fmla="*/ 51273 h 62417"/>
                      <a:gd name="connsiteX5" fmla="*/ 73171 w 74504"/>
                      <a:gd name="connsiteY5" fmla="*/ 61179 h 62417"/>
                      <a:gd name="connsiteX6" fmla="*/ 73648 w 74504"/>
                      <a:gd name="connsiteY6" fmla="*/ 61274 h 62417"/>
                      <a:gd name="connsiteX7" fmla="*/ 74505 w 74504"/>
                      <a:gd name="connsiteY7" fmla="*/ 62417 h 6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504" h="62417">
                        <a:moveTo>
                          <a:pt x="74505" y="62417"/>
                        </a:moveTo>
                        <a:cubicBezTo>
                          <a:pt x="74314" y="45463"/>
                          <a:pt x="57455" y="24413"/>
                          <a:pt x="42882" y="13935"/>
                        </a:cubicBezTo>
                        <a:cubicBezTo>
                          <a:pt x="33547" y="6982"/>
                          <a:pt x="-933" y="-13497"/>
                          <a:pt x="19" y="13745"/>
                        </a:cubicBezTo>
                        <a:cubicBezTo>
                          <a:pt x="877" y="29747"/>
                          <a:pt x="29071" y="37938"/>
                          <a:pt x="40596" y="41653"/>
                        </a:cubicBezTo>
                        <a:cubicBezTo>
                          <a:pt x="48025" y="44510"/>
                          <a:pt x="55741" y="45939"/>
                          <a:pt x="62218" y="51273"/>
                        </a:cubicBezTo>
                        <a:cubicBezTo>
                          <a:pt x="65932" y="54035"/>
                          <a:pt x="68695" y="59274"/>
                          <a:pt x="73171" y="61179"/>
                        </a:cubicBezTo>
                        <a:cubicBezTo>
                          <a:pt x="73171" y="61179"/>
                          <a:pt x="73171" y="61179"/>
                          <a:pt x="73648" y="61274"/>
                        </a:cubicBezTo>
                        <a:lnTo>
                          <a:pt x="74505" y="62417"/>
                        </a:lnTo>
                        <a:close/>
                      </a:path>
                    </a:pathLst>
                  </a:custGeom>
                  <a:solidFill>
                    <a:srgbClr val="416B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9" name="Freeform: Shape 454">
                    <a:extLst>
                      <a:ext uri="{FF2B5EF4-FFF2-40B4-BE49-F238E27FC236}">
                        <a16:creationId xmlns:a16="http://schemas.microsoft.com/office/drawing/2014/main" id="{88C2103F-7E37-4D7D-9EE2-0D5CF91CD448}"/>
                      </a:ext>
                    </a:extLst>
                  </p:cNvPr>
                  <p:cNvSpPr/>
                  <p:nvPr/>
                </p:nvSpPr>
                <p:spPr>
                  <a:xfrm>
                    <a:off x="5847968" y="3773138"/>
                    <a:ext cx="54578" cy="52673"/>
                  </a:xfrm>
                  <a:custGeom>
                    <a:avLst/>
                    <a:gdLst>
                      <a:gd name="connsiteX0" fmla="*/ 54578 w 54578"/>
                      <a:gd name="connsiteY0" fmla="*/ 52673 h 52673"/>
                      <a:gd name="connsiteX1" fmla="*/ 42100 w 54578"/>
                      <a:gd name="connsiteY1" fmla="*/ 38195 h 52673"/>
                      <a:gd name="connsiteX2" fmla="*/ 35623 w 54578"/>
                      <a:gd name="connsiteY2" fmla="*/ 31432 h 52673"/>
                      <a:gd name="connsiteX3" fmla="*/ 28194 w 54578"/>
                      <a:gd name="connsiteY3" fmla="*/ 25527 h 52673"/>
                      <a:gd name="connsiteX4" fmla="*/ 12668 w 54578"/>
                      <a:gd name="connsiteY4" fmla="*/ 14383 h 52673"/>
                      <a:gd name="connsiteX5" fmla="*/ 5620 w 54578"/>
                      <a:gd name="connsiteY5" fmla="*/ 7810 h 52673"/>
                      <a:gd name="connsiteX6" fmla="*/ 0 w 54578"/>
                      <a:gd name="connsiteY6" fmla="*/ 0 h 52673"/>
                      <a:gd name="connsiteX7" fmla="*/ 13811 w 54578"/>
                      <a:gd name="connsiteY7" fmla="*/ 12954 h 52673"/>
                      <a:gd name="connsiteX8" fmla="*/ 29623 w 54578"/>
                      <a:gd name="connsiteY8" fmla="*/ 23717 h 52673"/>
                      <a:gd name="connsiteX9" fmla="*/ 37052 w 54578"/>
                      <a:gd name="connsiteY9" fmla="*/ 29909 h 52673"/>
                      <a:gd name="connsiteX10" fmla="*/ 43625 w 54578"/>
                      <a:gd name="connsiteY10" fmla="*/ 37148 h 52673"/>
                      <a:gd name="connsiteX11" fmla="*/ 49149 w 54578"/>
                      <a:gd name="connsiteY11" fmla="*/ 44958 h 52673"/>
                      <a:gd name="connsiteX12" fmla="*/ 54578 w 54578"/>
                      <a:gd name="connsiteY12" fmla="*/ 52673 h 52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578" h="52673">
                        <a:moveTo>
                          <a:pt x="54578" y="52673"/>
                        </a:moveTo>
                        <a:cubicBezTo>
                          <a:pt x="49816" y="48387"/>
                          <a:pt x="46196" y="42958"/>
                          <a:pt x="42100" y="38195"/>
                        </a:cubicBezTo>
                        <a:cubicBezTo>
                          <a:pt x="40005" y="35814"/>
                          <a:pt x="38005" y="33433"/>
                          <a:pt x="35623" y="31432"/>
                        </a:cubicBezTo>
                        <a:cubicBezTo>
                          <a:pt x="33242" y="29242"/>
                          <a:pt x="30766" y="27432"/>
                          <a:pt x="28194" y="25527"/>
                        </a:cubicBezTo>
                        <a:cubicBezTo>
                          <a:pt x="23146" y="21717"/>
                          <a:pt x="17717" y="18383"/>
                          <a:pt x="12668" y="14383"/>
                        </a:cubicBezTo>
                        <a:cubicBezTo>
                          <a:pt x="10192" y="12383"/>
                          <a:pt x="7715" y="10192"/>
                          <a:pt x="5620" y="7810"/>
                        </a:cubicBezTo>
                        <a:cubicBezTo>
                          <a:pt x="3524" y="5429"/>
                          <a:pt x="1524" y="2858"/>
                          <a:pt x="0" y="0"/>
                        </a:cubicBezTo>
                        <a:cubicBezTo>
                          <a:pt x="3905" y="5048"/>
                          <a:pt x="8668" y="9335"/>
                          <a:pt x="13811" y="12954"/>
                        </a:cubicBezTo>
                        <a:cubicBezTo>
                          <a:pt x="18955" y="16669"/>
                          <a:pt x="24384" y="19907"/>
                          <a:pt x="29623" y="23717"/>
                        </a:cubicBezTo>
                        <a:cubicBezTo>
                          <a:pt x="32194" y="25622"/>
                          <a:pt x="34766" y="27718"/>
                          <a:pt x="37052" y="29909"/>
                        </a:cubicBezTo>
                        <a:cubicBezTo>
                          <a:pt x="39529" y="32099"/>
                          <a:pt x="41719" y="34481"/>
                          <a:pt x="43625" y="37148"/>
                        </a:cubicBezTo>
                        <a:cubicBezTo>
                          <a:pt x="45529" y="39719"/>
                          <a:pt x="47339" y="42386"/>
                          <a:pt x="49149" y="44958"/>
                        </a:cubicBezTo>
                        <a:cubicBezTo>
                          <a:pt x="50673" y="47625"/>
                          <a:pt x="52483" y="50197"/>
                          <a:pt x="54578" y="52673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455">
                    <a:extLst>
                      <a:ext uri="{FF2B5EF4-FFF2-40B4-BE49-F238E27FC236}">
                        <a16:creationId xmlns:a16="http://schemas.microsoft.com/office/drawing/2014/main" id="{0E23727C-FC04-40D4-80B7-52F23F708BE5}"/>
                      </a:ext>
                    </a:extLst>
                  </p:cNvPr>
                  <p:cNvSpPr/>
                  <p:nvPr/>
                </p:nvSpPr>
                <p:spPr>
                  <a:xfrm>
                    <a:off x="5851492" y="3788664"/>
                    <a:ext cx="19050" cy="6083"/>
                  </a:xfrm>
                  <a:custGeom>
                    <a:avLst/>
                    <a:gdLst>
                      <a:gd name="connsiteX0" fmla="*/ 19050 w 19050"/>
                      <a:gd name="connsiteY0" fmla="*/ 6001 h 6083"/>
                      <a:gd name="connsiteX1" fmla="*/ 8953 w 19050"/>
                      <a:gd name="connsiteY1" fmla="*/ 4953 h 6083"/>
                      <a:gd name="connsiteX2" fmla="*/ 0 w 19050"/>
                      <a:gd name="connsiteY2" fmla="*/ 0 h 6083"/>
                      <a:gd name="connsiteX3" fmla="*/ 9525 w 19050"/>
                      <a:gd name="connsiteY3" fmla="*/ 2857 h 6083"/>
                      <a:gd name="connsiteX4" fmla="*/ 19050 w 19050"/>
                      <a:gd name="connsiteY4" fmla="*/ 6001 h 6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6083">
                        <a:moveTo>
                          <a:pt x="19050" y="6001"/>
                        </a:moveTo>
                        <a:cubicBezTo>
                          <a:pt x="15621" y="6286"/>
                          <a:pt x="12192" y="5810"/>
                          <a:pt x="8953" y="4953"/>
                        </a:cubicBezTo>
                        <a:cubicBezTo>
                          <a:pt x="5715" y="4000"/>
                          <a:pt x="2381" y="2477"/>
                          <a:pt x="0" y="0"/>
                        </a:cubicBezTo>
                        <a:cubicBezTo>
                          <a:pt x="3238" y="1048"/>
                          <a:pt x="6286" y="2000"/>
                          <a:pt x="9525" y="2857"/>
                        </a:cubicBezTo>
                        <a:cubicBezTo>
                          <a:pt x="12668" y="3715"/>
                          <a:pt x="15811" y="4572"/>
                          <a:pt x="19050" y="6001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: Shape 456">
                    <a:extLst>
                      <a:ext uri="{FF2B5EF4-FFF2-40B4-BE49-F238E27FC236}">
                        <a16:creationId xmlns:a16="http://schemas.microsoft.com/office/drawing/2014/main" id="{CE219114-3BF3-433B-A25A-5D96CAD10999}"/>
                      </a:ext>
                    </a:extLst>
                  </p:cNvPr>
                  <p:cNvSpPr/>
                  <p:nvPr/>
                </p:nvSpPr>
                <p:spPr>
                  <a:xfrm>
                    <a:off x="5876924" y="3788378"/>
                    <a:ext cx="9048" cy="17526"/>
                  </a:xfrm>
                  <a:custGeom>
                    <a:avLst/>
                    <a:gdLst>
                      <a:gd name="connsiteX0" fmla="*/ 9049 w 9048"/>
                      <a:gd name="connsiteY0" fmla="*/ 17526 h 17526"/>
                      <a:gd name="connsiteX1" fmla="*/ 3905 w 9048"/>
                      <a:gd name="connsiteY1" fmla="*/ 9049 h 17526"/>
                      <a:gd name="connsiteX2" fmla="*/ 0 w 9048"/>
                      <a:gd name="connsiteY2" fmla="*/ 0 h 17526"/>
                      <a:gd name="connsiteX3" fmla="*/ 3334 w 9048"/>
                      <a:gd name="connsiteY3" fmla="*/ 3810 h 17526"/>
                      <a:gd name="connsiteX4" fmla="*/ 5906 w 9048"/>
                      <a:gd name="connsiteY4" fmla="*/ 8096 h 17526"/>
                      <a:gd name="connsiteX5" fmla="*/ 9049 w 9048"/>
                      <a:gd name="connsiteY5" fmla="*/ 17526 h 1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48" h="17526">
                        <a:moveTo>
                          <a:pt x="9049" y="17526"/>
                        </a:moveTo>
                        <a:cubicBezTo>
                          <a:pt x="6858" y="14859"/>
                          <a:pt x="5334" y="12002"/>
                          <a:pt x="3905" y="9049"/>
                        </a:cubicBezTo>
                        <a:cubicBezTo>
                          <a:pt x="2477" y="6096"/>
                          <a:pt x="1143" y="3239"/>
                          <a:pt x="0" y="0"/>
                        </a:cubicBezTo>
                        <a:cubicBezTo>
                          <a:pt x="1238" y="1143"/>
                          <a:pt x="2381" y="2381"/>
                          <a:pt x="3334" y="3810"/>
                        </a:cubicBezTo>
                        <a:cubicBezTo>
                          <a:pt x="4286" y="5144"/>
                          <a:pt x="5144" y="6667"/>
                          <a:pt x="5906" y="8096"/>
                        </a:cubicBezTo>
                        <a:cubicBezTo>
                          <a:pt x="7334" y="11049"/>
                          <a:pt x="8477" y="14192"/>
                          <a:pt x="9049" y="17526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9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95248" y="3546062"/>
                  <a:ext cx="40885" cy="106108"/>
                  <a:chOff x="5895248" y="3546062"/>
                  <a:chExt cx="40885" cy="106108"/>
                </a:xfrm>
              </p:grpSpPr>
              <p:sp>
                <p:nvSpPr>
                  <p:cNvPr id="163" name="Freeform: Shape 458">
                    <a:extLst>
                      <a:ext uri="{FF2B5EF4-FFF2-40B4-BE49-F238E27FC236}">
                        <a16:creationId xmlns:a16="http://schemas.microsoft.com/office/drawing/2014/main" id="{BF80E997-2C8A-46BB-84EA-24E0FDF55099}"/>
                      </a:ext>
                    </a:extLst>
                  </p:cNvPr>
                  <p:cNvSpPr/>
                  <p:nvPr/>
                </p:nvSpPr>
                <p:spPr>
                  <a:xfrm>
                    <a:off x="5895248" y="3546062"/>
                    <a:ext cx="40885" cy="106108"/>
                  </a:xfrm>
                  <a:custGeom>
                    <a:avLst/>
                    <a:gdLst>
                      <a:gd name="connsiteX0" fmla="*/ 9013 w 40885"/>
                      <a:gd name="connsiteY0" fmla="*/ 106108 h 106108"/>
                      <a:gd name="connsiteX1" fmla="*/ 2917 w 40885"/>
                      <a:gd name="connsiteY1" fmla="*/ 56959 h 106108"/>
                      <a:gd name="connsiteX2" fmla="*/ 28349 w 40885"/>
                      <a:gd name="connsiteY2" fmla="*/ 0 h 106108"/>
                      <a:gd name="connsiteX3" fmla="*/ 10442 w 40885"/>
                      <a:gd name="connsiteY3" fmla="*/ 99822 h 106108"/>
                      <a:gd name="connsiteX4" fmla="*/ 9013 w 40885"/>
                      <a:gd name="connsiteY4" fmla="*/ 106108 h 106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85" h="106108">
                        <a:moveTo>
                          <a:pt x="9013" y="106108"/>
                        </a:moveTo>
                        <a:cubicBezTo>
                          <a:pt x="-5084" y="102584"/>
                          <a:pt x="1107" y="66770"/>
                          <a:pt x="2917" y="56959"/>
                        </a:cubicBezTo>
                        <a:cubicBezTo>
                          <a:pt x="6918" y="36385"/>
                          <a:pt x="17300" y="17240"/>
                          <a:pt x="28349" y="0"/>
                        </a:cubicBezTo>
                        <a:cubicBezTo>
                          <a:pt x="53209" y="26860"/>
                          <a:pt x="37874" y="80963"/>
                          <a:pt x="10442" y="99822"/>
                        </a:cubicBezTo>
                        <a:lnTo>
                          <a:pt x="9013" y="106108"/>
                        </a:lnTo>
                        <a:close/>
                      </a:path>
                    </a:pathLst>
                  </a:custGeom>
                  <a:solidFill>
                    <a:srgbClr val="4C7B2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4" name="Freeform: Shape 459">
                    <a:extLst>
                      <a:ext uri="{FF2B5EF4-FFF2-40B4-BE49-F238E27FC236}">
                        <a16:creationId xmlns:a16="http://schemas.microsoft.com/office/drawing/2014/main" id="{2EF4ADD9-E279-43B2-9104-3524A9EE2AF6}"/>
                      </a:ext>
                    </a:extLst>
                  </p:cNvPr>
                  <p:cNvSpPr/>
                  <p:nvPr/>
                </p:nvSpPr>
                <p:spPr>
                  <a:xfrm>
                    <a:off x="5902384" y="3562826"/>
                    <a:ext cx="19139" cy="88487"/>
                  </a:xfrm>
                  <a:custGeom>
                    <a:avLst/>
                    <a:gdLst>
                      <a:gd name="connsiteX0" fmla="*/ 1972 w 19139"/>
                      <a:gd name="connsiteY0" fmla="*/ 88487 h 88487"/>
                      <a:gd name="connsiteX1" fmla="*/ 67 w 19139"/>
                      <a:gd name="connsiteY1" fmla="*/ 77248 h 88487"/>
                      <a:gd name="connsiteX2" fmla="*/ 1877 w 19139"/>
                      <a:gd name="connsiteY2" fmla="*/ 65913 h 88487"/>
                      <a:gd name="connsiteX3" fmla="*/ 8640 w 19139"/>
                      <a:gd name="connsiteY3" fmla="*/ 44005 h 88487"/>
                      <a:gd name="connsiteX4" fmla="*/ 15974 w 19139"/>
                      <a:gd name="connsiteY4" fmla="*/ 22479 h 88487"/>
                      <a:gd name="connsiteX5" fmla="*/ 18260 w 19139"/>
                      <a:gd name="connsiteY5" fmla="*/ 0 h 88487"/>
                      <a:gd name="connsiteX6" fmla="*/ 19117 w 19139"/>
                      <a:gd name="connsiteY6" fmla="*/ 11430 h 88487"/>
                      <a:gd name="connsiteX7" fmla="*/ 17593 w 19139"/>
                      <a:gd name="connsiteY7" fmla="*/ 22860 h 88487"/>
                      <a:gd name="connsiteX8" fmla="*/ 10640 w 19139"/>
                      <a:gd name="connsiteY8" fmla="*/ 44672 h 88487"/>
                      <a:gd name="connsiteX9" fmla="*/ 6735 w 19139"/>
                      <a:gd name="connsiteY9" fmla="*/ 55340 h 88487"/>
                      <a:gd name="connsiteX10" fmla="*/ 3401 w 19139"/>
                      <a:gd name="connsiteY10" fmla="*/ 66199 h 88487"/>
                      <a:gd name="connsiteX11" fmla="*/ 1020 w 19139"/>
                      <a:gd name="connsiteY11" fmla="*/ 77248 h 88487"/>
                      <a:gd name="connsiteX12" fmla="*/ 1972 w 19139"/>
                      <a:gd name="connsiteY12" fmla="*/ 88487 h 8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139" h="88487">
                        <a:moveTo>
                          <a:pt x="1972" y="88487"/>
                        </a:moveTo>
                        <a:cubicBezTo>
                          <a:pt x="-28" y="85153"/>
                          <a:pt x="-123" y="81058"/>
                          <a:pt x="67" y="77248"/>
                        </a:cubicBezTo>
                        <a:cubicBezTo>
                          <a:pt x="353" y="73438"/>
                          <a:pt x="1115" y="69628"/>
                          <a:pt x="1877" y="65913"/>
                        </a:cubicBezTo>
                        <a:cubicBezTo>
                          <a:pt x="3591" y="58483"/>
                          <a:pt x="5973" y="51149"/>
                          <a:pt x="8640" y="44005"/>
                        </a:cubicBezTo>
                        <a:cubicBezTo>
                          <a:pt x="11402" y="36862"/>
                          <a:pt x="14069" y="29813"/>
                          <a:pt x="15974" y="22479"/>
                        </a:cubicBezTo>
                        <a:cubicBezTo>
                          <a:pt x="17974" y="15240"/>
                          <a:pt x="18831" y="7620"/>
                          <a:pt x="18260" y="0"/>
                        </a:cubicBezTo>
                        <a:cubicBezTo>
                          <a:pt x="19022" y="3715"/>
                          <a:pt x="19212" y="7620"/>
                          <a:pt x="19117" y="11430"/>
                        </a:cubicBezTo>
                        <a:cubicBezTo>
                          <a:pt x="18927" y="15240"/>
                          <a:pt x="18450" y="19050"/>
                          <a:pt x="17593" y="22860"/>
                        </a:cubicBezTo>
                        <a:cubicBezTo>
                          <a:pt x="15974" y="30385"/>
                          <a:pt x="13212" y="37528"/>
                          <a:pt x="10640" y="44672"/>
                        </a:cubicBezTo>
                        <a:cubicBezTo>
                          <a:pt x="9306" y="48196"/>
                          <a:pt x="7973" y="51816"/>
                          <a:pt x="6735" y="55340"/>
                        </a:cubicBezTo>
                        <a:cubicBezTo>
                          <a:pt x="5592" y="58960"/>
                          <a:pt x="4544" y="62579"/>
                          <a:pt x="3401" y="66199"/>
                        </a:cubicBezTo>
                        <a:cubicBezTo>
                          <a:pt x="2353" y="69818"/>
                          <a:pt x="1496" y="73533"/>
                          <a:pt x="1020" y="77248"/>
                        </a:cubicBezTo>
                        <a:cubicBezTo>
                          <a:pt x="639" y="81058"/>
                          <a:pt x="448" y="84963"/>
                          <a:pt x="1972" y="88487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460">
                    <a:extLst>
                      <a:ext uri="{FF2B5EF4-FFF2-40B4-BE49-F238E27FC236}">
                        <a16:creationId xmlns:a16="http://schemas.microsoft.com/office/drawing/2014/main" id="{156C3B8D-DFB8-4C14-9459-FBAA58F10DE3}"/>
                      </a:ext>
                    </a:extLst>
                  </p:cNvPr>
                  <p:cNvSpPr/>
                  <p:nvPr/>
                </p:nvSpPr>
                <p:spPr>
                  <a:xfrm>
                    <a:off x="5909214" y="3595211"/>
                    <a:ext cx="18002" cy="22002"/>
                  </a:xfrm>
                  <a:custGeom>
                    <a:avLst/>
                    <a:gdLst>
                      <a:gd name="connsiteX0" fmla="*/ 0 w 18002"/>
                      <a:gd name="connsiteY0" fmla="*/ 22003 h 22002"/>
                      <a:gd name="connsiteX1" fmla="*/ 4858 w 18002"/>
                      <a:gd name="connsiteY1" fmla="*/ 16859 h 22002"/>
                      <a:gd name="connsiteX2" fmla="*/ 8763 w 18002"/>
                      <a:gd name="connsiteY2" fmla="*/ 11049 h 22002"/>
                      <a:gd name="connsiteX3" fmla="*/ 18002 w 18002"/>
                      <a:gd name="connsiteY3" fmla="*/ 0 h 22002"/>
                      <a:gd name="connsiteX4" fmla="*/ 14288 w 18002"/>
                      <a:gd name="connsiteY4" fmla="*/ 6096 h 22002"/>
                      <a:gd name="connsiteX5" fmla="*/ 10573 w 18002"/>
                      <a:gd name="connsiteY5" fmla="*/ 12192 h 22002"/>
                      <a:gd name="connsiteX6" fmla="*/ 6096 w 18002"/>
                      <a:gd name="connsiteY6" fmla="*/ 17907 h 22002"/>
                      <a:gd name="connsiteX7" fmla="*/ 0 w 18002"/>
                      <a:gd name="connsiteY7" fmla="*/ 22003 h 22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002" h="22002">
                        <a:moveTo>
                          <a:pt x="0" y="22003"/>
                        </a:moveTo>
                        <a:cubicBezTo>
                          <a:pt x="2000" y="20574"/>
                          <a:pt x="3429" y="18764"/>
                          <a:pt x="4858" y="16859"/>
                        </a:cubicBezTo>
                        <a:cubicBezTo>
                          <a:pt x="6191" y="14954"/>
                          <a:pt x="7525" y="13049"/>
                          <a:pt x="8763" y="11049"/>
                        </a:cubicBezTo>
                        <a:cubicBezTo>
                          <a:pt x="11335" y="7144"/>
                          <a:pt x="14002" y="2858"/>
                          <a:pt x="18002" y="0"/>
                        </a:cubicBezTo>
                        <a:cubicBezTo>
                          <a:pt x="16573" y="2000"/>
                          <a:pt x="15431" y="4001"/>
                          <a:pt x="14288" y="6096"/>
                        </a:cubicBezTo>
                        <a:cubicBezTo>
                          <a:pt x="13144" y="8192"/>
                          <a:pt x="11906" y="10192"/>
                          <a:pt x="10573" y="12192"/>
                        </a:cubicBezTo>
                        <a:cubicBezTo>
                          <a:pt x="9239" y="14192"/>
                          <a:pt x="7810" y="16193"/>
                          <a:pt x="6096" y="17907"/>
                        </a:cubicBezTo>
                        <a:cubicBezTo>
                          <a:pt x="4477" y="19812"/>
                          <a:pt x="2381" y="21336"/>
                          <a:pt x="0" y="22003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6" name="Freeform: Shape 461">
                    <a:extLst>
                      <a:ext uri="{FF2B5EF4-FFF2-40B4-BE49-F238E27FC236}">
                        <a16:creationId xmlns:a16="http://schemas.microsoft.com/office/drawing/2014/main" id="{1C076EEA-645A-4948-B6E2-E564E0F8F638}"/>
                      </a:ext>
                    </a:extLst>
                  </p:cNvPr>
                  <p:cNvSpPr/>
                  <p:nvPr/>
                </p:nvSpPr>
                <p:spPr>
                  <a:xfrm>
                    <a:off x="5905213" y="3583209"/>
                    <a:ext cx="3524" cy="33718"/>
                  </a:xfrm>
                  <a:custGeom>
                    <a:avLst/>
                    <a:gdLst>
                      <a:gd name="connsiteX0" fmla="*/ 3524 w 3524"/>
                      <a:gd name="connsiteY0" fmla="*/ 33719 h 33718"/>
                      <a:gd name="connsiteX1" fmla="*/ 762 w 3524"/>
                      <a:gd name="connsiteY1" fmla="*/ 25527 h 33718"/>
                      <a:gd name="connsiteX2" fmla="*/ 0 w 3524"/>
                      <a:gd name="connsiteY2" fmla="*/ 16954 h 33718"/>
                      <a:gd name="connsiteX3" fmla="*/ 2762 w 3524"/>
                      <a:gd name="connsiteY3" fmla="*/ 0 h 33718"/>
                      <a:gd name="connsiteX4" fmla="*/ 2191 w 3524"/>
                      <a:gd name="connsiteY4" fmla="*/ 16859 h 33718"/>
                      <a:gd name="connsiteX5" fmla="*/ 2477 w 3524"/>
                      <a:gd name="connsiteY5" fmla="*/ 25241 h 33718"/>
                      <a:gd name="connsiteX6" fmla="*/ 3524 w 3524"/>
                      <a:gd name="connsiteY6" fmla="*/ 33719 h 33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24" h="33718">
                        <a:moveTo>
                          <a:pt x="3524" y="33719"/>
                        </a:moveTo>
                        <a:cubicBezTo>
                          <a:pt x="2191" y="31242"/>
                          <a:pt x="1238" y="28384"/>
                          <a:pt x="762" y="25527"/>
                        </a:cubicBezTo>
                        <a:cubicBezTo>
                          <a:pt x="190" y="22669"/>
                          <a:pt x="0" y="19812"/>
                          <a:pt x="0" y="16954"/>
                        </a:cubicBezTo>
                        <a:cubicBezTo>
                          <a:pt x="0" y="11240"/>
                          <a:pt x="762" y="5429"/>
                          <a:pt x="2762" y="0"/>
                        </a:cubicBezTo>
                        <a:cubicBezTo>
                          <a:pt x="2477" y="5715"/>
                          <a:pt x="2096" y="11335"/>
                          <a:pt x="2191" y="16859"/>
                        </a:cubicBezTo>
                        <a:cubicBezTo>
                          <a:pt x="2191" y="19621"/>
                          <a:pt x="2286" y="22479"/>
                          <a:pt x="2477" y="25241"/>
                        </a:cubicBezTo>
                        <a:cubicBezTo>
                          <a:pt x="2667" y="28194"/>
                          <a:pt x="2953" y="30956"/>
                          <a:pt x="3524" y="33719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7" name="Freeform: Shape 462">
                    <a:extLst>
                      <a:ext uri="{FF2B5EF4-FFF2-40B4-BE49-F238E27FC236}">
                        <a16:creationId xmlns:a16="http://schemas.microsoft.com/office/drawing/2014/main" id="{E24D51BD-FDA8-4116-85B7-713B80A3CD7B}"/>
                      </a:ext>
                    </a:extLst>
                  </p:cNvPr>
                  <p:cNvSpPr/>
                  <p:nvPr/>
                </p:nvSpPr>
                <p:spPr>
                  <a:xfrm>
                    <a:off x="5917405" y="3573208"/>
                    <a:ext cx="11239" cy="18954"/>
                  </a:xfrm>
                  <a:custGeom>
                    <a:avLst/>
                    <a:gdLst>
                      <a:gd name="connsiteX0" fmla="*/ 0 w 11239"/>
                      <a:gd name="connsiteY0" fmla="*/ 18955 h 18954"/>
                      <a:gd name="connsiteX1" fmla="*/ 2762 w 11239"/>
                      <a:gd name="connsiteY1" fmla="*/ 14288 h 18954"/>
                      <a:gd name="connsiteX2" fmla="*/ 5144 w 11239"/>
                      <a:gd name="connsiteY2" fmla="*/ 9335 h 18954"/>
                      <a:gd name="connsiteX3" fmla="*/ 11240 w 11239"/>
                      <a:gd name="connsiteY3" fmla="*/ 0 h 18954"/>
                      <a:gd name="connsiteX4" fmla="*/ 7144 w 11239"/>
                      <a:gd name="connsiteY4" fmla="*/ 10382 h 18954"/>
                      <a:gd name="connsiteX5" fmla="*/ 4191 w 11239"/>
                      <a:gd name="connsiteY5" fmla="*/ 15145 h 18954"/>
                      <a:gd name="connsiteX6" fmla="*/ 0 w 11239"/>
                      <a:gd name="connsiteY6" fmla="*/ 18955 h 18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39" h="18954">
                        <a:moveTo>
                          <a:pt x="0" y="18955"/>
                        </a:moveTo>
                        <a:cubicBezTo>
                          <a:pt x="1333" y="17621"/>
                          <a:pt x="1905" y="15812"/>
                          <a:pt x="2762" y="14288"/>
                        </a:cubicBezTo>
                        <a:lnTo>
                          <a:pt x="5144" y="9335"/>
                        </a:lnTo>
                        <a:cubicBezTo>
                          <a:pt x="6858" y="6096"/>
                          <a:pt x="8573" y="2762"/>
                          <a:pt x="11240" y="0"/>
                        </a:cubicBezTo>
                        <a:cubicBezTo>
                          <a:pt x="10192" y="3619"/>
                          <a:pt x="8858" y="7048"/>
                          <a:pt x="7144" y="10382"/>
                        </a:cubicBezTo>
                        <a:cubicBezTo>
                          <a:pt x="6287" y="12002"/>
                          <a:pt x="5334" y="13621"/>
                          <a:pt x="4191" y="15145"/>
                        </a:cubicBezTo>
                        <a:cubicBezTo>
                          <a:pt x="3048" y="16573"/>
                          <a:pt x="1810" y="18288"/>
                          <a:pt x="0" y="18955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0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32829" y="3644836"/>
                  <a:ext cx="59005" cy="95440"/>
                  <a:chOff x="5832829" y="3644836"/>
                  <a:chExt cx="59005" cy="95440"/>
                </a:xfrm>
              </p:grpSpPr>
              <p:sp>
                <p:nvSpPr>
                  <p:cNvPr id="158" name="Freeform: Shape 464">
                    <a:extLst>
                      <a:ext uri="{FF2B5EF4-FFF2-40B4-BE49-F238E27FC236}">
                        <a16:creationId xmlns:a16="http://schemas.microsoft.com/office/drawing/2014/main" id="{2B14A31A-C7A9-4A35-A18A-7DF5FF666B5E}"/>
                      </a:ext>
                    </a:extLst>
                  </p:cNvPr>
                  <p:cNvSpPr/>
                  <p:nvPr/>
                </p:nvSpPr>
                <p:spPr>
                  <a:xfrm>
                    <a:off x="5832829" y="3644836"/>
                    <a:ext cx="59005" cy="95440"/>
                  </a:xfrm>
                  <a:custGeom>
                    <a:avLst/>
                    <a:gdLst>
                      <a:gd name="connsiteX0" fmla="*/ 54477 w 59005"/>
                      <a:gd name="connsiteY0" fmla="*/ 95440 h 95440"/>
                      <a:gd name="connsiteX1" fmla="*/ 45523 w 59005"/>
                      <a:gd name="connsiteY1" fmla="*/ 46768 h 95440"/>
                      <a:gd name="connsiteX2" fmla="*/ 4185 w 59005"/>
                      <a:gd name="connsiteY2" fmla="*/ 0 h 95440"/>
                      <a:gd name="connsiteX3" fmla="*/ 51334 w 59005"/>
                      <a:gd name="connsiteY3" fmla="*/ 89821 h 95440"/>
                      <a:gd name="connsiteX4" fmla="*/ 54477 w 59005"/>
                      <a:gd name="connsiteY4" fmla="*/ 95440 h 9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05" h="95440">
                        <a:moveTo>
                          <a:pt x="54477" y="95440"/>
                        </a:moveTo>
                        <a:cubicBezTo>
                          <a:pt x="66955" y="87820"/>
                          <a:pt x="50191" y="55531"/>
                          <a:pt x="45523" y="46768"/>
                        </a:cubicBezTo>
                        <a:cubicBezTo>
                          <a:pt x="35522" y="28384"/>
                          <a:pt x="19901" y="13240"/>
                          <a:pt x="4185" y="0"/>
                        </a:cubicBezTo>
                        <a:cubicBezTo>
                          <a:pt x="-11436" y="33147"/>
                          <a:pt x="19425" y="80105"/>
                          <a:pt x="51334" y="89821"/>
                        </a:cubicBezTo>
                        <a:lnTo>
                          <a:pt x="54477" y="95440"/>
                        </a:lnTo>
                        <a:close/>
                      </a:path>
                    </a:pathLst>
                  </a:custGeom>
                  <a:solidFill>
                    <a:srgbClr val="4C7B2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465">
                    <a:extLst>
                      <a:ext uri="{FF2B5EF4-FFF2-40B4-BE49-F238E27FC236}">
                        <a16:creationId xmlns:a16="http://schemas.microsoft.com/office/drawing/2014/main" id="{C82640AF-2CD5-455D-A44D-F7AF67E2936B}"/>
                      </a:ext>
                    </a:extLst>
                  </p:cNvPr>
                  <p:cNvSpPr/>
                  <p:nvPr/>
                </p:nvSpPr>
                <p:spPr>
                  <a:xfrm>
                    <a:off x="5844920" y="3659885"/>
                    <a:ext cx="42307" cy="79533"/>
                  </a:xfrm>
                  <a:custGeom>
                    <a:avLst/>
                    <a:gdLst>
                      <a:gd name="connsiteX0" fmla="*/ 42005 w 42307"/>
                      <a:gd name="connsiteY0" fmla="*/ 79534 h 79533"/>
                      <a:gd name="connsiteX1" fmla="*/ 39433 w 42307"/>
                      <a:gd name="connsiteY1" fmla="*/ 68675 h 79533"/>
                      <a:gd name="connsiteX2" fmla="*/ 33814 w 42307"/>
                      <a:gd name="connsiteY2" fmla="*/ 58865 h 79533"/>
                      <a:gd name="connsiteX3" fmla="*/ 27432 w 42307"/>
                      <a:gd name="connsiteY3" fmla="*/ 49435 h 79533"/>
                      <a:gd name="connsiteX4" fmla="*/ 20574 w 42307"/>
                      <a:gd name="connsiteY4" fmla="*/ 40386 h 79533"/>
                      <a:gd name="connsiteX5" fmla="*/ 7429 w 42307"/>
                      <a:gd name="connsiteY5" fmla="*/ 21622 h 79533"/>
                      <a:gd name="connsiteX6" fmla="*/ 2572 w 42307"/>
                      <a:gd name="connsiteY6" fmla="*/ 11144 h 79533"/>
                      <a:gd name="connsiteX7" fmla="*/ 0 w 42307"/>
                      <a:gd name="connsiteY7" fmla="*/ 0 h 79533"/>
                      <a:gd name="connsiteX8" fmla="*/ 8954 w 42307"/>
                      <a:gd name="connsiteY8" fmla="*/ 20765 h 79533"/>
                      <a:gd name="connsiteX9" fmla="*/ 22479 w 42307"/>
                      <a:gd name="connsiteY9" fmla="*/ 39052 h 79533"/>
                      <a:gd name="connsiteX10" fmla="*/ 35528 w 42307"/>
                      <a:gd name="connsiteY10" fmla="*/ 57912 h 79533"/>
                      <a:gd name="connsiteX11" fmla="*/ 40767 w 42307"/>
                      <a:gd name="connsiteY11" fmla="*/ 68199 h 79533"/>
                      <a:gd name="connsiteX12" fmla="*/ 42005 w 42307"/>
                      <a:gd name="connsiteY12" fmla="*/ 79534 h 79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2307" h="79533">
                        <a:moveTo>
                          <a:pt x="42005" y="79534"/>
                        </a:moveTo>
                        <a:cubicBezTo>
                          <a:pt x="42386" y="75724"/>
                          <a:pt x="41053" y="72009"/>
                          <a:pt x="39433" y="68675"/>
                        </a:cubicBezTo>
                        <a:cubicBezTo>
                          <a:pt x="37814" y="65246"/>
                          <a:pt x="35909" y="62008"/>
                          <a:pt x="33814" y="58865"/>
                        </a:cubicBezTo>
                        <a:cubicBezTo>
                          <a:pt x="31718" y="55721"/>
                          <a:pt x="29623" y="52578"/>
                          <a:pt x="27432" y="49435"/>
                        </a:cubicBezTo>
                        <a:cubicBezTo>
                          <a:pt x="25241" y="46387"/>
                          <a:pt x="22860" y="43339"/>
                          <a:pt x="20574" y="40386"/>
                        </a:cubicBezTo>
                        <a:cubicBezTo>
                          <a:pt x="16002" y="34290"/>
                          <a:pt x="11240" y="28289"/>
                          <a:pt x="7429" y="21622"/>
                        </a:cubicBezTo>
                        <a:cubicBezTo>
                          <a:pt x="5525" y="18288"/>
                          <a:pt x="3905" y="14764"/>
                          <a:pt x="2572" y="11144"/>
                        </a:cubicBezTo>
                        <a:cubicBezTo>
                          <a:pt x="1333" y="7525"/>
                          <a:pt x="381" y="3810"/>
                          <a:pt x="0" y="0"/>
                        </a:cubicBezTo>
                        <a:cubicBezTo>
                          <a:pt x="1715" y="7429"/>
                          <a:pt x="4858" y="14383"/>
                          <a:pt x="8954" y="20765"/>
                        </a:cubicBezTo>
                        <a:cubicBezTo>
                          <a:pt x="12954" y="27146"/>
                          <a:pt x="17717" y="33052"/>
                          <a:pt x="22479" y="39052"/>
                        </a:cubicBezTo>
                        <a:cubicBezTo>
                          <a:pt x="27146" y="45053"/>
                          <a:pt x="31623" y="51340"/>
                          <a:pt x="35528" y="57912"/>
                        </a:cubicBezTo>
                        <a:cubicBezTo>
                          <a:pt x="37433" y="61246"/>
                          <a:pt x="39338" y="64579"/>
                          <a:pt x="40767" y="68199"/>
                        </a:cubicBezTo>
                        <a:cubicBezTo>
                          <a:pt x="41719" y="71819"/>
                          <a:pt x="42863" y="75819"/>
                          <a:pt x="42005" y="79534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466">
                    <a:extLst>
                      <a:ext uri="{FF2B5EF4-FFF2-40B4-BE49-F238E27FC236}">
                        <a16:creationId xmlns:a16="http://schemas.microsoft.com/office/drawing/2014/main" id="{CF9825F5-8D36-480D-AC2B-F6AC2FB3B24E}"/>
                      </a:ext>
                    </a:extLst>
                  </p:cNvPr>
                  <p:cNvSpPr/>
                  <p:nvPr/>
                </p:nvSpPr>
                <p:spPr>
                  <a:xfrm>
                    <a:off x="5848254" y="3692842"/>
                    <a:ext cx="23812" cy="15533"/>
                  </a:xfrm>
                  <a:custGeom>
                    <a:avLst/>
                    <a:gdLst>
                      <a:gd name="connsiteX0" fmla="*/ 23813 w 23812"/>
                      <a:gd name="connsiteY0" fmla="*/ 15526 h 15533"/>
                      <a:gd name="connsiteX1" fmla="*/ 16764 w 23812"/>
                      <a:gd name="connsiteY1" fmla="*/ 13526 h 15533"/>
                      <a:gd name="connsiteX2" fmla="*/ 10763 w 23812"/>
                      <a:gd name="connsiteY2" fmla="*/ 9430 h 15533"/>
                      <a:gd name="connsiteX3" fmla="*/ 5429 w 23812"/>
                      <a:gd name="connsiteY3" fmla="*/ 4667 h 15533"/>
                      <a:gd name="connsiteX4" fmla="*/ 0 w 23812"/>
                      <a:gd name="connsiteY4" fmla="*/ 0 h 15533"/>
                      <a:gd name="connsiteX5" fmla="*/ 12192 w 23812"/>
                      <a:gd name="connsiteY5" fmla="*/ 7715 h 15533"/>
                      <a:gd name="connsiteX6" fmla="*/ 17717 w 23812"/>
                      <a:gd name="connsiteY6" fmla="*/ 12097 h 15533"/>
                      <a:gd name="connsiteX7" fmla="*/ 23813 w 23812"/>
                      <a:gd name="connsiteY7" fmla="*/ 15526 h 15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12" h="15533">
                        <a:moveTo>
                          <a:pt x="23813" y="15526"/>
                        </a:moveTo>
                        <a:cubicBezTo>
                          <a:pt x="21336" y="15621"/>
                          <a:pt x="18955" y="14764"/>
                          <a:pt x="16764" y="13526"/>
                        </a:cubicBezTo>
                        <a:cubicBezTo>
                          <a:pt x="14573" y="12383"/>
                          <a:pt x="12668" y="10858"/>
                          <a:pt x="10763" y="9430"/>
                        </a:cubicBezTo>
                        <a:cubicBezTo>
                          <a:pt x="8954" y="7906"/>
                          <a:pt x="7144" y="6287"/>
                          <a:pt x="5429" y="4667"/>
                        </a:cubicBezTo>
                        <a:cubicBezTo>
                          <a:pt x="3620" y="3048"/>
                          <a:pt x="2000" y="1429"/>
                          <a:pt x="0" y="0"/>
                        </a:cubicBezTo>
                        <a:cubicBezTo>
                          <a:pt x="4667" y="1524"/>
                          <a:pt x="8477" y="4763"/>
                          <a:pt x="12192" y="7715"/>
                        </a:cubicBezTo>
                        <a:cubicBezTo>
                          <a:pt x="14002" y="9239"/>
                          <a:pt x="15812" y="10763"/>
                          <a:pt x="17717" y="12097"/>
                        </a:cubicBezTo>
                        <a:cubicBezTo>
                          <a:pt x="19526" y="13430"/>
                          <a:pt x="21527" y="14764"/>
                          <a:pt x="23813" y="15526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467">
                    <a:extLst>
                      <a:ext uri="{FF2B5EF4-FFF2-40B4-BE49-F238E27FC236}">
                        <a16:creationId xmlns:a16="http://schemas.microsoft.com/office/drawing/2014/main" id="{1B1EFFC2-2F0A-45CE-8473-E2B221D34943}"/>
                      </a:ext>
                    </a:extLst>
                  </p:cNvPr>
                  <p:cNvSpPr/>
                  <p:nvPr/>
                </p:nvSpPr>
                <p:spPr>
                  <a:xfrm>
                    <a:off x="5863208" y="3675697"/>
                    <a:ext cx="9712" cy="32289"/>
                  </a:xfrm>
                  <a:custGeom>
                    <a:avLst/>
                    <a:gdLst>
                      <a:gd name="connsiteX0" fmla="*/ 9239 w 9712"/>
                      <a:gd name="connsiteY0" fmla="*/ 32290 h 32289"/>
                      <a:gd name="connsiteX1" fmla="*/ 7810 w 9712"/>
                      <a:gd name="connsiteY1" fmla="*/ 24003 h 32289"/>
                      <a:gd name="connsiteX2" fmla="*/ 5620 w 9712"/>
                      <a:gd name="connsiteY2" fmla="*/ 15907 h 32289"/>
                      <a:gd name="connsiteX3" fmla="*/ 0 w 9712"/>
                      <a:gd name="connsiteY3" fmla="*/ 0 h 32289"/>
                      <a:gd name="connsiteX4" fmla="*/ 7715 w 9712"/>
                      <a:gd name="connsiteY4" fmla="*/ 15335 h 32289"/>
                      <a:gd name="connsiteX5" fmla="*/ 9525 w 9712"/>
                      <a:gd name="connsiteY5" fmla="*/ 23813 h 32289"/>
                      <a:gd name="connsiteX6" fmla="*/ 9239 w 9712"/>
                      <a:gd name="connsiteY6" fmla="*/ 32290 h 32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12" h="32289">
                        <a:moveTo>
                          <a:pt x="9239" y="32290"/>
                        </a:moveTo>
                        <a:cubicBezTo>
                          <a:pt x="8954" y="29432"/>
                          <a:pt x="8382" y="26670"/>
                          <a:pt x="7810" y="24003"/>
                        </a:cubicBezTo>
                        <a:cubicBezTo>
                          <a:pt x="7144" y="21241"/>
                          <a:pt x="6382" y="18574"/>
                          <a:pt x="5620" y="15907"/>
                        </a:cubicBezTo>
                        <a:cubicBezTo>
                          <a:pt x="4001" y="10573"/>
                          <a:pt x="2000" y="5334"/>
                          <a:pt x="0" y="0"/>
                        </a:cubicBezTo>
                        <a:cubicBezTo>
                          <a:pt x="3524" y="4572"/>
                          <a:pt x="6001" y="9811"/>
                          <a:pt x="7715" y="15335"/>
                        </a:cubicBezTo>
                        <a:cubicBezTo>
                          <a:pt x="8573" y="18098"/>
                          <a:pt x="9239" y="20860"/>
                          <a:pt x="9525" y="23813"/>
                        </a:cubicBezTo>
                        <a:cubicBezTo>
                          <a:pt x="9811" y="26575"/>
                          <a:pt x="9811" y="29527"/>
                          <a:pt x="9239" y="32290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468">
                    <a:extLst>
                      <a:ext uri="{FF2B5EF4-FFF2-40B4-BE49-F238E27FC236}">
                        <a16:creationId xmlns:a16="http://schemas.microsoft.com/office/drawing/2014/main" id="{E3A4158D-AEC9-4B08-9ED2-5952A8CDF054}"/>
                      </a:ext>
                    </a:extLst>
                  </p:cNvPr>
                  <p:cNvSpPr/>
                  <p:nvPr/>
                </p:nvSpPr>
                <p:spPr>
                  <a:xfrm>
                    <a:off x="5840348" y="3672173"/>
                    <a:ext cx="16382" cy="14763"/>
                  </a:xfrm>
                  <a:custGeom>
                    <a:avLst/>
                    <a:gdLst>
                      <a:gd name="connsiteX0" fmla="*/ 16383 w 16382"/>
                      <a:gd name="connsiteY0" fmla="*/ 14764 h 14763"/>
                      <a:gd name="connsiteX1" fmla="*/ 11239 w 16382"/>
                      <a:gd name="connsiteY1" fmla="*/ 12383 h 14763"/>
                      <a:gd name="connsiteX2" fmla="*/ 7048 w 16382"/>
                      <a:gd name="connsiteY2" fmla="*/ 8668 h 14763"/>
                      <a:gd name="connsiteX3" fmla="*/ 0 w 16382"/>
                      <a:gd name="connsiteY3" fmla="*/ 0 h 14763"/>
                      <a:gd name="connsiteX4" fmla="*/ 8572 w 16382"/>
                      <a:gd name="connsiteY4" fmla="*/ 7144 h 14763"/>
                      <a:gd name="connsiteX5" fmla="*/ 12382 w 16382"/>
                      <a:gd name="connsiteY5" fmla="*/ 11144 h 14763"/>
                      <a:gd name="connsiteX6" fmla="*/ 16383 w 16382"/>
                      <a:gd name="connsiteY6" fmla="*/ 14764 h 1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82" h="14763">
                        <a:moveTo>
                          <a:pt x="16383" y="14764"/>
                        </a:moveTo>
                        <a:cubicBezTo>
                          <a:pt x="14383" y="14669"/>
                          <a:pt x="12763" y="13430"/>
                          <a:pt x="11239" y="12383"/>
                        </a:cubicBezTo>
                        <a:cubicBezTo>
                          <a:pt x="9715" y="11240"/>
                          <a:pt x="8382" y="10001"/>
                          <a:pt x="7048" y="8668"/>
                        </a:cubicBezTo>
                        <a:cubicBezTo>
                          <a:pt x="4381" y="6001"/>
                          <a:pt x="2095" y="3143"/>
                          <a:pt x="0" y="0"/>
                        </a:cubicBezTo>
                        <a:cubicBezTo>
                          <a:pt x="3334" y="1905"/>
                          <a:pt x="6001" y="4572"/>
                          <a:pt x="8572" y="7144"/>
                        </a:cubicBezTo>
                        <a:lnTo>
                          <a:pt x="12382" y="11144"/>
                        </a:lnTo>
                        <a:cubicBezTo>
                          <a:pt x="13621" y="12383"/>
                          <a:pt x="14764" y="13906"/>
                          <a:pt x="16383" y="14764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1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43885" y="3539681"/>
                  <a:ext cx="54961" cy="102963"/>
                  <a:chOff x="5943885" y="3539681"/>
                  <a:chExt cx="54961" cy="102963"/>
                </a:xfrm>
              </p:grpSpPr>
              <p:grpSp>
                <p:nvGrpSpPr>
                  <p:cNvPr id="150" name="Graphic 376">
                    <a:extLst>
                      <a:ext uri="{FF2B5EF4-FFF2-40B4-BE49-F238E27FC236}">
                        <a16:creationId xmlns:a16="http://schemas.microsoft.com/office/drawing/2014/main" id="{A57DD7C5-F8FA-43A1-BC88-3E9B520F67E4}"/>
                      </a:ext>
                    </a:extLst>
                  </p:cNvPr>
                  <p:cNvGrpSpPr/>
                  <p:nvPr/>
                </p:nvGrpSpPr>
                <p:grpSpPr>
                  <a:xfrm>
                    <a:off x="5943885" y="3539681"/>
                    <a:ext cx="54961" cy="102963"/>
                    <a:chOff x="5943885" y="3539681"/>
                    <a:chExt cx="54961" cy="102963"/>
                  </a:xfrm>
                </p:grpSpPr>
                <p:sp>
                  <p:nvSpPr>
                    <p:cNvPr id="156" name="Freeform: Shape 471">
                      <a:extLst>
                        <a:ext uri="{FF2B5EF4-FFF2-40B4-BE49-F238E27FC236}">
                          <a16:creationId xmlns:a16="http://schemas.microsoft.com/office/drawing/2014/main" id="{96A26BA9-9162-4BFD-BB67-AB9BF3BC7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885" y="3542728"/>
                      <a:ext cx="31512" cy="92011"/>
                    </a:xfrm>
                    <a:custGeom>
                      <a:avLst/>
                      <a:gdLst>
                        <a:gd name="connsiteX0" fmla="*/ 30671 w 31512"/>
                        <a:gd name="connsiteY0" fmla="*/ 53054 h 92011"/>
                        <a:gd name="connsiteX1" fmla="*/ 24765 w 31512"/>
                        <a:gd name="connsiteY1" fmla="*/ 22384 h 92011"/>
                        <a:gd name="connsiteX2" fmla="*/ 28004 w 31512"/>
                        <a:gd name="connsiteY2" fmla="*/ 0 h 92011"/>
                        <a:gd name="connsiteX3" fmla="*/ 18098 w 31512"/>
                        <a:gd name="connsiteY3" fmla="*/ 39910 h 92011"/>
                        <a:gd name="connsiteX4" fmla="*/ 2381 w 31512"/>
                        <a:gd name="connsiteY4" fmla="*/ 75343 h 92011"/>
                        <a:gd name="connsiteX5" fmla="*/ 0 w 31512"/>
                        <a:gd name="connsiteY5" fmla="*/ 92011 h 92011"/>
                        <a:gd name="connsiteX6" fmla="*/ 6191 w 31512"/>
                        <a:gd name="connsiteY6" fmla="*/ 84868 h 92011"/>
                        <a:gd name="connsiteX7" fmla="*/ 30671 w 31512"/>
                        <a:gd name="connsiteY7" fmla="*/ 53054 h 92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12" h="92011">
                          <a:moveTo>
                            <a:pt x="30671" y="53054"/>
                          </a:moveTo>
                          <a:cubicBezTo>
                            <a:pt x="34004" y="40767"/>
                            <a:pt x="26479" y="33814"/>
                            <a:pt x="24765" y="22384"/>
                          </a:cubicBezTo>
                          <a:cubicBezTo>
                            <a:pt x="23431" y="15145"/>
                            <a:pt x="25337" y="7525"/>
                            <a:pt x="28004" y="0"/>
                          </a:cubicBezTo>
                          <a:cubicBezTo>
                            <a:pt x="19812" y="8477"/>
                            <a:pt x="19907" y="31623"/>
                            <a:pt x="18098" y="39910"/>
                          </a:cubicBezTo>
                          <a:cubicBezTo>
                            <a:pt x="15526" y="53054"/>
                            <a:pt x="6096" y="62674"/>
                            <a:pt x="2381" y="75343"/>
                          </a:cubicBezTo>
                          <a:cubicBezTo>
                            <a:pt x="762" y="80391"/>
                            <a:pt x="857" y="87249"/>
                            <a:pt x="0" y="92011"/>
                          </a:cubicBezTo>
                          <a:cubicBezTo>
                            <a:pt x="1715" y="89344"/>
                            <a:pt x="4096" y="86773"/>
                            <a:pt x="6191" y="84868"/>
                          </a:cubicBezTo>
                          <a:cubicBezTo>
                            <a:pt x="15621" y="75724"/>
                            <a:pt x="27337" y="66484"/>
                            <a:pt x="30671" y="53054"/>
                          </a:cubicBezTo>
                          <a:close/>
                        </a:path>
                      </a:pathLst>
                    </a:custGeom>
                    <a:solidFill>
                      <a:srgbClr val="5885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7" name="Freeform: Shape 472">
                      <a:extLst>
                        <a:ext uri="{FF2B5EF4-FFF2-40B4-BE49-F238E27FC236}">
                          <a16:creationId xmlns:a16="http://schemas.microsoft.com/office/drawing/2014/main" id="{D375A98D-955F-4798-9C6D-C964770E0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3885" y="3539681"/>
                      <a:ext cx="54961" cy="102963"/>
                    </a:xfrm>
                    <a:custGeom>
                      <a:avLst/>
                      <a:gdLst>
                        <a:gd name="connsiteX0" fmla="*/ 44196 w 54961"/>
                        <a:gd name="connsiteY0" fmla="*/ 1808 h 102963"/>
                        <a:gd name="connsiteX1" fmla="*/ 29908 w 54961"/>
                        <a:gd name="connsiteY1" fmla="*/ 3142 h 102963"/>
                        <a:gd name="connsiteX2" fmla="*/ 26670 w 54961"/>
                        <a:gd name="connsiteY2" fmla="*/ 25526 h 102963"/>
                        <a:gd name="connsiteX3" fmla="*/ 32575 w 54961"/>
                        <a:gd name="connsiteY3" fmla="*/ 56196 h 102963"/>
                        <a:gd name="connsiteX4" fmla="*/ 8096 w 54961"/>
                        <a:gd name="connsiteY4" fmla="*/ 88105 h 102963"/>
                        <a:gd name="connsiteX5" fmla="*/ 1905 w 54961"/>
                        <a:gd name="connsiteY5" fmla="*/ 95249 h 102963"/>
                        <a:gd name="connsiteX6" fmla="*/ 1429 w 54961"/>
                        <a:gd name="connsiteY6" fmla="*/ 97154 h 102963"/>
                        <a:gd name="connsiteX7" fmla="*/ 0 w 54961"/>
                        <a:gd name="connsiteY7" fmla="*/ 102964 h 102963"/>
                        <a:gd name="connsiteX8" fmla="*/ 39148 w 54961"/>
                        <a:gd name="connsiteY8" fmla="*/ 74484 h 102963"/>
                        <a:gd name="connsiteX9" fmla="*/ 53245 w 54961"/>
                        <a:gd name="connsiteY9" fmla="*/ 48290 h 102963"/>
                        <a:gd name="connsiteX10" fmla="*/ 44196 w 54961"/>
                        <a:gd name="connsiteY10" fmla="*/ 1808 h 102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4961" h="102963">
                          <a:moveTo>
                            <a:pt x="44196" y="1808"/>
                          </a:moveTo>
                          <a:cubicBezTo>
                            <a:pt x="37719" y="-1240"/>
                            <a:pt x="33147" y="-192"/>
                            <a:pt x="29908" y="3142"/>
                          </a:cubicBezTo>
                          <a:cubicBezTo>
                            <a:pt x="27242" y="10571"/>
                            <a:pt x="25432" y="18191"/>
                            <a:pt x="26670" y="25526"/>
                          </a:cubicBezTo>
                          <a:cubicBezTo>
                            <a:pt x="28480" y="36860"/>
                            <a:pt x="35909" y="43909"/>
                            <a:pt x="32575" y="56196"/>
                          </a:cubicBezTo>
                          <a:cubicBezTo>
                            <a:pt x="29242" y="69626"/>
                            <a:pt x="17526" y="78866"/>
                            <a:pt x="8096" y="88105"/>
                          </a:cubicBezTo>
                          <a:cubicBezTo>
                            <a:pt x="6001" y="90010"/>
                            <a:pt x="3620" y="92582"/>
                            <a:pt x="1905" y="95249"/>
                          </a:cubicBezTo>
                          <a:cubicBezTo>
                            <a:pt x="1810" y="95915"/>
                            <a:pt x="1619" y="96582"/>
                            <a:pt x="1429" y="97154"/>
                          </a:cubicBezTo>
                          <a:lnTo>
                            <a:pt x="0" y="102964"/>
                          </a:lnTo>
                          <a:cubicBezTo>
                            <a:pt x="17335" y="99535"/>
                            <a:pt x="30575" y="89629"/>
                            <a:pt x="39148" y="74484"/>
                          </a:cubicBezTo>
                          <a:cubicBezTo>
                            <a:pt x="43815" y="66102"/>
                            <a:pt x="51625" y="57911"/>
                            <a:pt x="53245" y="48290"/>
                          </a:cubicBezTo>
                          <a:cubicBezTo>
                            <a:pt x="55435" y="36194"/>
                            <a:pt x="57912" y="8285"/>
                            <a:pt x="44196" y="1808"/>
                          </a:cubicBezTo>
                          <a:close/>
                        </a:path>
                      </a:pathLst>
                    </a:custGeom>
                    <a:solidFill>
                      <a:srgbClr val="416B2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51" name="Freeform: Shape 473">
                    <a:extLst>
                      <a:ext uri="{FF2B5EF4-FFF2-40B4-BE49-F238E27FC236}">
                        <a16:creationId xmlns:a16="http://schemas.microsoft.com/office/drawing/2014/main" id="{F4B48993-1378-4C64-B07E-D842164BAFF0}"/>
                      </a:ext>
                    </a:extLst>
                  </p:cNvPr>
                  <p:cNvSpPr/>
                  <p:nvPr/>
                </p:nvSpPr>
                <p:spPr>
                  <a:xfrm>
                    <a:off x="5948362" y="3550920"/>
                    <a:ext cx="37254" cy="84010"/>
                  </a:xfrm>
                  <a:custGeom>
                    <a:avLst/>
                    <a:gdLst>
                      <a:gd name="connsiteX0" fmla="*/ 34290 w 37254"/>
                      <a:gd name="connsiteY0" fmla="*/ 0 h 84010"/>
                      <a:gd name="connsiteX1" fmla="*/ 34100 w 37254"/>
                      <a:gd name="connsiteY1" fmla="*/ 12192 h 84010"/>
                      <a:gd name="connsiteX2" fmla="*/ 36100 w 37254"/>
                      <a:gd name="connsiteY2" fmla="*/ 24289 h 84010"/>
                      <a:gd name="connsiteX3" fmla="*/ 37243 w 37254"/>
                      <a:gd name="connsiteY3" fmla="*/ 36767 h 84010"/>
                      <a:gd name="connsiteX4" fmla="*/ 36481 w 37254"/>
                      <a:gd name="connsiteY4" fmla="*/ 43053 h 84010"/>
                      <a:gd name="connsiteX5" fmla="*/ 34100 w 37254"/>
                      <a:gd name="connsiteY5" fmla="*/ 49054 h 84010"/>
                      <a:gd name="connsiteX6" fmla="*/ 27051 w 37254"/>
                      <a:gd name="connsiteY6" fmla="*/ 59341 h 84010"/>
                      <a:gd name="connsiteX7" fmla="*/ 19717 w 37254"/>
                      <a:gd name="connsiteY7" fmla="*/ 69247 h 84010"/>
                      <a:gd name="connsiteX8" fmla="*/ 10763 w 37254"/>
                      <a:gd name="connsiteY8" fmla="*/ 77915 h 84010"/>
                      <a:gd name="connsiteX9" fmla="*/ 0 w 37254"/>
                      <a:gd name="connsiteY9" fmla="*/ 84011 h 84010"/>
                      <a:gd name="connsiteX10" fmla="*/ 18383 w 37254"/>
                      <a:gd name="connsiteY10" fmla="*/ 68199 h 84010"/>
                      <a:gd name="connsiteX11" fmla="*/ 25432 w 37254"/>
                      <a:gd name="connsiteY11" fmla="*/ 58198 h 84010"/>
                      <a:gd name="connsiteX12" fmla="*/ 32194 w 37254"/>
                      <a:gd name="connsiteY12" fmla="*/ 48101 h 84010"/>
                      <a:gd name="connsiteX13" fmla="*/ 34481 w 37254"/>
                      <a:gd name="connsiteY13" fmla="*/ 42672 h 84010"/>
                      <a:gd name="connsiteX14" fmla="*/ 35338 w 37254"/>
                      <a:gd name="connsiteY14" fmla="*/ 36767 h 84010"/>
                      <a:gd name="connsiteX15" fmla="*/ 34576 w 37254"/>
                      <a:gd name="connsiteY15" fmla="*/ 24670 h 84010"/>
                      <a:gd name="connsiteX16" fmla="*/ 33147 w 37254"/>
                      <a:gd name="connsiteY16" fmla="*/ 12382 h 84010"/>
                      <a:gd name="connsiteX17" fmla="*/ 34290 w 37254"/>
                      <a:gd name="connsiteY17" fmla="*/ 0 h 84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7254" h="84010">
                        <a:moveTo>
                          <a:pt x="34290" y="0"/>
                        </a:moveTo>
                        <a:cubicBezTo>
                          <a:pt x="33528" y="4096"/>
                          <a:pt x="33623" y="8192"/>
                          <a:pt x="34100" y="12192"/>
                        </a:cubicBezTo>
                        <a:cubicBezTo>
                          <a:pt x="34576" y="16288"/>
                          <a:pt x="35433" y="20288"/>
                          <a:pt x="36100" y="24289"/>
                        </a:cubicBezTo>
                        <a:cubicBezTo>
                          <a:pt x="36862" y="28384"/>
                          <a:pt x="37338" y="32480"/>
                          <a:pt x="37243" y="36767"/>
                        </a:cubicBezTo>
                        <a:cubicBezTo>
                          <a:pt x="37148" y="38862"/>
                          <a:pt x="36957" y="41053"/>
                          <a:pt x="36481" y="43053"/>
                        </a:cubicBezTo>
                        <a:cubicBezTo>
                          <a:pt x="35909" y="45244"/>
                          <a:pt x="35147" y="47149"/>
                          <a:pt x="34100" y="49054"/>
                        </a:cubicBezTo>
                        <a:cubicBezTo>
                          <a:pt x="32004" y="52768"/>
                          <a:pt x="29432" y="56007"/>
                          <a:pt x="27051" y="59341"/>
                        </a:cubicBezTo>
                        <a:cubicBezTo>
                          <a:pt x="24670" y="62579"/>
                          <a:pt x="22479" y="66199"/>
                          <a:pt x="19717" y="69247"/>
                        </a:cubicBezTo>
                        <a:cubicBezTo>
                          <a:pt x="17050" y="72390"/>
                          <a:pt x="14097" y="75343"/>
                          <a:pt x="10763" y="77915"/>
                        </a:cubicBezTo>
                        <a:cubicBezTo>
                          <a:pt x="7429" y="80391"/>
                          <a:pt x="3810" y="82486"/>
                          <a:pt x="0" y="84011"/>
                        </a:cubicBezTo>
                        <a:cubicBezTo>
                          <a:pt x="7239" y="80105"/>
                          <a:pt x="13430" y="74581"/>
                          <a:pt x="18383" y="68199"/>
                        </a:cubicBezTo>
                        <a:cubicBezTo>
                          <a:pt x="20860" y="64960"/>
                          <a:pt x="23050" y="61627"/>
                          <a:pt x="25432" y="58198"/>
                        </a:cubicBezTo>
                        <a:cubicBezTo>
                          <a:pt x="27813" y="54864"/>
                          <a:pt x="30290" y="51625"/>
                          <a:pt x="32194" y="48101"/>
                        </a:cubicBezTo>
                        <a:cubicBezTo>
                          <a:pt x="33147" y="46387"/>
                          <a:pt x="34004" y="44482"/>
                          <a:pt x="34481" y="42672"/>
                        </a:cubicBezTo>
                        <a:cubicBezTo>
                          <a:pt x="34957" y="40767"/>
                          <a:pt x="35242" y="38767"/>
                          <a:pt x="35338" y="36767"/>
                        </a:cubicBezTo>
                        <a:cubicBezTo>
                          <a:pt x="35528" y="32766"/>
                          <a:pt x="35052" y="28670"/>
                          <a:pt x="34576" y="24670"/>
                        </a:cubicBezTo>
                        <a:cubicBezTo>
                          <a:pt x="34100" y="20574"/>
                          <a:pt x="33433" y="16573"/>
                          <a:pt x="33147" y="12382"/>
                        </a:cubicBezTo>
                        <a:cubicBezTo>
                          <a:pt x="32861" y="8192"/>
                          <a:pt x="32956" y="3905"/>
                          <a:pt x="34290" y="0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2" name="Freeform: Shape 474">
                    <a:extLst>
                      <a:ext uri="{FF2B5EF4-FFF2-40B4-BE49-F238E27FC236}">
                        <a16:creationId xmlns:a16="http://schemas.microsoft.com/office/drawing/2014/main" id="{C2303241-EB92-47B7-990F-7C234C9C4D99}"/>
                      </a:ext>
                    </a:extLst>
                  </p:cNvPr>
                  <p:cNvSpPr/>
                  <p:nvPr/>
                </p:nvSpPr>
                <p:spPr>
                  <a:xfrm>
                    <a:off x="5985033" y="3567398"/>
                    <a:ext cx="8858" cy="22193"/>
                  </a:xfrm>
                  <a:custGeom>
                    <a:avLst/>
                    <a:gdLst>
                      <a:gd name="connsiteX0" fmla="*/ 0 w 8858"/>
                      <a:gd name="connsiteY0" fmla="*/ 22193 h 22193"/>
                      <a:gd name="connsiteX1" fmla="*/ 4286 w 8858"/>
                      <a:gd name="connsiteY1" fmla="*/ 11049 h 22193"/>
                      <a:gd name="connsiteX2" fmla="*/ 8858 w 8858"/>
                      <a:gd name="connsiteY2" fmla="*/ 0 h 22193"/>
                      <a:gd name="connsiteX3" fmla="*/ 6287 w 8858"/>
                      <a:gd name="connsiteY3" fmla="*/ 11811 h 22193"/>
                      <a:gd name="connsiteX4" fmla="*/ 0 w 8858"/>
                      <a:gd name="connsiteY4" fmla="*/ 22193 h 22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8" h="22193">
                        <a:moveTo>
                          <a:pt x="0" y="22193"/>
                        </a:moveTo>
                        <a:lnTo>
                          <a:pt x="4286" y="11049"/>
                        </a:lnTo>
                        <a:cubicBezTo>
                          <a:pt x="5715" y="7334"/>
                          <a:pt x="7144" y="3715"/>
                          <a:pt x="8858" y="0"/>
                        </a:cubicBezTo>
                        <a:cubicBezTo>
                          <a:pt x="8858" y="4096"/>
                          <a:pt x="7715" y="8096"/>
                          <a:pt x="6287" y="11811"/>
                        </a:cubicBezTo>
                        <a:cubicBezTo>
                          <a:pt x="4858" y="15526"/>
                          <a:pt x="2953" y="19336"/>
                          <a:pt x="0" y="22193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3" name="Freeform: Shape 475">
                    <a:extLst>
                      <a:ext uri="{FF2B5EF4-FFF2-40B4-BE49-F238E27FC236}">
                        <a16:creationId xmlns:a16="http://schemas.microsoft.com/office/drawing/2014/main" id="{BF71E14E-E901-4BFB-8974-61EA5E4B2C7F}"/>
                      </a:ext>
                    </a:extLst>
                  </p:cNvPr>
                  <p:cNvSpPr/>
                  <p:nvPr/>
                </p:nvSpPr>
                <p:spPr>
                  <a:xfrm>
                    <a:off x="5976079" y="3565779"/>
                    <a:ext cx="6762" cy="21335"/>
                  </a:xfrm>
                  <a:custGeom>
                    <a:avLst/>
                    <a:gdLst>
                      <a:gd name="connsiteX0" fmla="*/ 0 w 6762"/>
                      <a:gd name="connsiteY0" fmla="*/ 0 h 21335"/>
                      <a:gd name="connsiteX1" fmla="*/ 4191 w 6762"/>
                      <a:gd name="connsiteY1" fmla="*/ 10477 h 21335"/>
                      <a:gd name="connsiteX2" fmla="*/ 6763 w 6762"/>
                      <a:gd name="connsiteY2" fmla="*/ 21336 h 21335"/>
                      <a:gd name="connsiteX3" fmla="*/ 2095 w 6762"/>
                      <a:gd name="connsiteY3" fmla="*/ 11049 h 21335"/>
                      <a:gd name="connsiteX4" fmla="*/ 0 w 6762"/>
                      <a:gd name="connsiteY4" fmla="*/ 0 h 21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62" h="21335">
                        <a:moveTo>
                          <a:pt x="0" y="0"/>
                        </a:moveTo>
                        <a:cubicBezTo>
                          <a:pt x="2095" y="3238"/>
                          <a:pt x="3143" y="6953"/>
                          <a:pt x="4191" y="10477"/>
                        </a:cubicBezTo>
                        <a:cubicBezTo>
                          <a:pt x="5143" y="14097"/>
                          <a:pt x="6001" y="17621"/>
                          <a:pt x="6763" y="21336"/>
                        </a:cubicBezTo>
                        <a:cubicBezTo>
                          <a:pt x="4381" y="18288"/>
                          <a:pt x="3048" y="14669"/>
                          <a:pt x="2095" y="11049"/>
                        </a:cubicBezTo>
                        <a:cubicBezTo>
                          <a:pt x="1143" y="7429"/>
                          <a:pt x="381" y="38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4" name="Freeform: Shape 476">
                    <a:extLst>
                      <a:ext uri="{FF2B5EF4-FFF2-40B4-BE49-F238E27FC236}">
                        <a16:creationId xmlns:a16="http://schemas.microsoft.com/office/drawing/2014/main" id="{42F8FDC7-1C53-4923-A786-4E17D5158497}"/>
                      </a:ext>
                    </a:extLst>
                  </p:cNvPr>
                  <p:cNvSpPr/>
                  <p:nvPr/>
                </p:nvSpPr>
                <p:spPr>
                  <a:xfrm>
                    <a:off x="5982546" y="3557397"/>
                    <a:ext cx="4497" cy="11048"/>
                  </a:xfrm>
                  <a:custGeom>
                    <a:avLst/>
                    <a:gdLst>
                      <a:gd name="connsiteX0" fmla="*/ 10 w 4497"/>
                      <a:gd name="connsiteY0" fmla="*/ 11049 h 11048"/>
                      <a:gd name="connsiteX1" fmla="*/ 1249 w 4497"/>
                      <a:gd name="connsiteY1" fmla="*/ 5143 h 11048"/>
                      <a:gd name="connsiteX2" fmla="*/ 4487 w 4497"/>
                      <a:gd name="connsiteY2" fmla="*/ 0 h 11048"/>
                      <a:gd name="connsiteX3" fmla="*/ 3344 w 4497"/>
                      <a:gd name="connsiteY3" fmla="*/ 5905 h 11048"/>
                      <a:gd name="connsiteX4" fmla="*/ 10 w 4497"/>
                      <a:gd name="connsiteY4" fmla="*/ 11049 h 11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7" h="11048">
                        <a:moveTo>
                          <a:pt x="10" y="11049"/>
                        </a:moveTo>
                        <a:cubicBezTo>
                          <a:pt x="-85" y="8858"/>
                          <a:pt x="487" y="6953"/>
                          <a:pt x="1249" y="5143"/>
                        </a:cubicBezTo>
                        <a:cubicBezTo>
                          <a:pt x="2011" y="3334"/>
                          <a:pt x="2963" y="1524"/>
                          <a:pt x="4487" y="0"/>
                        </a:cubicBezTo>
                        <a:cubicBezTo>
                          <a:pt x="4582" y="2191"/>
                          <a:pt x="4011" y="4096"/>
                          <a:pt x="3344" y="5905"/>
                        </a:cubicBezTo>
                        <a:cubicBezTo>
                          <a:pt x="2487" y="7715"/>
                          <a:pt x="1534" y="9525"/>
                          <a:pt x="10" y="11049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5" name="Freeform: Shape 477">
                    <a:extLst>
                      <a:ext uri="{FF2B5EF4-FFF2-40B4-BE49-F238E27FC236}">
                        <a16:creationId xmlns:a16="http://schemas.microsoft.com/office/drawing/2014/main" id="{0EF1702C-93F3-4C3D-84CA-2D9E8AA668B5}"/>
                      </a:ext>
                    </a:extLst>
                  </p:cNvPr>
                  <p:cNvSpPr/>
                  <p:nvPr/>
                </p:nvSpPr>
                <p:spPr>
                  <a:xfrm>
                    <a:off x="5963125" y="3616833"/>
                    <a:ext cx="13239" cy="8286"/>
                  </a:xfrm>
                  <a:custGeom>
                    <a:avLst/>
                    <a:gdLst>
                      <a:gd name="connsiteX0" fmla="*/ 0 w 13239"/>
                      <a:gd name="connsiteY0" fmla="*/ 8287 h 8286"/>
                      <a:gd name="connsiteX1" fmla="*/ 6382 w 13239"/>
                      <a:gd name="connsiteY1" fmla="*/ 3810 h 8286"/>
                      <a:gd name="connsiteX2" fmla="*/ 13240 w 13239"/>
                      <a:gd name="connsiteY2" fmla="*/ 0 h 8286"/>
                      <a:gd name="connsiteX3" fmla="*/ 7525 w 13239"/>
                      <a:gd name="connsiteY3" fmla="*/ 5715 h 8286"/>
                      <a:gd name="connsiteX4" fmla="*/ 0 w 13239"/>
                      <a:gd name="connsiteY4" fmla="*/ 8287 h 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39" h="8286">
                        <a:moveTo>
                          <a:pt x="0" y="8287"/>
                        </a:moveTo>
                        <a:cubicBezTo>
                          <a:pt x="2191" y="6572"/>
                          <a:pt x="4191" y="5144"/>
                          <a:pt x="6382" y="3810"/>
                        </a:cubicBezTo>
                        <a:cubicBezTo>
                          <a:pt x="8572" y="2477"/>
                          <a:pt x="10763" y="1143"/>
                          <a:pt x="13240" y="0"/>
                        </a:cubicBezTo>
                        <a:cubicBezTo>
                          <a:pt x="11906" y="2381"/>
                          <a:pt x="9811" y="4191"/>
                          <a:pt x="7525" y="5715"/>
                        </a:cubicBezTo>
                        <a:cubicBezTo>
                          <a:pt x="5334" y="7048"/>
                          <a:pt x="2762" y="8192"/>
                          <a:pt x="0" y="8287"/>
                        </a:cubicBezTo>
                        <a:close/>
                      </a:path>
                    </a:pathLst>
                  </a:custGeom>
                  <a:solidFill>
                    <a:srgbClr val="3455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2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11783" y="3569421"/>
                  <a:ext cx="56224" cy="77605"/>
                  <a:chOff x="5911783" y="3569421"/>
                  <a:chExt cx="56224" cy="77605"/>
                </a:xfrm>
              </p:grpSpPr>
              <p:sp>
                <p:nvSpPr>
                  <p:cNvPr id="146" name="Freeform: Shape 479">
                    <a:extLst>
                      <a:ext uri="{FF2B5EF4-FFF2-40B4-BE49-F238E27FC236}">
                        <a16:creationId xmlns:a16="http://schemas.microsoft.com/office/drawing/2014/main" id="{33E60959-B974-4555-9A3B-6453E6BCFC0F}"/>
                      </a:ext>
                    </a:extLst>
                  </p:cNvPr>
                  <p:cNvSpPr/>
                  <p:nvPr/>
                </p:nvSpPr>
                <p:spPr>
                  <a:xfrm>
                    <a:off x="5911783" y="3569421"/>
                    <a:ext cx="56224" cy="77605"/>
                  </a:xfrm>
                  <a:custGeom>
                    <a:avLst/>
                    <a:gdLst>
                      <a:gd name="connsiteX0" fmla="*/ 5146 w 56224"/>
                      <a:gd name="connsiteY0" fmla="*/ 77606 h 77605"/>
                      <a:gd name="connsiteX1" fmla="*/ 11623 w 56224"/>
                      <a:gd name="connsiteY1" fmla="*/ 22266 h 77605"/>
                      <a:gd name="connsiteX2" fmla="*/ 53629 w 56224"/>
                      <a:gd name="connsiteY2" fmla="*/ 6740 h 77605"/>
                      <a:gd name="connsiteX3" fmla="*/ 42294 w 56224"/>
                      <a:gd name="connsiteY3" fmla="*/ 40458 h 77605"/>
                      <a:gd name="connsiteX4" fmla="*/ 9052 w 56224"/>
                      <a:gd name="connsiteY4" fmla="*/ 75891 h 77605"/>
                      <a:gd name="connsiteX5" fmla="*/ 5146 w 56224"/>
                      <a:gd name="connsiteY5" fmla="*/ 77606 h 77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4" h="77605">
                        <a:moveTo>
                          <a:pt x="5146" y="77606"/>
                        </a:moveTo>
                        <a:cubicBezTo>
                          <a:pt x="-1807" y="59794"/>
                          <a:pt x="-3521" y="37887"/>
                          <a:pt x="11623" y="22266"/>
                        </a:cubicBezTo>
                        <a:cubicBezTo>
                          <a:pt x="19815" y="13693"/>
                          <a:pt x="42484" y="-12120"/>
                          <a:pt x="53629" y="6740"/>
                        </a:cubicBezTo>
                        <a:cubicBezTo>
                          <a:pt x="60868" y="19122"/>
                          <a:pt x="51628" y="32743"/>
                          <a:pt x="42294" y="40458"/>
                        </a:cubicBezTo>
                        <a:cubicBezTo>
                          <a:pt x="29721" y="51126"/>
                          <a:pt x="17529" y="61509"/>
                          <a:pt x="9052" y="75891"/>
                        </a:cubicBezTo>
                        <a:lnTo>
                          <a:pt x="5146" y="77606"/>
                        </a:lnTo>
                        <a:close/>
                      </a:path>
                    </a:pathLst>
                  </a:custGeom>
                  <a:solidFill>
                    <a:srgbClr val="7CB3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480">
                    <a:extLst>
                      <a:ext uri="{FF2B5EF4-FFF2-40B4-BE49-F238E27FC236}">
                        <a16:creationId xmlns:a16="http://schemas.microsoft.com/office/drawing/2014/main" id="{F3C89938-C4F7-49A8-A670-0A9E0540569E}"/>
                      </a:ext>
                    </a:extLst>
                  </p:cNvPr>
                  <p:cNvSpPr/>
                  <p:nvPr/>
                </p:nvSpPr>
                <p:spPr>
                  <a:xfrm>
                    <a:off x="5915976" y="3577494"/>
                    <a:ext cx="42862" cy="69246"/>
                  </a:xfrm>
                  <a:custGeom>
                    <a:avLst/>
                    <a:gdLst>
                      <a:gd name="connsiteX0" fmla="*/ 2191 w 42862"/>
                      <a:gd name="connsiteY0" fmla="*/ 69247 h 69246"/>
                      <a:gd name="connsiteX1" fmla="*/ 0 w 42862"/>
                      <a:gd name="connsiteY1" fmla="*/ 58865 h 69246"/>
                      <a:gd name="connsiteX2" fmla="*/ 2286 w 42862"/>
                      <a:gd name="connsiteY2" fmla="*/ 48387 h 69246"/>
                      <a:gd name="connsiteX3" fmla="*/ 14859 w 42862"/>
                      <a:gd name="connsiteY3" fmla="*/ 31147 h 69246"/>
                      <a:gd name="connsiteX4" fmla="*/ 30099 w 42862"/>
                      <a:gd name="connsiteY4" fmla="*/ 16478 h 69246"/>
                      <a:gd name="connsiteX5" fmla="*/ 37148 w 42862"/>
                      <a:gd name="connsiteY5" fmla="*/ 8763 h 69246"/>
                      <a:gd name="connsiteX6" fmla="*/ 42863 w 42862"/>
                      <a:gd name="connsiteY6" fmla="*/ 0 h 69246"/>
                      <a:gd name="connsiteX7" fmla="*/ 31337 w 42862"/>
                      <a:gd name="connsiteY7" fmla="*/ 17717 h 69246"/>
                      <a:gd name="connsiteX8" fmla="*/ 16478 w 42862"/>
                      <a:gd name="connsiteY8" fmla="*/ 32766 h 69246"/>
                      <a:gd name="connsiteX9" fmla="*/ 3905 w 42862"/>
                      <a:gd name="connsiteY9" fmla="*/ 49149 h 69246"/>
                      <a:gd name="connsiteX10" fmla="*/ 2191 w 42862"/>
                      <a:gd name="connsiteY10" fmla="*/ 69247 h 69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" h="69246">
                        <a:moveTo>
                          <a:pt x="2191" y="69247"/>
                        </a:moveTo>
                        <a:cubicBezTo>
                          <a:pt x="762" y="66008"/>
                          <a:pt x="0" y="62484"/>
                          <a:pt x="0" y="58865"/>
                        </a:cubicBezTo>
                        <a:cubicBezTo>
                          <a:pt x="0" y="55245"/>
                          <a:pt x="952" y="51721"/>
                          <a:pt x="2286" y="48387"/>
                        </a:cubicBezTo>
                        <a:cubicBezTo>
                          <a:pt x="5144" y="41720"/>
                          <a:pt x="10001" y="36290"/>
                          <a:pt x="14859" y="31147"/>
                        </a:cubicBezTo>
                        <a:cubicBezTo>
                          <a:pt x="19907" y="26099"/>
                          <a:pt x="25146" y="21431"/>
                          <a:pt x="30099" y="16478"/>
                        </a:cubicBezTo>
                        <a:cubicBezTo>
                          <a:pt x="32575" y="14002"/>
                          <a:pt x="35052" y="11525"/>
                          <a:pt x="37148" y="8763"/>
                        </a:cubicBezTo>
                        <a:cubicBezTo>
                          <a:pt x="39338" y="6096"/>
                          <a:pt x="41339" y="3143"/>
                          <a:pt x="42863" y="0"/>
                        </a:cubicBezTo>
                        <a:cubicBezTo>
                          <a:pt x="40672" y="6763"/>
                          <a:pt x="36004" y="12478"/>
                          <a:pt x="31337" y="17717"/>
                        </a:cubicBezTo>
                        <a:cubicBezTo>
                          <a:pt x="26575" y="22955"/>
                          <a:pt x="21241" y="27623"/>
                          <a:pt x="16478" y="32766"/>
                        </a:cubicBezTo>
                        <a:cubicBezTo>
                          <a:pt x="11525" y="37719"/>
                          <a:pt x="6953" y="42958"/>
                          <a:pt x="3905" y="49149"/>
                        </a:cubicBezTo>
                        <a:cubicBezTo>
                          <a:pt x="667" y="55150"/>
                          <a:pt x="0" y="62484"/>
                          <a:pt x="2191" y="69247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8" name="Freeform: Shape 481">
                    <a:extLst>
                      <a:ext uri="{FF2B5EF4-FFF2-40B4-BE49-F238E27FC236}">
                        <a16:creationId xmlns:a16="http://schemas.microsoft.com/office/drawing/2014/main" id="{5B5B5BC3-6F25-43B6-B95B-B69C10D32B72}"/>
                      </a:ext>
                    </a:extLst>
                  </p:cNvPr>
                  <p:cNvSpPr/>
                  <p:nvPr/>
                </p:nvSpPr>
                <p:spPr>
                  <a:xfrm>
                    <a:off x="5929121" y="3605783"/>
                    <a:ext cx="20192" cy="6979"/>
                  </a:xfrm>
                  <a:custGeom>
                    <a:avLst/>
                    <a:gdLst>
                      <a:gd name="connsiteX0" fmla="*/ 0 w 20192"/>
                      <a:gd name="connsiteY0" fmla="*/ 6477 h 6979"/>
                      <a:gd name="connsiteX1" fmla="*/ 10668 w 20192"/>
                      <a:gd name="connsiteY1" fmla="*/ 4381 h 6979"/>
                      <a:gd name="connsiteX2" fmla="*/ 20193 w 20192"/>
                      <a:gd name="connsiteY2" fmla="*/ 0 h 6979"/>
                      <a:gd name="connsiteX3" fmla="*/ 16478 w 20192"/>
                      <a:gd name="connsiteY3" fmla="*/ 4286 h 6979"/>
                      <a:gd name="connsiteX4" fmla="*/ 11144 w 20192"/>
                      <a:gd name="connsiteY4" fmla="*/ 6477 h 6979"/>
                      <a:gd name="connsiteX5" fmla="*/ 0 w 20192"/>
                      <a:gd name="connsiteY5" fmla="*/ 6477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92" h="6979">
                        <a:moveTo>
                          <a:pt x="0" y="6477"/>
                        </a:moveTo>
                        <a:cubicBezTo>
                          <a:pt x="3619" y="5429"/>
                          <a:pt x="7239" y="5144"/>
                          <a:pt x="10668" y="4381"/>
                        </a:cubicBezTo>
                        <a:cubicBezTo>
                          <a:pt x="14097" y="3715"/>
                          <a:pt x="17240" y="2381"/>
                          <a:pt x="20193" y="0"/>
                        </a:cubicBezTo>
                        <a:cubicBezTo>
                          <a:pt x="19431" y="1715"/>
                          <a:pt x="18097" y="3239"/>
                          <a:pt x="16478" y="4286"/>
                        </a:cubicBezTo>
                        <a:cubicBezTo>
                          <a:pt x="14859" y="5429"/>
                          <a:pt x="13049" y="6096"/>
                          <a:pt x="11144" y="6477"/>
                        </a:cubicBezTo>
                        <a:cubicBezTo>
                          <a:pt x="7334" y="7239"/>
                          <a:pt x="3619" y="7049"/>
                          <a:pt x="0" y="6477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: Shape 482">
                    <a:extLst>
                      <a:ext uri="{FF2B5EF4-FFF2-40B4-BE49-F238E27FC236}">
                        <a16:creationId xmlns:a16="http://schemas.microsoft.com/office/drawing/2014/main" id="{488F948B-8028-49F6-8CF6-DA0CABC1A04F}"/>
                      </a:ext>
                    </a:extLst>
                  </p:cNvPr>
                  <p:cNvSpPr/>
                  <p:nvPr/>
                </p:nvSpPr>
                <p:spPr>
                  <a:xfrm>
                    <a:off x="5927978" y="3596830"/>
                    <a:ext cx="4667" cy="15335"/>
                  </a:xfrm>
                  <a:custGeom>
                    <a:avLst/>
                    <a:gdLst>
                      <a:gd name="connsiteX0" fmla="*/ 0 w 4667"/>
                      <a:gd name="connsiteY0" fmla="*/ 15335 h 15335"/>
                      <a:gd name="connsiteX1" fmla="*/ 381 w 4667"/>
                      <a:gd name="connsiteY1" fmla="*/ 11335 h 15335"/>
                      <a:gd name="connsiteX2" fmla="*/ 1238 w 4667"/>
                      <a:gd name="connsiteY2" fmla="*/ 7429 h 15335"/>
                      <a:gd name="connsiteX3" fmla="*/ 4667 w 4667"/>
                      <a:gd name="connsiteY3" fmla="*/ 0 h 15335"/>
                      <a:gd name="connsiteX4" fmla="*/ 3429 w 4667"/>
                      <a:gd name="connsiteY4" fmla="*/ 7906 h 15335"/>
                      <a:gd name="connsiteX5" fmla="*/ 0 w 4667"/>
                      <a:gd name="connsiteY5" fmla="*/ 15335 h 15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67" h="15335">
                        <a:moveTo>
                          <a:pt x="0" y="15335"/>
                        </a:moveTo>
                        <a:cubicBezTo>
                          <a:pt x="95" y="13906"/>
                          <a:pt x="190" y="12573"/>
                          <a:pt x="381" y="11335"/>
                        </a:cubicBezTo>
                        <a:cubicBezTo>
                          <a:pt x="571" y="10001"/>
                          <a:pt x="857" y="8668"/>
                          <a:pt x="1238" y="7429"/>
                        </a:cubicBezTo>
                        <a:cubicBezTo>
                          <a:pt x="2000" y="4858"/>
                          <a:pt x="2858" y="2286"/>
                          <a:pt x="4667" y="0"/>
                        </a:cubicBezTo>
                        <a:cubicBezTo>
                          <a:pt x="4572" y="2762"/>
                          <a:pt x="4096" y="5334"/>
                          <a:pt x="3429" y="7906"/>
                        </a:cubicBezTo>
                        <a:cubicBezTo>
                          <a:pt x="2572" y="10477"/>
                          <a:pt x="1810" y="13144"/>
                          <a:pt x="0" y="15335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3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47637" y="3513581"/>
                  <a:ext cx="27572" cy="96488"/>
                  <a:chOff x="5847637" y="3513581"/>
                  <a:chExt cx="27572" cy="96488"/>
                </a:xfrm>
              </p:grpSpPr>
              <p:sp>
                <p:nvSpPr>
                  <p:cNvPr id="142" name="Freeform: Shape 484">
                    <a:extLst>
                      <a:ext uri="{FF2B5EF4-FFF2-40B4-BE49-F238E27FC236}">
                        <a16:creationId xmlns:a16="http://schemas.microsoft.com/office/drawing/2014/main" id="{7C6D1F8E-A631-4B87-A603-76FC3FF45ABB}"/>
                      </a:ext>
                    </a:extLst>
                  </p:cNvPr>
                  <p:cNvSpPr/>
                  <p:nvPr/>
                </p:nvSpPr>
                <p:spPr>
                  <a:xfrm>
                    <a:off x="5847637" y="3513581"/>
                    <a:ext cx="27572" cy="96488"/>
                  </a:xfrm>
                  <a:custGeom>
                    <a:avLst/>
                    <a:gdLst>
                      <a:gd name="connsiteX0" fmla="*/ 22620 w 27572"/>
                      <a:gd name="connsiteY0" fmla="*/ 92774 h 96488"/>
                      <a:gd name="connsiteX1" fmla="*/ 1665 w 27572"/>
                      <a:gd name="connsiteY1" fmla="*/ 50959 h 96488"/>
                      <a:gd name="connsiteX2" fmla="*/ 1379 w 27572"/>
                      <a:gd name="connsiteY2" fmla="*/ 0 h 96488"/>
                      <a:gd name="connsiteX3" fmla="*/ 11095 w 27572"/>
                      <a:gd name="connsiteY3" fmla="*/ 16764 h 96488"/>
                      <a:gd name="connsiteX4" fmla="*/ 24525 w 27572"/>
                      <a:gd name="connsiteY4" fmla="*/ 45053 h 96488"/>
                      <a:gd name="connsiteX5" fmla="*/ 27573 w 27572"/>
                      <a:gd name="connsiteY5" fmla="*/ 71247 h 96488"/>
                      <a:gd name="connsiteX6" fmla="*/ 25954 w 27572"/>
                      <a:gd name="connsiteY6" fmla="*/ 96488 h 96488"/>
                      <a:gd name="connsiteX7" fmla="*/ 22620 w 27572"/>
                      <a:gd name="connsiteY7" fmla="*/ 92774 h 96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72" h="96488">
                        <a:moveTo>
                          <a:pt x="22620" y="92774"/>
                        </a:moveTo>
                        <a:cubicBezTo>
                          <a:pt x="10618" y="92202"/>
                          <a:pt x="3570" y="60008"/>
                          <a:pt x="1665" y="50959"/>
                        </a:cubicBezTo>
                        <a:cubicBezTo>
                          <a:pt x="-1383" y="34100"/>
                          <a:pt x="522" y="16669"/>
                          <a:pt x="1379" y="0"/>
                        </a:cubicBezTo>
                        <a:cubicBezTo>
                          <a:pt x="712" y="6572"/>
                          <a:pt x="7380" y="12383"/>
                          <a:pt x="11095" y="16764"/>
                        </a:cubicBezTo>
                        <a:cubicBezTo>
                          <a:pt x="17667" y="25622"/>
                          <a:pt x="23096" y="34100"/>
                          <a:pt x="24525" y="45053"/>
                        </a:cubicBezTo>
                        <a:cubicBezTo>
                          <a:pt x="26049" y="53721"/>
                          <a:pt x="27192" y="62675"/>
                          <a:pt x="27573" y="71247"/>
                        </a:cubicBezTo>
                        <a:cubicBezTo>
                          <a:pt x="27573" y="79820"/>
                          <a:pt x="24811" y="88202"/>
                          <a:pt x="25954" y="96488"/>
                        </a:cubicBezTo>
                        <a:lnTo>
                          <a:pt x="22620" y="92774"/>
                        </a:lnTo>
                        <a:close/>
                      </a:path>
                    </a:pathLst>
                  </a:custGeom>
                  <a:solidFill>
                    <a:srgbClr val="5885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3" name="Freeform: Shape 485">
                    <a:extLst>
                      <a:ext uri="{FF2B5EF4-FFF2-40B4-BE49-F238E27FC236}">
                        <a16:creationId xmlns:a16="http://schemas.microsoft.com/office/drawing/2014/main" id="{29AE6B2B-C6A8-47EC-9154-5BB81E29581B}"/>
                      </a:ext>
                    </a:extLst>
                  </p:cNvPr>
                  <p:cNvSpPr/>
                  <p:nvPr/>
                </p:nvSpPr>
                <p:spPr>
                  <a:xfrm>
                    <a:off x="5855397" y="3540633"/>
                    <a:ext cx="17811" cy="68198"/>
                  </a:xfrm>
                  <a:custGeom>
                    <a:avLst/>
                    <a:gdLst>
                      <a:gd name="connsiteX0" fmla="*/ 17812 w 17811"/>
                      <a:gd name="connsiteY0" fmla="*/ 68199 h 68198"/>
                      <a:gd name="connsiteX1" fmla="*/ 10287 w 17811"/>
                      <a:gd name="connsiteY1" fmla="*/ 52006 h 68198"/>
                      <a:gd name="connsiteX2" fmla="*/ 6858 w 17811"/>
                      <a:gd name="connsiteY2" fmla="*/ 34480 h 68198"/>
                      <a:gd name="connsiteX3" fmla="*/ 4763 w 17811"/>
                      <a:gd name="connsiteY3" fmla="*/ 16954 h 68198"/>
                      <a:gd name="connsiteX4" fmla="*/ 0 w 17811"/>
                      <a:gd name="connsiteY4" fmla="*/ 0 h 68198"/>
                      <a:gd name="connsiteX5" fmla="*/ 6382 w 17811"/>
                      <a:gd name="connsiteY5" fmla="*/ 16669 h 68198"/>
                      <a:gd name="connsiteX6" fmla="*/ 9049 w 17811"/>
                      <a:gd name="connsiteY6" fmla="*/ 34290 h 68198"/>
                      <a:gd name="connsiteX7" fmla="*/ 11906 w 17811"/>
                      <a:gd name="connsiteY7" fmla="*/ 51721 h 68198"/>
                      <a:gd name="connsiteX8" fmla="*/ 14288 w 17811"/>
                      <a:gd name="connsiteY8" fmla="*/ 60198 h 68198"/>
                      <a:gd name="connsiteX9" fmla="*/ 17812 w 17811"/>
                      <a:gd name="connsiteY9" fmla="*/ 68199 h 68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11" h="68198">
                        <a:moveTo>
                          <a:pt x="17812" y="68199"/>
                        </a:moveTo>
                        <a:cubicBezTo>
                          <a:pt x="14097" y="63532"/>
                          <a:pt x="11906" y="57817"/>
                          <a:pt x="10287" y="52006"/>
                        </a:cubicBezTo>
                        <a:cubicBezTo>
                          <a:pt x="8573" y="46292"/>
                          <a:pt x="7620" y="40386"/>
                          <a:pt x="6858" y="34480"/>
                        </a:cubicBezTo>
                        <a:cubicBezTo>
                          <a:pt x="6191" y="28575"/>
                          <a:pt x="5715" y="22669"/>
                          <a:pt x="4763" y="16954"/>
                        </a:cubicBezTo>
                        <a:cubicBezTo>
                          <a:pt x="3810" y="11144"/>
                          <a:pt x="2286" y="5525"/>
                          <a:pt x="0" y="0"/>
                        </a:cubicBezTo>
                        <a:cubicBezTo>
                          <a:pt x="3143" y="5048"/>
                          <a:pt x="5144" y="10763"/>
                          <a:pt x="6382" y="16669"/>
                        </a:cubicBezTo>
                        <a:cubicBezTo>
                          <a:pt x="7715" y="22479"/>
                          <a:pt x="8287" y="28480"/>
                          <a:pt x="9049" y="34290"/>
                        </a:cubicBezTo>
                        <a:cubicBezTo>
                          <a:pt x="9716" y="40196"/>
                          <a:pt x="10573" y="45910"/>
                          <a:pt x="11906" y="51721"/>
                        </a:cubicBezTo>
                        <a:cubicBezTo>
                          <a:pt x="12478" y="54578"/>
                          <a:pt x="13240" y="57436"/>
                          <a:pt x="14288" y="60198"/>
                        </a:cubicBezTo>
                        <a:cubicBezTo>
                          <a:pt x="15240" y="62865"/>
                          <a:pt x="16288" y="65627"/>
                          <a:pt x="17812" y="68199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486">
                    <a:extLst>
                      <a:ext uri="{FF2B5EF4-FFF2-40B4-BE49-F238E27FC236}">
                        <a16:creationId xmlns:a16="http://schemas.microsoft.com/office/drawing/2014/main" id="{AEDF8BE8-EB83-425C-B35A-CC6F86CF4747}"/>
                      </a:ext>
                    </a:extLst>
                  </p:cNvPr>
                  <p:cNvSpPr/>
                  <p:nvPr/>
                </p:nvSpPr>
                <p:spPr>
                  <a:xfrm>
                    <a:off x="5863708" y="3555872"/>
                    <a:ext cx="2714" cy="22479"/>
                  </a:xfrm>
                  <a:custGeom>
                    <a:avLst/>
                    <a:gdLst>
                      <a:gd name="connsiteX0" fmla="*/ 2262 w 2714"/>
                      <a:gd name="connsiteY0" fmla="*/ 0 h 22479"/>
                      <a:gd name="connsiteX1" fmla="*/ 2453 w 2714"/>
                      <a:gd name="connsiteY1" fmla="*/ 11335 h 22479"/>
                      <a:gd name="connsiteX2" fmla="*/ 452 w 2714"/>
                      <a:gd name="connsiteY2" fmla="*/ 22479 h 22479"/>
                      <a:gd name="connsiteX3" fmla="*/ 262 w 2714"/>
                      <a:gd name="connsiteY3" fmla="*/ 11144 h 22479"/>
                      <a:gd name="connsiteX4" fmla="*/ 2262 w 2714"/>
                      <a:gd name="connsiteY4" fmla="*/ 0 h 22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4" h="22479">
                        <a:moveTo>
                          <a:pt x="2262" y="0"/>
                        </a:moveTo>
                        <a:cubicBezTo>
                          <a:pt x="2929" y="3810"/>
                          <a:pt x="2738" y="7620"/>
                          <a:pt x="2453" y="11335"/>
                        </a:cubicBezTo>
                        <a:cubicBezTo>
                          <a:pt x="2072" y="15050"/>
                          <a:pt x="1500" y="18764"/>
                          <a:pt x="452" y="22479"/>
                        </a:cubicBezTo>
                        <a:cubicBezTo>
                          <a:pt x="-214" y="18669"/>
                          <a:pt x="-24" y="14859"/>
                          <a:pt x="262" y="11144"/>
                        </a:cubicBezTo>
                        <a:cubicBezTo>
                          <a:pt x="643" y="7429"/>
                          <a:pt x="1214" y="3715"/>
                          <a:pt x="2262" y="0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: Shape 487">
                    <a:extLst>
                      <a:ext uri="{FF2B5EF4-FFF2-40B4-BE49-F238E27FC236}">
                        <a16:creationId xmlns:a16="http://schemas.microsoft.com/office/drawing/2014/main" id="{74D187D2-D581-4B48-A3EC-04F094570B40}"/>
                      </a:ext>
                    </a:extLst>
                  </p:cNvPr>
                  <p:cNvSpPr/>
                  <p:nvPr/>
                </p:nvSpPr>
                <p:spPr>
                  <a:xfrm>
                    <a:off x="5850635" y="3552443"/>
                    <a:ext cx="12191" cy="13811"/>
                  </a:xfrm>
                  <a:custGeom>
                    <a:avLst/>
                    <a:gdLst>
                      <a:gd name="connsiteX0" fmla="*/ 0 w 12191"/>
                      <a:gd name="connsiteY0" fmla="*/ 0 h 13811"/>
                      <a:gd name="connsiteX1" fmla="*/ 6382 w 12191"/>
                      <a:gd name="connsiteY1" fmla="*/ 6668 h 13811"/>
                      <a:gd name="connsiteX2" fmla="*/ 12192 w 12191"/>
                      <a:gd name="connsiteY2" fmla="*/ 13811 h 13811"/>
                      <a:gd name="connsiteX3" fmla="*/ 4763 w 12191"/>
                      <a:gd name="connsiteY3" fmla="*/ 8096 h 13811"/>
                      <a:gd name="connsiteX4" fmla="*/ 0 w 12191"/>
                      <a:gd name="connsiteY4" fmla="*/ 0 h 13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1" h="13811">
                        <a:moveTo>
                          <a:pt x="0" y="0"/>
                        </a:moveTo>
                        <a:cubicBezTo>
                          <a:pt x="2286" y="2191"/>
                          <a:pt x="4286" y="4381"/>
                          <a:pt x="6382" y="6668"/>
                        </a:cubicBezTo>
                        <a:cubicBezTo>
                          <a:pt x="8382" y="8954"/>
                          <a:pt x="10382" y="11240"/>
                          <a:pt x="12192" y="13811"/>
                        </a:cubicBezTo>
                        <a:cubicBezTo>
                          <a:pt x="9239" y="12478"/>
                          <a:pt x="6858" y="10382"/>
                          <a:pt x="4763" y="8096"/>
                        </a:cubicBezTo>
                        <a:cubicBezTo>
                          <a:pt x="2667" y="5715"/>
                          <a:pt x="857" y="314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44" name="Freeform: Shape 488">
                  <a:extLst>
                    <a:ext uri="{FF2B5EF4-FFF2-40B4-BE49-F238E27FC236}">
                      <a16:creationId xmlns:a16="http://schemas.microsoft.com/office/drawing/2014/main" id="{CBE5C2B3-3D26-417D-A440-2D167A854BEA}"/>
                    </a:ext>
                  </a:extLst>
                </p:cNvPr>
                <p:cNvSpPr/>
                <p:nvPr/>
              </p:nvSpPr>
              <p:spPr>
                <a:xfrm>
                  <a:off x="5829299" y="3590353"/>
                  <a:ext cx="78962" cy="402050"/>
                </a:xfrm>
                <a:custGeom>
                  <a:avLst/>
                  <a:gdLst>
                    <a:gd name="connsiteX0" fmla="*/ 0 w 78962"/>
                    <a:gd name="connsiteY0" fmla="*/ 0 h 402050"/>
                    <a:gd name="connsiteX1" fmla="*/ 11811 w 78962"/>
                    <a:gd name="connsiteY1" fmla="*/ 6001 h 402050"/>
                    <a:gd name="connsiteX2" fmla="*/ 22193 w 78962"/>
                    <a:gd name="connsiteY2" fmla="*/ 14288 h 402050"/>
                    <a:gd name="connsiteX3" fmla="*/ 40196 w 78962"/>
                    <a:gd name="connsiteY3" fmla="*/ 34004 h 402050"/>
                    <a:gd name="connsiteX4" fmla="*/ 52769 w 78962"/>
                    <a:gd name="connsiteY4" fmla="*/ 57626 h 402050"/>
                    <a:gd name="connsiteX5" fmla="*/ 61531 w 78962"/>
                    <a:gd name="connsiteY5" fmla="*/ 82867 h 402050"/>
                    <a:gd name="connsiteX6" fmla="*/ 74962 w 78962"/>
                    <a:gd name="connsiteY6" fmla="*/ 134588 h 402050"/>
                    <a:gd name="connsiteX7" fmla="*/ 78200 w 78962"/>
                    <a:gd name="connsiteY7" fmla="*/ 161258 h 402050"/>
                    <a:gd name="connsiteX8" fmla="*/ 78581 w 78962"/>
                    <a:gd name="connsiteY8" fmla="*/ 187928 h 402050"/>
                    <a:gd name="connsiteX9" fmla="*/ 78772 w 78962"/>
                    <a:gd name="connsiteY9" fmla="*/ 194500 h 402050"/>
                    <a:gd name="connsiteX10" fmla="*/ 78962 w 78962"/>
                    <a:gd name="connsiteY10" fmla="*/ 197834 h 402050"/>
                    <a:gd name="connsiteX11" fmla="*/ 78962 w 78962"/>
                    <a:gd name="connsiteY11" fmla="*/ 201359 h 402050"/>
                    <a:gd name="connsiteX12" fmla="*/ 78486 w 78962"/>
                    <a:gd name="connsiteY12" fmla="*/ 214789 h 402050"/>
                    <a:gd name="connsiteX13" fmla="*/ 76962 w 78962"/>
                    <a:gd name="connsiteY13" fmla="*/ 241459 h 402050"/>
                    <a:gd name="connsiteX14" fmla="*/ 73247 w 78962"/>
                    <a:gd name="connsiteY14" fmla="*/ 294704 h 402050"/>
                    <a:gd name="connsiteX15" fmla="*/ 68580 w 78962"/>
                    <a:gd name="connsiteY15" fmla="*/ 347853 h 402050"/>
                    <a:gd name="connsiteX16" fmla="*/ 65532 w 78962"/>
                    <a:gd name="connsiteY16" fmla="*/ 374428 h 402050"/>
                    <a:gd name="connsiteX17" fmla="*/ 63532 w 78962"/>
                    <a:gd name="connsiteY17" fmla="*/ 387763 h 402050"/>
                    <a:gd name="connsiteX18" fmla="*/ 62198 w 78962"/>
                    <a:gd name="connsiteY18" fmla="*/ 394525 h 402050"/>
                    <a:gd name="connsiteX19" fmla="*/ 61341 w 78962"/>
                    <a:gd name="connsiteY19" fmla="*/ 398050 h 402050"/>
                    <a:gd name="connsiteX20" fmla="*/ 59817 w 78962"/>
                    <a:gd name="connsiteY20" fmla="*/ 402050 h 402050"/>
                    <a:gd name="connsiteX21" fmla="*/ 52102 w 78962"/>
                    <a:gd name="connsiteY21" fmla="*/ 397859 h 402050"/>
                    <a:gd name="connsiteX22" fmla="*/ 52959 w 78962"/>
                    <a:gd name="connsiteY22" fmla="*/ 395573 h 402050"/>
                    <a:gd name="connsiteX23" fmla="*/ 53721 w 78962"/>
                    <a:gd name="connsiteY23" fmla="*/ 392621 h 402050"/>
                    <a:gd name="connsiteX24" fmla="*/ 55054 w 78962"/>
                    <a:gd name="connsiteY24" fmla="*/ 386334 h 402050"/>
                    <a:gd name="connsiteX25" fmla="*/ 57245 w 78962"/>
                    <a:gd name="connsiteY25" fmla="*/ 373380 h 402050"/>
                    <a:gd name="connsiteX26" fmla="*/ 60769 w 78962"/>
                    <a:gd name="connsiteY26" fmla="*/ 347091 h 402050"/>
                    <a:gd name="connsiteX27" fmla="*/ 66485 w 78962"/>
                    <a:gd name="connsiteY27" fmla="*/ 294227 h 402050"/>
                    <a:gd name="connsiteX28" fmla="*/ 71247 w 78962"/>
                    <a:gd name="connsiteY28" fmla="*/ 241173 h 402050"/>
                    <a:gd name="connsiteX29" fmla="*/ 73247 w 78962"/>
                    <a:gd name="connsiteY29" fmla="*/ 214598 h 402050"/>
                    <a:gd name="connsiteX30" fmla="*/ 74009 w 78962"/>
                    <a:gd name="connsiteY30" fmla="*/ 201359 h 402050"/>
                    <a:gd name="connsiteX31" fmla="*/ 74104 w 78962"/>
                    <a:gd name="connsiteY31" fmla="*/ 198215 h 402050"/>
                    <a:gd name="connsiteX32" fmla="*/ 74009 w 78962"/>
                    <a:gd name="connsiteY32" fmla="*/ 194881 h 402050"/>
                    <a:gd name="connsiteX33" fmla="*/ 73914 w 78962"/>
                    <a:gd name="connsiteY33" fmla="*/ 188119 h 402050"/>
                    <a:gd name="connsiteX34" fmla="*/ 74104 w 78962"/>
                    <a:gd name="connsiteY34" fmla="*/ 161544 h 402050"/>
                    <a:gd name="connsiteX35" fmla="*/ 71438 w 78962"/>
                    <a:gd name="connsiteY35" fmla="*/ 135255 h 402050"/>
                    <a:gd name="connsiteX36" fmla="*/ 59150 w 78962"/>
                    <a:gd name="connsiteY36" fmla="*/ 83629 h 402050"/>
                    <a:gd name="connsiteX37" fmla="*/ 50959 w 78962"/>
                    <a:gd name="connsiteY37" fmla="*/ 58388 h 402050"/>
                    <a:gd name="connsiteX38" fmla="*/ 39052 w 78962"/>
                    <a:gd name="connsiteY38" fmla="*/ 34861 h 402050"/>
                    <a:gd name="connsiteX39" fmla="*/ 21622 w 78962"/>
                    <a:gd name="connsiteY39" fmla="*/ 14954 h 402050"/>
                    <a:gd name="connsiteX40" fmla="*/ 11335 w 78962"/>
                    <a:gd name="connsiteY40" fmla="*/ 6477 h 402050"/>
                    <a:gd name="connsiteX41" fmla="*/ 0 w 78962"/>
                    <a:gd name="connsiteY41" fmla="*/ 0 h 402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8962" h="402050">
                      <a:moveTo>
                        <a:pt x="0" y="0"/>
                      </a:moveTo>
                      <a:cubicBezTo>
                        <a:pt x="4381" y="762"/>
                        <a:pt x="8287" y="3334"/>
                        <a:pt x="11811" y="6001"/>
                      </a:cubicBezTo>
                      <a:cubicBezTo>
                        <a:pt x="15335" y="8763"/>
                        <a:pt x="18860" y="11430"/>
                        <a:pt x="22193" y="14288"/>
                      </a:cubicBezTo>
                      <a:cubicBezTo>
                        <a:pt x="28956" y="20098"/>
                        <a:pt x="35052" y="26670"/>
                        <a:pt x="40196" y="34004"/>
                      </a:cubicBezTo>
                      <a:cubicBezTo>
                        <a:pt x="45339" y="41338"/>
                        <a:pt x="49530" y="49244"/>
                        <a:pt x="52769" y="57626"/>
                      </a:cubicBezTo>
                      <a:cubicBezTo>
                        <a:pt x="55817" y="66008"/>
                        <a:pt x="58769" y="74390"/>
                        <a:pt x="61531" y="82867"/>
                      </a:cubicBezTo>
                      <a:cubicBezTo>
                        <a:pt x="67056" y="99822"/>
                        <a:pt x="71819" y="116967"/>
                        <a:pt x="74962" y="134588"/>
                      </a:cubicBezTo>
                      <a:cubicBezTo>
                        <a:pt x="76486" y="143351"/>
                        <a:pt x="77819" y="152209"/>
                        <a:pt x="78200" y="161258"/>
                      </a:cubicBezTo>
                      <a:cubicBezTo>
                        <a:pt x="78581" y="170212"/>
                        <a:pt x="78391" y="179165"/>
                        <a:pt x="78581" y="187928"/>
                      </a:cubicBezTo>
                      <a:cubicBezTo>
                        <a:pt x="78581" y="190119"/>
                        <a:pt x="78677" y="192310"/>
                        <a:pt x="78772" y="194500"/>
                      </a:cubicBezTo>
                      <a:lnTo>
                        <a:pt x="78962" y="197834"/>
                      </a:lnTo>
                      <a:cubicBezTo>
                        <a:pt x="78962" y="199072"/>
                        <a:pt x="78962" y="200215"/>
                        <a:pt x="78962" y="201359"/>
                      </a:cubicBezTo>
                      <a:cubicBezTo>
                        <a:pt x="78867" y="205835"/>
                        <a:pt x="78677" y="210312"/>
                        <a:pt x="78486" y="214789"/>
                      </a:cubicBezTo>
                      <a:lnTo>
                        <a:pt x="76962" y="241459"/>
                      </a:lnTo>
                      <a:cubicBezTo>
                        <a:pt x="75914" y="259175"/>
                        <a:pt x="74676" y="276892"/>
                        <a:pt x="73247" y="294704"/>
                      </a:cubicBezTo>
                      <a:cubicBezTo>
                        <a:pt x="71914" y="312420"/>
                        <a:pt x="70390" y="330137"/>
                        <a:pt x="68580" y="347853"/>
                      </a:cubicBezTo>
                      <a:cubicBezTo>
                        <a:pt x="67723" y="356711"/>
                        <a:pt x="66675" y="365570"/>
                        <a:pt x="65532" y="374428"/>
                      </a:cubicBezTo>
                      <a:cubicBezTo>
                        <a:pt x="64960" y="378905"/>
                        <a:pt x="64294" y="383286"/>
                        <a:pt x="63532" y="387763"/>
                      </a:cubicBezTo>
                      <a:cubicBezTo>
                        <a:pt x="63151" y="389954"/>
                        <a:pt x="62770" y="392239"/>
                        <a:pt x="62198" y="394525"/>
                      </a:cubicBezTo>
                      <a:cubicBezTo>
                        <a:pt x="61913" y="395668"/>
                        <a:pt x="61627" y="396812"/>
                        <a:pt x="61341" y="398050"/>
                      </a:cubicBezTo>
                      <a:cubicBezTo>
                        <a:pt x="60960" y="399288"/>
                        <a:pt x="60674" y="400431"/>
                        <a:pt x="59817" y="402050"/>
                      </a:cubicBezTo>
                      <a:lnTo>
                        <a:pt x="52102" y="397859"/>
                      </a:lnTo>
                      <a:cubicBezTo>
                        <a:pt x="52292" y="397478"/>
                        <a:pt x="52673" y="396526"/>
                        <a:pt x="52959" y="395573"/>
                      </a:cubicBezTo>
                      <a:cubicBezTo>
                        <a:pt x="53245" y="394621"/>
                        <a:pt x="53531" y="393668"/>
                        <a:pt x="53721" y="392621"/>
                      </a:cubicBezTo>
                      <a:cubicBezTo>
                        <a:pt x="54197" y="390525"/>
                        <a:pt x="54673" y="388430"/>
                        <a:pt x="55054" y="386334"/>
                      </a:cubicBezTo>
                      <a:cubicBezTo>
                        <a:pt x="55912" y="382048"/>
                        <a:pt x="56579" y="377666"/>
                        <a:pt x="57245" y="373380"/>
                      </a:cubicBezTo>
                      <a:cubicBezTo>
                        <a:pt x="58579" y="364712"/>
                        <a:pt x="59722" y="355854"/>
                        <a:pt x="60769" y="347091"/>
                      </a:cubicBezTo>
                      <a:cubicBezTo>
                        <a:pt x="62865" y="329470"/>
                        <a:pt x="64770" y="311848"/>
                        <a:pt x="66485" y="294227"/>
                      </a:cubicBezTo>
                      <a:cubicBezTo>
                        <a:pt x="68199" y="276606"/>
                        <a:pt x="69818" y="258889"/>
                        <a:pt x="71247" y="241173"/>
                      </a:cubicBezTo>
                      <a:lnTo>
                        <a:pt x="73247" y="214598"/>
                      </a:lnTo>
                      <a:cubicBezTo>
                        <a:pt x="73533" y="210217"/>
                        <a:pt x="73819" y="205740"/>
                        <a:pt x="74009" y="201359"/>
                      </a:cubicBezTo>
                      <a:cubicBezTo>
                        <a:pt x="74009" y="200311"/>
                        <a:pt x="74104" y="199168"/>
                        <a:pt x="74104" y="198215"/>
                      </a:cubicBezTo>
                      <a:lnTo>
                        <a:pt x="74009" y="194881"/>
                      </a:lnTo>
                      <a:cubicBezTo>
                        <a:pt x="73914" y="192596"/>
                        <a:pt x="73914" y="190405"/>
                        <a:pt x="73914" y="188119"/>
                      </a:cubicBezTo>
                      <a:cubicBezTo>
                        <a:pt x="73914" y="179165"/>
                        <a:pt x="74390" y="170307"/>
                        <a:pt x="74104" y="161544"/>
                      </a:cubicBezTo>
                      <a:cubicBezTo>
                        <a:pt x="73914" y="152781"/>
                        <a:pt x="72771" y="144018"/>
                        <a:pt x="71438" y="135255"/>
                      </a:cubicBezTo>
                      <a:cubicBezTo>
                        <a:pt x="68675" y="117824"/>
                        <a:pt x="64294" y="100584"/>
                        <a:pt x="59150" y="83629"/>
                      </a:cubicBezTo>
                      <a:cubicBezTo>
                        <a:pt x="56579" y="75152"/>
                        <a:pt x="53816" y="66675"/>
                        <a:pt x="50959" y="58388"/>
                      </a:cubicBezTo>
                      <a:cubicBezTo>
                        <a:pt x="48006" y="50101"/>
                        <a:pt x="44006" y="42100"/>
                        <a:pt x="39052" y="34861"/>
                      </a:cubicBezTo>
                      <a:cubicBezTo>
                        <a:pt x="34100" y="27527"/>
                        <a:pt x="28194" y="20860"/>
                        <a:pt x="21622" y="14954"/>
                      </a:cubicBezTo>
                      <a:cubicBezTo>
                        <a:pt x="18288" y="12001"/>
                        <a:pt x="14764" y="9239"/>
                        <a:pt x="11335" y="6477"/>
                      </a:cubicBezTo>
                      <a:cubicBezTo>
                        <a:pt x="8192" y="3429"/>
                        <a:pt x="4477" y="857"/>
                        <a:pt x="0" y="0"/>
                      </a:cubicBezTo>
                      <a:close/>
                    </a:path>
                  </a:pathLst>
                </a:custGeom>
                <a:solidFill>
                  <a:srgbClr val="3C60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5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85863" y="3516058"/>
                  <a:ext cx="25721" cy="433958"/>
                  <a:chOff x="5885863" y="3516058"/>
                  <a:chExt cx="25721" cy="433958"/>
                </a:xfrm>
              </p:grpSpPr>
              <p:sp>
                <p:nvSpPr>
                  <p:cNvPr id="137" name="Freeform: Shape 490">
                    <a:extLst>
                      <a:ext uri="{FF2B5EF4-FFF2-40B4-BE49-F238E27FC236}">
                        <a16:creationId xmlns:a16="http://schemas.microsoft.com/office/drawing/2014/main" id="{6689637B-B9B4-48E7-B93E-CE38A1F99B9F}"/>
                      </a:ext>
                    </a:extLst>
                  </p:cNvPr>
                  <p:cNvSpPr/>
                  <p:nvPr/>
                </p:nvSpPr>
                <p:spPr>
                  <a:xfrm>
                    <a:off x="5885863" y="3516058"/>
                    <a:ext cx="25721" cy="115633"/>
                  </a:xfrm>
                  <a:custGeom>
                    <a:avLst/>
                    <a:gdLst>
                      <a:gd name="connsiteX0" fmla="*/ 8016 w 25721"/>
                      <a:gd name="connsiteY0" fmla="*/ 101537 h 115633"/>
                      <a:gd name="connsiteX1" fmla="*/ 205 w 25721"/>
                      <a:gd name="connsiteY1" fmla="*/ 52864 h 115633"/>
                      <a:gd name="connsiteX2" fmla="*/ 9349 w 25721"/>
                      <a:gd name="connsiteY2" fmla="*/ 0 h 115633"/>
                      <a:gd name="connsiteX3" fmla="*/ 23446 w 25721"/>
                      <a:gd name="connsiteY3" fmla="*/ 31052 h 115633"/>
                      <a:gd name="connsiteX4" fmla="*/ 23637 w 25721"/>
                      <a:gd name="connsiteY4" fmla="*/ 68008 h 115633"/>
                      <a:gd name="connsiteX5" fmla="*/ 16493 w 25721"/>
                      <a:gd name="connsiteY5" fmla="*/ 94488 h 115633"/>
                      <a:gd name="connsiteX6" fmla="*/ 12207 w 25721"/>
                      <a:gd name="connsiteY6" fmla="*/ 115633 h 115633"/>
                      <a:gd name="connsiteX7" fmla="*/ 8016 w 25721"/>
                      <a:gd name="connsiteY7" fmla="*/ 101537 h 115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721" h="115633">
                        <a:moveTo>
                          <a:pt x="8016" y="101537"/>
                        </a:moveTo>
                        <a:cubicBezTo>
                          <a:pt x="1634" y="85820"/>
                          <a:pt x="1062" y="68104"/>
                          <a:pt x="205" y="52864"/>
                        </a:cubicBezTo>
                        <a:cubicBezTo>
                          <a:pt x="-938" y="36100"/>
                          <a:pt x="2777" y="16002"/>
                          <a:pt x="9349" y="0"/>
                        </a:cubicBezTo>
                        <a:cubicBezTo>
                          <a:pt x="15445" y="2667"/>
                          <a:pt x="21827" y="24289"/>
                          <a:pt x="23446" y="31052"/>
                        </a:cubicBezTo>
                        <a:cubicBezTo>
                          <a:pt x="26399" y="42100"/>
                          <a:pt x="26494" y="56483"/>
                          <a:pt x="23637" y="68008"/>
                        </a:cubicBezTo>
                        <a:cubicBezTo>
                          <a:pt x="21255" y="77248"/>
                          <a:pt x="18112" y="85249"/>
                          <a:pt x="16493" y="94488"/>
                        </a:cubicBezTo>
                        <a:cubicBezTo>
                          <a:pt x="15826" y="100298"/>
                          <a:pt x="13635" y="110204"/>
                          <a:pt x="12207" y="115633"/>
                        </a:cubicBezTo>
                        <a:lnTo>
                          <a:pt x="8016" y="101537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491">
                    <a:extLst>
                      <a:ext uri="{FF2B5EF4-FFF2-40B4-BE49-F238E27FC236}">
                        <a16:creationId xmlns:a16="http://schemas.microsoft.com/office/drawing/2014/main" id="{B413F1A1-C1EC-4C57-B86E-F61E1044B50F}"/>
                      </a:ext>
                    </a:extLst>
                  </p:cNvPr>
                  <p:cNvSpPr/>
                  <p:nvPr/>
                </p:nvSpPr>
                <p:spPr>
                  <a:xfrm>
                    <a:off x="5893974" y="3525012"/>
                    <a:ext cx="13823" cy="425005"/>
                  </a:xfrm>
                  <a:custGeom>
                    <a:avLst/>
                    <a:gdLst>
                      <a:gd name="connsiteX0" fmla="*/ 1143 w 13823"/>
                      <a:gd name="connsiteY0" fmla="*/ 0 h 425005"/>
                      <a:gd name="connsiteX1" fmla="*/ 3238 w 13823"/>
                      <a:gd name="connsiteY1" fmla="*/ 26384 h 425005"/>
                      <a:gd name="connsiteX2" fmla="*/ 2000 w 13823"/>
                      <a:gd name="connsiteY2" fmla="*/ 52864 h 425005"/>
                      <a:gd name="connsiteX3" fmla="*/ 2381 w 13823"/>
                      <a:gd name="connsiteY3" fmla="*/ 79438 h 425005"/>
                      <a:gd name="connsiteX4" fmla="*/ 3048 w 13823"/>
                      <a:gd name="connsiteY4" fmla="*/ 92678 h 425005"/>
                      <a:gd name="connsiteX5" fmla="*/ 4953 w 13823"/>
                      <a:gd name="connsiteY5" fmla="*/ 105727 h 425005"/>
                      <a:gd name="connsiteX6" fmla="*/ 7715 w 13823"/>
                      <a:gd name="connsiteY6" fmla="*/ 118681 h 425005"/>
                      <a:gd name="connsiteX7" fmla="*/ 9430 w 13823"/>
                      <a:gd name="connsiteY7" fmla="*/ 132017 h 425005"/>
                      <a:gd name="connsiteX8" fmla="*/ 10192 w 13823"/>
                      <a:gd name="connsiteY8" fmla="*/ 158591 h 425005"/>
                      <a:gd name="connsiteX9" fmla="*/ 13430 w 13823"/>
                      <a:gd name="connsiteY9" fmla="*/ 211741 h 425005"/>
                      <a:gd name="connsiteX10" fmla="*/ 13430 w 13823"/>
                      <a:gd name="connsiteY10" fmla="*/ 318230 h 425005"/>
                      <a:gd name="connsiteX11" fmla="*/ 12192 w 13823"/>
                      <a:gd name="connsiteY11" fmla="*/ 371475 h 425005"/>
                      <a:gd name="connsiteX12" fmla="*/ 10954 w 13823"/>
                      <a:gd name="connsiteY12" fmla="*/ 398145 h 425005"/>
                      <a:gd name="connsiteX13" fmla="*/ 8668 w 13823"/>
                      <a:gd name="connsiteY13" fmla="*/ 425005 h 425005"/>
                      <a:gd name="connsiteX14" fmla="*/ 0 w 13823"/>
                      <a:gd name="connsiteY14" fmla="*/ 423672 h 425005"/>
                      <a:gd name="connsiteX15" fmla="*/ 2762 w 13823"/>
                      <a:gd name="connsiteY15" fmla="*/ 397574 h 425005"/>
                      <a:gd name="connsiteX16" fmla="*/ 4477 w 13823"/>
                      <a:gd name="connsiteY16" fmla="*/ 371094 h 425005"/>
                      <a:gd name="connsiteX17" fmla="*/ 6858 w 13823"/>
                      <a:gd name="connsiteY17" fmla="*/ 318040 h 425005"/>
                      <a:gd name="connsiteX18" fmla="*/ 9049 w 13823"/>
                      <a:gd name="connsiteY18" fmla="*/ 211836 h 425005"/>
                      <a:gd name="connsiteX19" fmla="*/ 6953 w 13823"/>
                      <a:gd name="connsiteY19" fmla="*/ 158782 h 425005"/>
                      <a:gd name="connsiteX20" fmla="*/ 6763 w 13823"/>
                      <a:gd name="connsiteY20" fmla="*/ 132207 h 425005"/>
                      <a:gd name="connsiteX21" fmla="*/ 5334 w 13823"/>
                      <a:gd name="connsiteY21" fmla="*/ 119158 h 425005"/>
                      <a:gd name="connsiteX22" fmla="*/ 2857 w 13823"/>
                      <a:gd name="connsiteY22" fmla="*/ 106108 h 425005"/>
                      <a:gd name="connsiteX23" fmla="*/ 1143 w 13823"/>
                      <a:gd name="connsiteY23" fmla="*/ 92773 h 425005"/>
                      <a:gd name="connsiteX24" fmla="*/ 762 w 13823"/>
                      <a:gd name="connsiteY24" fmla="*/ 79438 h 425005"/>
                      <a:gd name="connsiteX25" fmla="*/ 952 w 13823"/>
                      <a:gd name="connsiteY25" fmla="*/ 52864 h 425005"/>
                      <a:gd name="connsiteX26" fmla="*/ 2667 w 13823"/>
                      <a:gd name="connsiteY26" fmla="*/ 26289 h 425005"/>
                      <a:gd name="connsiteX27" fmla="*/ 1143 w 13823"/>
                      <a:gd name="connsiteY27" fmla="*/ 0 h 425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823" h="425005">
                        <a:moveTo>
                          <a:pt x="1143" y="0"/>
                        </a:moveTo>
                        <a:cubicBezTo>
                          <a:pt x="3810" y="8477"/>
                          <a:pt x="3715" y="17621"/>
                          <a:pt x="3238" y="26384"/>
                        </a:cubicBezTo>
                        <a:cubicBezTo>
                          <a:pt x="2762" y="35242"/>
                          <a:pt x="1715" y="44101"/>
                          <a:pt x="2000" y="52864"/>
                        </a:cubicBezTo>
                        <a:cubicBezTo>
                          <a:pt x="2096" y="61722"/>
                          <a:pt x="2096" y="70580"/>
                          <a:pt x="2381" y="79438"/>
                        </a:cubicBezTo>
                        <a:cubicBezTo>
                          <a:pt x="2477" y="83820"/>
                          <a:pt x="2762" y="88297"/>
                          <a:pt x="3048" y="92678"/>
                        </a:cubicBezTo>
                        <a:cubicBezTo>
                          <a:pt x="3524" y="96965"/>
                          <a:pt x="4191" y="101441"/>
                          <a:pt x="4953" y="105727"/>
                        </a:cubicBezTo>
                        <a:cubicBezTo>
                          <a:pt x="5715" y="110109"/>
                          <a:pt x="6953" y="114300"/>
                          <a:pt x="7715" y="118681"/>
                        </a:cubicBezTo>
                        <a:cubicBezTo>
                          <a:pt x="8573" y="123063"/>
                          <a:pt x="9144" y="127540"/>
                          <a:pt x="9430" y="132017"/>
                        </a:cubicBezTo>
                        <a:cubicBezTo>
                          <a:pt x="10192" y="140970"/>
                          <a:pt x="9715" y="149923"/>
                          <a:pt x="10192" y="158591"/>
                        </a:cubicBezTo>
                        <a:cubicBezTo>
                          <a:pt x="10954" y="176213"/>
                          <a:pt x="13240" y="193834"/>
                          <a:pt x="13430" y="211741"/>
                        </a:cubicBezTo>
                        <a:cubicBezTo>
                          <a:pt x="14002" y="247269"/>
                          <a:pt x="13906" y="282702"/>
                          <a:pt x="13430" y="318230"/>
                        </a:cubicBezTo>
                        <a:cubicBezTo>
                          <a:pt x="13144" y="335947"/>
                          <a:pt x="12763" y="353759"/>
                          <a:pt x="12192" y="371475"/>
                        </a:cubicBezTo>
                        <a:cubicBezTo>
                          <a:pt x="11906" y="380333"/>
                          <a:pt x="11525" y="389192"/>
                          <a:pt x="10954" y="398145"/>
                        </a:cubicBezTo>
                        <a:cubicBezTo>
                          <a:pt x="10382" y="407003"/>
                          <a:pt x="9811" y="415957"/>
                          <a:pt x="8668" y="425005"/>
                        </a:cubicBezTo>
                        <a:lnTo>
                          <a:pt x="0" y="423672"/>
                        </a:lnTo>
                        <a:cubicBezTo>
                          <a:pt x="1333" y="415195"/>
                          <a:pt x="2096" y="406337"/>
                          <a:pt x="2762" y="397574"/>
                        </a:cubicBezTo>
                        <a:cubicBezTo>
                          <a:pt x="3429" y="388810"/>
                          <a:pt x="4000" y="379952"/>
                          <a:pt x="4477" y="371094"/>
                        </a:cubicBezTo>
                        <a:cubicBezTo>
                          <a:pt x="5429" y="353473"/>
                          <a:pt x="6191" y="335756"/>
                          <a:pt x="6858" y="318040"/>
                        </a:cubicBezTo>
                        <a:cubicBezTo>
                          <a:pt x="8096" y="282607"/>
                          <a:pt x="8954" y="247174"/>
                          <a:pt x="9049" y="211836"/>
                        </a:cubicBezTo>
                        <a:cubicBezTo>
                          <a:pt x="9334" y="194215"/>
                          <a:pt x="7334" y="176594"/>
                          <a:pt x="6953" y="158782"/>
                        </a:cubicBezTo>
                        <a:cubicBezTo>
                          <a:pt x="6667" y="149828"/>
                          <a:pt x="7334" y="140970"/>
                          <a:pt x="6763" y="132207"/>
                        </a:cubicBezTo>
                        <a:cubicBezTo>
                          <a:pt x="6477" y="127825"/>
                          <a:pt x="6096" y="123444"/>
                          <a:pt x="5334" y="119158"/>
                        </a:cubicBezTo>
                        <a:cubicBezTo>
                          <a:pt x="4572" y="114871"/>
                          <a:pt x="3429" y="110490"/>
                          <a:pt x="2857" y="106108"/>
                        </a:cubicBezTo>
                        <a:cubicBezTo>
                          <a:pt x="2191" y="101727"/>
                          <a:pt x="1524" y="97346"/>
                          <a:pt x="1143" y="92773"/>
                        </a:cubicBezTo>
                        <a:cubicBezTo>
                          <a:pt x="952" y="88297"/>
                          <a:pt x="762" y="83915"/>
                          <a:pt x="762" y="79438"/>
                        </a:cubicBezTo>
                        <a:cubicBezTo>
                          <a:pt x="667" y="70580"/>
                          <a:pt x="857" y="61722"/>
                          <a:pt x="952" y="52864"/>
                        </a:cubicBezTo>
                        <a:cubicBezTo>
                          <a:pt x="857" y="44005"/>
                          <a:pt x="2000" y="35147"/>
                          <a:pt x="2667" y="26289"/>
                        </a:cubicBezTo>
                        <a:cubicBezTo>
                          <a:pt x="3334" y="17526"/>
                          <a:pt x="3619" y="8573"/>
                          <a:pt x="1143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9" name="Freeform: Shape 492">
                    <a:extLst>
                      <a:ext uri="{FF2B5EF4-FFF2-40B4-BE49-F238E27FC236}">
                        <a16:creationId xmlns:a16="http://schemas.microsoft.com/office/drawing/2014/main" id="{66C9114E-DFAB-4003-945F-3A5FF41410F7}"/>
                      </a:ext>
                    </a:extLst>
                  </p:cNvPr>
                  <p:cNvSpPr/>
                  <p:nvPr/>
                </p:nvSpPr>
                <p:spPr>
                  <a:xfrm>
                    <a:off x="5894831" y="3562445"/>
                    <a:ext cx="11715" cy="32956"/>
                  </a:xfrm>
                  <a:custGeom>
                    <a:avLst/>
                    <a:gdLst>
                      <a:gd name="connsiteX0" fmla="*/ 0 w 11715"/>
                      <a:gd name="connsiteY0" fmla="*/ 32956 h 32956"/>
                      <a:gd name="connsiteX1" fmla="*/ 4381 w 11715"/>
                      <a:gd name="connsiteY1" fmla="*/ 15907 h 32956"/>
                      <a:gd name="connsiteX2" fmla="*/ 11716 w 11715"/>
                      <a:gd name="connsiteY2" fmla="*/ 0 h 32956"/>
                      <a:gd name="connsiteX3" fmla="*/ 6477 w 11715"/>
                      <a:gd name="connsiteY3" fmla="*/ 16764 h 32956"/>
                      <a:gd name="connsiteX4" fmla="*/ 0 w 11715"/>
                      <a:gd name="connsiteY4" fmla="*/ 32956 h 3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15" h="32956">
                        <a:moveTo>
                          <a:pt x="0" y="32956"/>
                        </a:moveTo>
                        <a:cubicBezTo>
                          <a:pt x="286" y="27051"/>
                          <a:pt x="2286" y="21336"/>
                          <a:pt x="4381" y="15907"/>
                        </a:cubicBezTo>
                        <a:cubicBezTo>
                          <a:pt x="6572" y="10477"/>
                          <a:pt x="9049" y="5239"/>
                          <a:pt x="11716" y="0"/>
                        </a:cubicBezTo>
                        <a:cubicBezTo>
                          <a:pt x="10668" y="5810"/>
                          <a:pt x="8573" y="11335"/>
                          <a:pt x="6477" y="16764"/>
                        </a:cubicBezTo>
                        <a:cubicBezTo>
                          <a:pt x="4286" y="22193"/>
                          <a:pt x="2000" y="27432"/>
                          <a:pt x="0" y="32956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0" name="Freeform: Shape 493">
                    <a:extLst>
                      <a:ext uri="{FF2B5EF4-FFF2-40B4-BE49-F238E27FC236}">
                        <a16:creationId xmlns:a16="http://schemas.microsoft.com/office/drawing/2014/main" id="{24189E7F-E60B-47E7-B83B-03CAAD55E8B5}"/>
                      </a:ext>
                    </a:extLst>
                  </p:cNvPr>
                  <p:cNvSpPr/>
                  <p:nvPr/>
                </p:nvSpPr>
                <p:spPr>
                  <a:xfrm>
                    <a:off x="5888943" y="3560540"/>
                    <a:ext cx="5907" cy="18954"/>
                  </a:xfrm>
                  <a:custGeom>
                    <a:avLst/>
                    <a:gdLst>
                      <a:gd name="connsiteX0" fmla="*/ 173 w 5907"/>
                      <a:gd name="connsiteY0" fmla="*/ 0 h 18954"/>
                      <a:gd name="connsiteX1" fmla="*/ 3697 w 5907"/>
                      <a:gd name="connsiteY1" fmla="*/ 9144 h 18954"/>
                      <a:gd name="connsiteX2" fmla="*/ 5888 w 5907"/>
                      <a:gd name="connsiteY2" fmla="*/ 18955 h 18954"/>
                      <a:gd name="connsiteX3" fmla="*/ 1697 w 5907"/>
                      <a:gd name="connsiteY3" fmla="*/ 9906 h 18954"/>
                      <a:gd name="connsiteX4" fmla="*/ 268 w 5907"/>
                      <a:gd name="connsiteY4" fmla="*/ 5048 h 18954"/>
                      <a:gd name="connsiteX5" fmla="*/ 173 w 5907"/>
                      <a:gd name="connsiteY5" fmla="*/ 0 h 18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07" h="18954">
                        <a:moveTo>
                          <a:pt x="173" y="0"/>
                        </a:moveTo>
                        <a:cubicBezTo>
                          <a:pt x="1316" y="3239"/>
                          <a:pt x="2554" y="6096"/>
                          <a:pt x="3697" y="9144"/>
                        </a:cubicBezTo>
                        <a:cubicBezTo>
                          <a:pt x="4840" y="12192"/>
                          <a:pt x="6078" y="15526"/>
                          <a:pt x="5888" y="18955"/>
                        </a:cubicBezTo>
                        <a:cubicBezTo>
                          <a:pt x="4364" y="15907"/>
                          <a:pt x="2935" y="13049"/>
                          <a:pt x="1697" y="9906"/>
                        </a:cubicBezTo>
                        <a:cubicBezTo>
                          <a:pt x="1125" y="8382"/>
                          <a:pt x="554" y="6763"/>
                          <a:pt x="268" y="5048"/>
                        </a:cubicBezTo>
                        <a:cubicBezTo>
                          <a:pt x="-18" y="3429"/>
                          <a:pt x="-113" y="1619"/>
                          <a:pt x="173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1" name="Freeform: Shape 494">
                    <a:extLst>
                      <a:ext uri="{FF2B5EF4-FFF2-40B4-BE49-F238E27FC236}">
                        <a16:creationId xmlns:a16="http://schemas.microsoft.com/office/drawing/2014/main" id="{8898F0CF-3E6C-4A2D-A61B-722D3DF4EDB8}"/>
                      </a:ext>
                    </a:extLst>
                  </p:cNvPr>
                  <p:cNvSpPr/>
                  <p:nvPr/>
                </p:nvSpPr>
                <p:spPr>
                  <a:xfrm>
                    <a:off x="5897022" y="3539299"/>
                    <a:ext cx="5238" cy="11048"/>
                  </a:xfrm>
                  <a:custGeom>
                    <a:avLst/>
                    <a:gdLst>
                      <a:gd name="connsiteX0" fmla="*/ 0 w 5238"/>
                      <a:gd name="connsiteY0" fmla="*/ 11049 h 11048"/>
                      <a:gd name="connsiteX1" fmla="*/ 1715 w 5238"/>
                      <a:gd name="connsiteY1" fmla="*/ 5144 h 11048"/>
                      <a:gd name="connsiteX2" fmla="*/ 5239 w 5238"/>
                      <a:gd name="connsiteY2" fmla="*/ 0 h 11048"/>
                      <a:gd name="connsiteX3" fmla="*/ 3715 w 5238"/>
                      <a:gd name="connsiteY3" fmla="*/ 6001 h 11048"/>
                      <a:gd name="connsiteX4" fmla="*/ 0 w 5238"/>
                      <a:gd name="connsiteY4" fmla="*/ 11049 h 11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8" h="11048">
                        <a:moveTo>
                          <a:pt x="0" y="11049"/>
                        </a:moveTo>
                        <a:cubicBezTo>
                          <a:pt x="286" y="8858"/>
                          <a:pt x="857" y="7048"/>
                          <a:pt x="1715" y="5144"/>
                        </a:cubicBezTo>
                        <a:cubicBezTo>
                          <a:pt x="2572" y="3334"/>
                          <a:pt x="3524" y="1429"/>
                          <a:pt x="5239" y="0"/>
                        </a:cubicBezTo>
                        <a:cubicBezTo>
                          <a:pt x="5144" y="2191"/>
                          <a:pt x="4572" y="4096"/>
                          <a:pt x="3715" y="6001"/>
                        </a:cubicBezTo>
                        <a:cubicBezTo>
                          <a:pt x="2858" y="7906"/>
                          <a:pt x="1810" y="9715"/>
                          <a:pt x="0" y="11049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6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779102" y="3590639"/>
                  <a:ext cx="53816" cy="55435"/>
                  <a:chOff x="5779102" y="3590639"/>
                  <a:chExt cx="53816" cy="55435"/>
                </a:xfrm>
              </p:grpSpPr>
              <p:sp>
                <p:nvSpPr>
                  <p:cNvPr id="135" name="Freeform: Shape 496">
                    <a:extLst>
                      <a:ext uri="{FF2B5EF4-FFF2-40B4-BE49-F238E27FC236}">
                        <a16:creationId xmlns:a16="http://schemas.microsoft.com/office/drawing/2014/main" id="{98705804-05EE-4314-9F1A-583468FC23CB}"/>
                      </a:ext>
                    </a:extLst>
                  </p:cNvPr>
                  <p:cNvSpPr/>
                  <p:nvPr/>
                </p:nvSpPr>
                <p:spPr>
                  <a:xfrm>
                    <a:off x="5779102" y="3590639"/>
                    <a:ext cx="53816" cy="55435"/>
                  </a:xfrm>
                  <a:custGeom>
                    <a:avLst/>
                    <a:gdLst>
                      <a:gd name="connsiteX0" fmla="*/ 51625 w 53816"/>
                      <a:gd name="connsiteY0" fmla="*/ 0 h 55435"/>
                      <a:gd name="connsiteX1" fmla="*/ 9144 w 53816"/>
                      <a:gd name="connsiteY1" fmla="*/ 20765 h 55435"/>
                      <a:gd name="connsiteX2" fmla="*/ 0 w 53816"/>
                      <a:gd name="connsiteY2" fmla="*/ 41338 h 55435"/>
                      <a:gd name="connsiteX3" fmla="*/ 2857 w 53816"/>
                      <a:gd name="connsiteY3" fmla="*/ 55435 h 55435"/>
                      <a:gd name="connsiteX4" fmla="*/ 29337 w 53816"/>
                      <a:gd name="connsiteY4" fmla="*/ 25717 h 55435"/>
                      <a:gd name="connsiteX5" fmla="*/ 53816 w 53816"/>
                      <a:gd name="connsiteY5" fmla="*/ 2381 h 55435"/>
                      <a:gd name="connsiteX6" fmla="*/ 51625 w 53816"/>
                      <a:gd name="connsiteY6" fmla="*/ 0 h 55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16" h="55435">
                        <a:moveTo>
                          <a:pt x="51625" y="0"/>
                        </a:moveTo>
                        <a:cubicBezTo>
                          <a:pt x="36100" y="6858"/>
                          <a:pt x="19907" y="4381"/>
                          <a:pt x="9144" y="20765"/>
                        </a:cubicBezTo>
                        <a:cubicBezTo>
                          <a:pt x="6001" y="26479"/>
                          <a:pt x="286" y="34957"/>
                          <a:pt x="0" y="41338"/>
                        </a:cubicBezTo>
                        <a:cubicBezTo>
                          <a:pt x="381" y="46577"/>
                          <a:pt x="3619" y="50292"/>
                          <a:pt x="2857" y="55435"/>
                        </a:cubicBezTo>
                        <a:cubicBezTo>
                          <a:pt x="11049" y="54673"/>
                          <a:pt x="23813" y="31909"/>
                          <a:pt x="29337" y="25717"/>
                        </a:cubicBezTo>
                        <a:cubicBezTo>
                          <a:pt x="34957" y="18955"/>
                          <a:pt x="46006" y="6667"/>
                          <a:pt x="53816" y="2381"/>
                        </a:cubicBezTo>
                        <a:lnTo>
                          <a:pt x="51625" y="0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6" name="Freeform: Shape 497">
                    <a:extLst>
                      <a:ext uri="{FF2B5EF4-FFF2-40B4-BE49-F238E27FC236}">
                        <a16:creationId xmlns:a16="http://schemas.microsoft.com/office/drawing/2014/main" id="{55B7BA83-3097-42A6-9224-3BB730448E23}"/>
                      </a:ext>
                    </a:extLst>
                  </p:cNvPr>
                  <p:cNvSpPr/>
                  <p:nvPr/>
                </p:nvSpPr>
                <p:spPr>
                  <a:xfrm>
                    <a:off x="5786722" y="3591877"/>
                    <a:ext cx="45624" cy="39243"/>
                  </a:xfrm>
                  <a:custGeom>
                    <a:avLst/>
                    <a:gdLst>
                      <a:gd name="connsiteX0" fmla="*/ 45625 w 45624"/>
                      <a:gd name="connsiteY0" fmla="*/ 0 h 39243"/>
                      <a:gd name="connsiteX1" fmla="*/ 32099 w 45624"/>
                      <a:gd name="connsiteY1" fmla="*/ 7334 h 39243"/>
                      <a:gd name="connsiteX2" fmla="*/ 19621 w 45624"/>
                      <a:gd name="connsiteY2" fmla="*/ 16097 h 39243"/>
                      <a:gd name="connsiteX3" fmla="*/ 8573 w 45624"/>
                      <a:gd name="connsiteY3" fmla="*/ 26575 h 39243"/>
                      <a:gd name="connsiteX4" fmla="*/ 0 w 45624"/>
                      <a:gd name="connsiteY4" fmla="*/ 39243 h 39243"/>
                      <a:gd name="connsiteX5" fmla="*/ 7239 w 45624"/>
                      <a:gd name="connsiteY5" fmla="*/ 25527 h 39243"/>
                      <a:gd name="connsiteX6" fmla="*/ 18288 w 45624"/>
                      <a:gd name="connsiteY6" fmla="*/ 14383 h 39243"/>
                      <a:gd name="connsiteX7" fmla="*/ 31337 w 45624"/>
                      <a:gd name="connsiteY7" fmla="*/ 5810 h 39243"/>
                      <a:gd name="connsiteX8" fmla="*/ 45625 w 45624"/>
                      <a:gd name="connsiteY8" fmla="*/ 0 h 3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624" h="39243">
                        <a:moveTo>
                          <a:pt x="45625" y="0"/>
                        </a:moveTo>
                        <a:cubicBezTo>
                          <a:pt x="40958" y="2286"/>
                          <a:pt x="36481" y="4667"/>
                          <a:pt x="32099" y="7334"/>
                        </a:cubicBezTo>
                        <a:cubicBezTo>
                          <a:pt x="27718" y="10001"/>
                          <a:pt x="23527" y="12954"/>
                          <a:pt x="19621" y="16097"/>
                        </a:cubicBezTo>
                        <a:cubicBezTo>
                          <a:pt x="15621" y="19241"/>
                          <a:pt x="11906" y="22765"/>
                          <a:pt x="8573" y="26575"/>
                        </a:cubicBezTo>
                        <a:cubicBezTo>
                          <a:pt x="5239" y="30385"/>
                          <a:pt x="2286" y="34576"/>
                          <a:pt x="0" y="39243"/>
                        </a:cubicBezTo>
                        <a:cubicBezTo>
                          <a:pt x="1429" y="34290"/>
                          <a:pt x="4096" y="29623"/>
                          <a:pt x="7239" y="25527"/>
                        </a:cubicBezTo>
                        <a:cubicBezTo>
                          <a:pt x="10382" y="21336"/>
                          <a:pt x="14192" y="17717"/>
                          <a:pt x="18288" y="14383"/>
                        </a:cubicBezTo>
                        <a:cubicBezTo>
                          <a:pt x="22384" y="11144"/>
                          <a:pt x="26765" y="8287"/>
                          <a:pt x="31337" y="5810"/>
                        </a:cubicBezTo>
                        <a:cubicBezTo>
                          <a:pt x="35909" y="3429"/>
                          <a:pt x="40672" y="1429"/>
                          <a:pt x="45625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7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781702" y="3520154"/>
                  <a:ext cx="50169" cy="70485"/>
                  <a:chOff x="5781702" y="3520154"/>
                  <a:chExt cx="50169" cy="70485"/>
                </a:xfrm>
              </p:grpSpPr>
              <p:sp>
                <p:nvSpPr>
                  <p:cNvPr id="130" name="Freeform: Shape 499">
                    <a:extLst>
                      <a:ext uri="{FF2B5EF4-FFF2-40B4-BE49-F238E27FC236}">
                        <a16:creationId xmlns:a16="http://schemas.microsoft.com/office/drawing/2014/main" id="{9E54EC4D-5342-485D-93A0-86B063D678DC}"/>
                      </a:ext>
                    </a:extLst>
                  </p:cNvPr>
                  <p:cNvSpPr/>
                  <p:nvPr/>
                </p:nvSpPr>
                <p:spPr>
                  <a:xfrm>
                    <a:off x="5781702" y="3520154"/>
                    <a:ext cx="50169" cy="70485"/>
                  </a:xfrm>
                  <a:custGeom>
                    <a:avLst/>
                    <a:gdLst>
                      <a:gd name="connsiteX0" fmla="*/ 50169 w 50169"/>
                      <a:gd name="connsiteY0" fmla="*/ 70485 h 70485"/>
                      <a:gd name="connsiteX1" fmla="*/ 3306 w 50169"/>
                      <a:gd name="connsiteY1" fmla="*/ 0 h 70485"/>
                      <a:gd name="connsiteX2" fmla="*/ 41216 w 50169"/>
                      <a:gd name="connsiteY2" fmla="*/ 37433 h 70485"/>
                      <a:gd name="connsiteX3" fmla="*/ 49598 w 50169"/>
                      <a:gd name="connsiteY3" fmla="*/ 70485 h 70485"/>
                      <a:gd name="connsiteX4" fmla="*/ 50169 w 50169"/>
                      <a:gd name="connsiteY4" fmla="*/ 70485 h 70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69" h="70485">
                        <a:moveTo>
                          <a:pt x="50169" y="70485"/>
                        </a:moveTo>
                        <a:cubicBezTo>
                          <a:pt x="23594" y="65151"/>
                          <a:pt x="-10886" y="28480"/>
                          <a:pt x="3306" y="0"/>
                        </a:cubicBezTo>
                        <a:cubicBezTo>
                          <a:pt x="13117" y="15621"/>
                          <a:pt x="32072" y="20669"/>
                          <a:pt x="41216" y="37433"/>
                        </a:cubicBezTo>
                        <a:cubicBezTo>
                          <a:pt x="47121" y="47625"/>
                          <a:pt x="48359" y="58769"/>
                          <a:pt x="49598" y="70485"/>
                        </a:cubicBezTo>
                        <a:lnTo>
                          <a:pt x="50169" y="70485"/>
                        </a:lnTo>
                        <a:close/>
                      </a:path>
                    </a:pathLst>
                  </a:custGeom>
                  <a:solidFill>
                    <a:srgbClr val="4C7B2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1" name="Freeform: Shape 500">
                    <a:extLst>
                      <a:ext uri="{FF2B5EF4-FFF2-40B4-BE49-F238E27FC236}">
                        <a16:creationId xmlns:a16="http://schemas.microsoft.com/office/drawing/2014/main" id="{03665965-42C5-45A8-B0B9-4B7D83AA9522}"/>
                      </a:ext>
                    </a:extLst>
                  </p:cNvPr>
                  <p:cNvSpPr/>
                  <p:nvPr/>
                </p:nvSpPr>
                <p:spPr>
                  <a:xfrm>
                    <a:off x="5786627" y="3536060"/>
                    <a:ext cx="44672" cy="53435"/>
                  </a:xfrm>
                  <a:custGeom>
                    <a:avLst/>
                    <a:gdLst>
                      <a:gd name="connsiteX0" fmla="*/ 44672 w 44672"/>
                      <a:gd name="connsiteY0" fmla="*/ 53435 h 53435"/>
                      <a:gd name="connsiteX1" fmla="*/ 41529 w 44672"/>
                      <a:gd name="connsiteY1" fmla="*/ 50197 h 53435"/>
                      <a:gd name="connsiteX2" fmla="*/ 37814 w 44672"/>
                      <a:gd name="connsiteY2" fmla="*/ 47530 h 53435"/>
                      <a:gd name="connsiteX3" fmla="*/ 30575 w 44672"/>
                      <a:gd name="connsiteY3" fmla="*/ 41720 h 53435"/>
                      <a:gd name="connsiteX4" fmla="*/ 30575 w 44672"/>
                      <a:gd name="connsiteY4" fmla="*/ 41720 h 53435"/>
                      <a:gd name="connsiteX5" fmla="*/ 30575 w 44672"/>
                      <a:gd name="connsiteY5" fmla="*/ 41624 h 53435"/>
                      <a:gd name="connsiteX6" fmla="*/ 22479 w 44672"/>
                      <a:gd name="connsiteY6" fmla="*/ 29337 h 53435"/>
                      <a:gd name="connsiteX7" fmla="*/ 14764 w 44672"/>
                      <a:gd name="connsiteY7" fmla="*/ 17050 h 53435"/>
                      <a:gd name="connsiteX8" fmla="*/ 14859 w 44672"/>
                      <a:gd name="connsiteY8" fmla="*/ 17145 h 53435"/>
                      <a:gd name="connsiteX9" fmla="*/ 6668 w 44672"/>
                      <a:gd name="connsiteY9" fmla="*/ 9335 h 53435"/>
                      <a:gd name="connsiteX10" fmla="*/ 0 w 44672"/>
                      <a:gd name="connsiteY10" fmla="*/ 0 h 53435"/>
                      <a:gd name="connsiteX11" fmla="*/ 7525 w 44672"/>
                      <a:gd name="connsiteY11" fmla="*/ 8382 h 53435"/>
                      <a:gd name="connsiteX12" fmla="*/ 16288 w 44672"/>
                      <a:gd name="connsiteY12" fmla="*/ 15812 h 53435"/>
                      <a:gd name="connsiteX13" fmla="*/ 16288 w 44672"/>
                      <a:gd name="connsiteY13" fmla="*/ 15812 h 53435"/>
                      <a:gd name="connsiteX14" fmla="*/ 16288 w 44672"/>
                      <a:gd name="connsiteY14" fmla="*/ 15812 h 53435"/>
                      <a:gd name="connsiteX15" fmla="*/ 24289 w 44672"/>
                      <a:gd name="connsiteY15" fmla="*/ 28194 h 53435"/>
                      <a:gd name="connsiteX16" fmla="*/ 31909 w 44672"/>
                      <a:gd name="connsiteY16" fmla="*/ 40577 h 53435"/>
                      <a:gd name="connsiteX17" fmla="*/ 31909 w 44672"/>
                      <a:gd name="connsiteY17" fmla="*/ 40481 h 53435"/>
                      <a:gd name="connsiteX18" fmla="*/ 38576 w 44672"/>
                      <a:gd name="connsiteY18" fmla="*/ 46577 h 53435"/>
                      <a:gd name="connsiteX19" fmla="*/ 41910 w 44672"/>
                      <a:gd name="connsiteY19" fmla="*/ 49721 h 53435"/>
                      <a:gd name="connsiteX20" fmla="*/ 44672 w 44672"/>
                      <a:gd name="connsiteY20" fmla="*/ 53435 h 53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672" h="53435">
                        <a:moveTo>
                          <a:pt x="44672" y="53435"/>
                        </a:moveTo>
                        <a:cubicBezTo>
                          <a:pt x="43910" y="52102"/>
                          <a:pt x="42672" y="51149"/>
                          <a:pt x="41529" y="50197"/>
                        </a:cubicBezTo>
                        <a:cubicBezTo>
                          <a:pt x="40386" y="49244"/>
                          <a:pt x="39148" y="48387"/>
                          <a:pt x="37814" y="47530"/>
                        </a:cubicBezTo>
                        <a:cubicBezTo>
                          <a:pt x="35338" y="45720"/>
                          <a:pt x="32861" y="44006"/>
                          <a:pt x="30575" y="41720"/>
                        </a:cubicBezTo>
                        <a:lnTo>
                          <a:pt x="30575" y="41720"/>
                        </a:lnTo>
                        <a:lnTo>
                          <a:pt x="30575" y="41624"/>
                        </a:lnTo>
                        <a:cubicBezTo>
                          <a:pt x="27432" y="37814"/>
                          <a:pt x="24860" y="33528"/>
                          <a:pt x="22479" y="29337"/>
                        </a:cubicBezTo>
                        <a:cubicBezTo>
                          <a:pt x="20003" y="25146"/>
                          <a:pt x="17621" y="20955"/>
                          <a:pt x="14764" y="17050"/>
                        </a:cubicBezTo>
                        <a:lnTo>
                          <a:pt x="14859" y="17145"/>
                        </a:lnTo>
                        <a:cubicBezTo>
                          <a:pt x="12383" y="14383"/>
                          <a:pt x="9430" y="11906"/>
                          <a:pt x="6668" y="9335"/>
                        </a:cubicBezTo>
                        <a:cubicBezTo>
                          <a:pt x="3905" y="6763"/>
                          <a:pt x="1334" y="3620"/>
                          <a:pt x="0" y="0"/>
                        </a:cubicBezTo>
                        <a:cubicBezTo>
                          <a:pt x="1810" y="3429"/>
                          <a:pt x="4572" y="6001"/>
                          <a:pt x="7525" y="8382"/>
                        </a:cubicBezTo>
                        <a:cubicBezTo>
                          <a:pt x="10382" y="10763"/>
                          <a:pt x="13621" y="12954"/>
                          <a:pt x="16288" y="15812"/>
                        </a:cubicBezTo>
                        <a:lnTo>
                          <a:pt x="16288" y="15812"/>
                        </a:lnTo>
                        <a:lnTo>
                          <a:pt x="16288" y="15812"/>
                        </a:lnTo>
                        <a:cubicBezTo>
                          <a:pt x="19431" y="19717"/>
                          <a:pt x="21908" y="24003"/>
                          <a:pt x="24289" y="28194"/>
                        </a:cubicBezTo>
                        <a:cubicBezTo>
                          <a:pt x="26670" y="32480"/>
                          <a:pt x="29147" y="36671"/>
                          <a:pt x="31909" y="40577"/>
                        </a:cubicBezTo>
                        <a:lnTo>
                          <a:pt x="31909" y="40481"/>
                        </a:lnTo>
                        <a:cubicBezTo>
                          <a:pt x="33814" y="42672"/>
                          <a:pt x="36290" y="44577"/>
                          <a:pt x="38576" y="46577"/>
                        </a:cubicBezTo>
                        <a:cubicBezTo>
                          <a:pt x="39719" y="47625"/>
                          <a:pt x="40862" y="48577"/>
                          <a:pt x="41910" y="49721"/>
                        </a:cubicBezTo>
                        <a:cubicBezTo>
                          <a:pt x="43053" y="50864"/>
                          <a:pt x="44196" y="51911"/>
                          <a:pt x="44672" y="53435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2" name="Freeform: Shape 501">
                    <a:extLst>
                      <a:ext uri="{FF2B5EF4-FFF2-40B4-BE49-F238E27FC236}">
                        <a16:creationId xmlns:a16="http://schemas.microsoft.com/office/drawing/2014/main" id="{3DAC1036-AB27-4A59-9270-1DC334DA5073}"/>
                      </a:ext>
                    </a:extLst>
                  </p:cNvPr>
                  <p:cNvSpPr/>
                  <p:nvPr/>
                </p:nvSpPr>
                <p:spPr>
                  <a:xfrm>
                    <a:off x="5794628" y="3563207"/>
                    <a:ext cx="21621" cy="12668"/>
                  </a:xfrm>
                  <a:custGeom>
                    <a:avLst/>
                    <a:gdLst>
                      <a:gd name="connsiteX0" fmla="*/ 0 w 21621"/>
                      <a:gd name="connsiteY0" fmla="*/ 0 h 12668"/>
                      <a:gd name="connsiteX1" fmla="*/ 10954 w 21621"/>
                      <a:gd name="connsiteY1" fmla="*/ 6287 h 12668"/>
                      <a:gd name="connsiteX2" fmla="*/ 21622 w 21621"/>
                      <a:gd name="connsiteY2" fmla="*/ 12668 h 12668"/>
                      <a:gd name="connsiteX3" fmla="*/ 9715 w 21621"/>
                      <a:gd name="connsiteY3" fmla="*/ 8096 h 12668"/>
                      <a:gd name="connsiteX4" fmla="*/ 0 w 21621"/>
                      <a:gd name="connsiteY4" fmla="*/ 0 h 1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21" h="12668">
                        <a:moveTo>
                          <a:pt x="0" y="0"/>
                        </a:moveTo>
                        <a:cubicBezTo>
                          <a:pt x="4000" y="1619"/>
                          <a:pt x="7429" y="4001"/>
                          <a:pt x="10954" y="6287"/>
                        </a:cubicBezTo>
                        <a:cubicBezTo>
                          <a:pt x="14383" y="8573"/>
                          <a:pt x="17812" y="10763"/>
                          <a:pt x="21622" y="12668"/>
                        </a:cubicBezTo>
                        <a:cubicBezTo>
                          <a:pt x="17335" y="12383"/>
                          <a:pt x="13240" y="10382"/>
                          <a:pt x="9715" y="8096"/>
                        </a:cubicBezTo>
                        <a:cubicBezTo>
                          <a:pt x="6191" y="5715"/>
                          <a:pt x="3048" y="304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3" name="Freeform: Shape 502">
                    <a:extLst>
                      <a:ext uri="{FF2B5EF4-FFF2-40B4-BE49-F238E27FC236}">
                        <a16:creationId xmlns:a16="http://schemas.microsoft.com/office/drawing/2014/main" id="{D4108223-82E5-4FC7-9A82-893BB1B827FA}"/>
                      </a:ext>
                    </a:extLst>
                  </p:cNvPr>
                  <p:cNvSpPr/>
                  <p:nvPr/>
                </p:nvSpPr>
                <p:spPr>
                  <a:xfrm>
                    <a:off x="5807106" y="3546919"/>
                    <a:ext cx="4286" cy="21145"/>
                  </a:xfrm>
                  <a:custGeom>
                    <a:avLst/>
                    <a:gdLst>
                      <a:gd name="connsiteX0" fmla="*/ 0 w 4286"/>
                      <a:gd name="connsiteY0" fmla="*/ 0 h 21145"/>
                      <a:gd name="connsiteX1" fmla="*/ 3334 w 4286"/>
                      <a:gd name="connsiteY1" fmla="*/ 10382 h 21145"/>
                      <a:gd name="connsiteX2" fmla="*/ 4286 w 4286"/>
                      <a:gd name="connsiteY2" fmla="*/ 21146 h 21145"/>
                      <a:gd name="connsiteX3" fmla="*/ 1143 w 4286"/>
                      <a:gd name="connsiteY3" fmla="*/ 10668 h 21145"/>
                      <a:gd name="connsiteX4" fmla="*/ 0 w 4286"/>
                      <a:gd name="connsiteY4" fmla="*/ 0 h 21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6" h="21145">
                        <a:moveTo>
                          <a:pt x="0" y="0"/>
                        </a:moveTo>
                        <a:cubicBezTo>
                          <a:pt x="2000" y="3143"/>
                          <a:pt x="2667" y="6858"/>
                          <a:pt x="3334" y="10382"/>
                        </a:cubicBezTo>
                        <a:cubicBezTo>
                          <a:pt x="3810" y="14002"/>
                          <a:pt x="4191" y="17526"/>
                          <a:pt x="4286" y="21146"/>
                        </a:cubicBezTo>
                        <a:cubicBezTo>
                          <a:pt x="2477" y="17907"/>
                          <a:pt x="1715" y="14192"/>
                          <a:pt x="1143" y="10668"/>
                        </a:cubicBezTo>
                        <a:cubicBezTo>
                          <a:pt x="572" y="7144"/>
                          <a:pt x="286" y="362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4" name="Freeform: Shape 503">
                    <a:extLst>
                      <a:ext uri="{FF2B5EF4-FFF2-40B4-BE49-F238E27FC236}">
                        <a16:creationId xmlns:a16="http://schemas.microsoft.com/office/drawing/2014/main" id="{92DD1D2C-6F68-491B-9423-66F73523D2AE}"/>
                      </a:ext>
                    </a:extLst>
                  </p:cNvPr>
                  <p:cNvSpPr/>
                  <p:nvPr/>
                </p:nvSpPr>
                <p:spPr>
                  <a:xfrm>
                    <a:off x="5788818" y="3550020"/>
                    <a:ext cx="10953" cy="2508"/>
                  </a:xfrm>
                  <a:custGeom>
                    <a:avLst/>
                    <a:gdLst>
                      <a:gd name="connsiteX0" fmla="*/ 0 w 10953"/>
                      <a:gd name="connsiteY0" fmla="*/ 42 h 2508"/>
                      <a:gd name="connsiteX1" fmla="*/ 2858 w 10953"/>
                      <a:gd name="connsiteY1" fmla="*/ 42 h 2508"/>
                      <a:gd name="connsiteX2" fmla="*/ 5525 w 10953"/>
                      <a:gd name="connsiteY2" fmla="*/ 233 h 2508"/>
                      <a:gd name="connsiteX3" fmla="*/ 10954 w 10953"/>
                      <a:gd name="connsiteY3" fmla="*/ 1757 h 2508"/>
                      <a:gd name="connsiteX4" fmla="*/ 5239 w 10953"/>
                      <a:gd name="connsiteY4" fmla="*/ 2424 h 2508"/>
                      <a:gd name="connsiteX5" fmla="*/ 2381 w 10953"/>
                      <a:gd name="connsiteY5" fmla="*/ 1757 h 2508"/>
                      <a:gd name="connsiteX6" fmla="*/ 0 w 10953"/>
                      <a:gd name="connsiteY6" fmla="*/ 42 h 2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53" h="2508">
                        <a:moveTo>
                          <a:pt x="0" y="42"/>
                        </a:moveTo>
                        <a:cubicBezTo>
                          <a:pt x="1048" y="42"/>
                          <a:pt x="1905" y="-53"/>
                          <a:pt x="2858" y="42"/>
                        </a:cubicBezTo>
                        <a:cubicBezTo>
                          <a:pt x="3810" y="42"/>
                          <a:pt x="4667" y="138"/>
                          <a:pt x="5525" y="233"/>
                        </a:cubicBezTo>
                        <a:cubicBezTo>
                          <a:pt x="7334" y="519"/>
                          <a:pt x="9144" y="804"/>
                          <a:pt x="10954" y="1757"/>
                        </a:cubicBezTo>
                        <a:cubicBezTo>
                          <a:pt x="9049" y="2519"/>
                          <a:pt x="7144" y="2614"/>
                          <a:pt x="5239" y="2424"/>
                        </a:cubicBezTo>
                        <a:cubicBezTo>
                          <a:pt x="4286" y="2328"/>
                          <a:pt x="3334" y="2043"/>
                          <a:pt x="2381" y="1757"/>
                        </a:cubicBezTo>
                        <a:cubicBezTo>
                          <a:pt x="1619" y="1376"/>
                          <a:pt x="667" y="804"/>
                          <a:pt x="0" y="42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8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783279" y="3588639"/>
                  <a:ext cx="106408" cy="74675"/>
                  <a:chOff x="5783279" y="3588639"/>
                  <a:chExt cx="106408" cy="74675"/>
                </a:xfrm>
              </p:grpSpPr>
              <p:sp>
                <p:nvSpPr>
                  <p:cNvPr id="124" name="Freeform: Shape 505">
                    <a:extLst>
                      <a:ext uri="{FF2B5EF4-FFF2-40B4-BE49-F238E27FC236}">
                        <a16:creationId xmlns:a16="http://schemas.microsoft.com/office/drawing/2014/main" id="{3315B5BD-24B7-41B0-98F4-BD9C15BCA010}"/>
                      </a:ext>
                    </a:extLst>
                  </p:cNvPr>
                  <p:cNvSpPr/>
                  <p:nvPr/>
                </p:nvSpPr>
                <p:spPr>
                  <a:xfrm>
                    <a:off x="5842729" y="3618261"/>
                    <a:ext cx="46958" cy="45053"/>
                  </a:xfrm>
                  <a:custGeom>
                    <a:avLst/>
                    <a:gdLst>
                      <a:gd name="connsiteX0" fmla="*/ 46958 w 46958"/>
                      <a:gd name="connsiteY0" fmla="*/ 45053 h 45053"/>
                      <a:gd name="connsiteX1" fmla="*/ 36671 w 46958"/>
                      <a:gd name="connsiteY1" fmla="*/ 32194 h 45053"/>
                      <a:gd name="connsiteX2" fmla="*/ 25717 w 46958"/>
                      <a:gd name="connsiteY2" fmla="*/ 20098 h 45053"/>
                      <a:gd name="connsiteX3" fmla="*/ 13525 w 46958"/>
                      <a:gd name="connsiteY3" fmla="*/ 9334 h 45053"/>
                      <a:gd name="connsiteX4" fmla="*/ 0 w 46958"/>
                      <a:gd name="connsiteY4" fmla="*/ 0 h 45053"/>
                      <a:gd name="connsiteX5" fmla="*/ 7334 w 46958"/>
                      <a:gd name="connsiteY5" fmla="*/ 3715 h 45053"/>
                      <a:gd name="connsiteX6" fmla="*/ 14478 w 46958"/>
                      <a:gd name="connsiteY6" fmla="*/ 7906 h 45053"/>
                      <a:gd name="connsiteX7" fmla="*/ 27241 w 46958"/>
                      <a:gd name="connsiteY7" fmla="*/ 18478 h 45053"/>
                      <a:gd name="connsiteX8" fmla="*/ 37909 w 46958"/>
                      <a:gd name="connsiteY8" fmla="*/ 31147 h 45053"/>
                      <a:gd name="connsiteX9" fmla="*/ 46958 w 46958"/>
                      <a:gd name="connsiteY9" fmla="*/ 45053 h 45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958" h="45053">
                        <a:moveTo>
                          <a:pt x="46958" y="45053"/>
                        </a:moveTo>
                        <a:cubicBezTo>
                          <a:pt x="43529" y="40767"/>
                          <a:pt x="40195" y="36385"/>
                          <a:pt x="36671" y="32194"/>
                        </a:cubicBezTo>
                        <a:cubicBezTo>
                          <a:pt x="33147" y="28003"/>
                          <a:pt x="29623" y="23908"/>
                          <a:pt x="25717" y="20098"/>
                        </a:cubicBezTo>
                        <a:cubicBezTo>
                          <a:pt x="21907" y="16192"/>
                          <a:pt x="17812" y="12668"/>
                          <a:pt x="13525" y="9334"/>
                        </a:cubicBezTo>
                        <a:cubicBezTo>
                          <a:pt x="9239" y="6001"/>
                          <a:pt x="4477" y="3238"/>
                          <a:pt x="0" y="0"/>
                        </a:cubicBezTo>
                        <a:lnTo>
                          <a:pt x="7334" y="3715"/>
                        </a:lnTo>
                        <a:cubicBezTo>
                          <a:pt x="9715" y="5048"/>
                          <a:pt x="12097" y="6382"/>
                          <a:pt x="14478" y="7906"/>
                        </a:cubicBezTo>
                        <a:cubicBezTo>
                          <a:pt x="19145" y="10954"/>
                          <a:pt x="23336" y="14573"/>
                          <a:pt x="27241" y="18478"/>
                        </a:cubicBezTo>
                        <a:cubicBezTo>
                          <a:pt x="31147" y="22384"/>
                          <a:pt x="34671" y="26670"/>
                          <a:pt x="37909" y="31147"/>
                        </a:cubicBezTo>
                        <a:cubicBezTo>
                          <a:pt x="41243" y="35623"/>
                          <a:pt x="44291" y="40195"/>
                          <a:pt x="46958" y="45053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5" name="Freeform: Shape 506">
                    <a:extLst>
                      <a:ext uri="{FF2B5EF4-FFF2-40B4-BE49-F238E27FC236}">
                        <a16:creationId xmlns:a16="http://schemas.microsoft.com/office/drawing/2014/main" id="{39E96105-D2FF-44BA-AA13-9151E289BE72}"/>
                      </a:ext>
                    </a:extLst>
                  </p:cNvPr>
                  <p:cNvSpPr/>
                  <p:nvPr/>
                </p:nvSpPr>
                <p:spPr>
                  <a:xfrm>
                    <a:off x="5783279" y="3588639"/>
                    <a:ext cx="60312" cy="34042"/>
                  </a:xfrm>
                  <a:custGeom>
                    <a:avLst/>
                    <a:gdLst>
                      <a:gd name="connsiteX0" fmla="*/ 60307 w 60312"/>
                      <a:gd name="connsiteY0" fmla="*/ 29242 h 34042"/>
                      <a:gd name="connsiteX1" fmla="*/ 42400 w 60312"/>
                      <a:gd name="connsiteY1" fmla="*/ 12478 h 34042"/>
                      <a:gd name="connsiteX2" fmla="*/ 17540 w 60312"/>
                      <a:gd name="connsiteY2" fmla="*/ 3143 h 34042"/>
                      <a:gd name="connsiteX3" fmla="*/ 205 w 60312"/>
                      <a:gd name="connsiteY3" fmla="*/ 0 h 34042"/>
                      <a:gd name="connsiteX4" fmla="*/ 22112 w 60312"/>
                      <a:gd name="connsiteY4" fmla="*/ 30575 h 34042"/>
                      <a:gd name="connsiteX5" fmla="*/ 57831 w 60312"/>
                      <a:gd name="connsiteY5" fmla="*/ 31528 h 34042"/>
                      <a:gd name="connsiteX6" fmla="*/ 60307 w 60312"/>
                      <a:gd name="connsiteY6" fmla="*/ 29242 h 3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312" h="34042">
                        <a:moveTo>
                          <a:pt x="60307" y="29242"/>
                        </a:moveTo>
                        <a:cubicBezTo>
                          <a:pt x="60593" y="22669"/>
                          <a:pt x="48496" y="15430"/>
                          <a:pt x="42400" y="12478"/>
                        </a:cubicBezTo>
                        <a:cubicBezTo>
                          <a:pt x="34780" y="8192"/>
                          <a:pt x="26493" y="4286"/>
                          <a:pt x="17540" y="3143"/>
                        </a:cubicBezTo>
                        <a:cubicBezTo>
                          <a:pt x="11730" y="2096"/>
                          <a:pt x="5538" y="2191"/>
                          <a:pt x="205" y="0"/>
                        </a:cubicBezTo>
                        <a:cubicBezTo>
                          <a:pt x="-1891" y="12001"/>
                          <a:pt x="12587" y="25527"/>
                          <a:pt x="22112" y="30575"/>
                        </a:cubicBezTo>
                        <a:cubicBezTo>
                          <a:pt x="34209" y="37433"/>
                          <a:pt x="44972" y="32099"/>
                          <a:pt x="57831" y="31528"/>
                        </a:cubicBezTo>
                        <a:lnTo>
                          <a:pt x="60307" y="29242"/>
                        </a:lnTo>
                        <a:close/>
                      </a:path>
                    </a:pathLst>
                  </a:custGeom>
                  <a:solidFill>
                    <a:srgbClr val="7CB3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6" name="Freeform: Shape 507">
                    <a:extLst>
                      <a:ext uri="{FF2B5EF4-FFF2-40B4-BE49-F238E27FC236}">
                        <a16:creationId xmlns:a16="http://schemas.microsoft.com/office/drawing/2014/main" id="{D82BC28A-AF4F-42B8-934E-71670FE310D6}"/>
                      </a:ext>
                    </a:extLst>
                  </p:cNvPr>
                  <p:cNvSpPr/>
                  <p:nvPr/>
                </p:nvSpPr>
                <p:spPr>
                  <a:xfrm>
                    <a:off x="5788532" y="3592734"/>
                    <a:ext cx="54197" cy="26003"/>
                  </a:xfrm>
                  <a:custGeom>
                    <a:avLst/>
                    <a:gdLst>
                      <a:gd name="connsiteX0" fmla="*/ 0 w 54197"/>
                      <a:gd name="connsiteY0" fmla="*/ 0 h 26003"/>
                      <a:gd name="connsiteX1" fmla="*/ 6667 w 54197"/>
                      <a:gd name="connsiteY1" fmla="*/ 3429 h 26003"/>
                      <a:gd name="connsiteX2" fmla="*/ 13525 w 54197"/>
                      <a:gd name="connsiteY2" fmla="*/ 6382 h 26003"/>
                      <a:gd name="connsiteX3" fmla="*/ 27337 w 54197"/>
                      <a:gd name="connsiteY3" fmla="*/ 12478 h 26003"/>
                      <a:gd name="connsiteX4" fmla="*/ 40862 w 54197"/>
                      <a:gd name="connsiteY4" fmla="*/ 18859 h 26003"/>
                      <a:gd name="connsiteX5" fmla="*/ 54197 w 54197"/>
                      <a:gd name="connsiteY5" fmla="*/ 26003 h 26003"/>
                      <a:gd name="connsiteX6" fmla="*/ 40291 w 54197"/>
                      <a:gd name="connsiteY6" fmla="*/ 20479 h 26003"/>
                      <a:gd name="connsiteX7" fmla="*/ 33242 w 54197"/>
                      <a:gd name="connsiteY7" fmla="*/ 17812 h 26003"/>
                      <a:gd name="connsiteX8" fmla="*/ 26384 w 54197"/>
                      <a:gd name="connsiteY8" fmla="*/ 14478 h 26003"/>
                      <a:gd name="connsiteX9" fmla="*/ 12859 w 54197"/>
                      <a:gd name="connsiteY9" fmla="*/ 8001 h 26003"/>
                      <a:gd name="connsiteX10" fmla="*/ 0 w 54197"/>
                      <a:gd name="connsiteY10" fmla="*/ 0 h 2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4197" h="26003">
                        <a:moveTo>
                          <a:pt x="0" y="0"/>
                        </a:moveTo>
                        <a:cubicBezTo>
                          <a:pt x="2096" y="1333"/>
                          <a:pt x="4381" y="2476"/>
                          <a:pt x="6667" y="3429"/>
                        </a:cubicBezTo>
                        <a:cubicBezTo>
                          <a:pt x="8954" y="4477"/>
                          <a:pt x="11240" y="5429"/>
                          <a:pt x="13525" y="6382"/>
                        </a:cubicBezTo>
                        <a:cubicBezTo>
                          <a:pt x="18193" y="8287"/>
                          <a:pt x="22765" y="10192"/>
                          <a:pt x="27337" y="12478"/>
                        </a:cubicBezTo>
                        <a:cubicBezTo>
                          <a:pt x="31718" y="15049"/>
                          <a:pt x="36195" y="16859"/>
                          <a:pt x="40862" y="18859"/>
                        </a:cubicBezTo>
                        <a:cubicBezTo>
                          <a:pt x="45434" y="20860"/>
                          <a:pt x="50197" y="22860"/>
                          <a:pt x="54197" y="26003"/>
                        </a:cubicBezTo>
                        <a:cubicBezTo>
                          <a:pt x="49721" y="23717"/>
                          <a:pt x="45053" y="22098"/>
                          <a:pt x="40291" y="20479"/>
                        </a:cubicBezTo>
                        <a:cubicBezTo>
                          <a:pt x="37909" y="19717"/>
                          <a:pt x="35528" y="18764"/>
                          <a:pt x="33242" y="17812"/>
                        </a:cubicBezTo>
                        <a:cubicBezTo>
                          <a:pt x="30861" y="16859"/>
                          <a:pt x="28575" y="15621"/>
                          <a:pt x="26384" y="14478"/>
                        </a:cubicBezTo>
                        <a:cubicBezTo>
                          <a:pt x="22003" y="12192"/>
                          <a:pt x="17335" y="10287"/>
                          <a:pt x="12859" y="8001"/>
                        </a:cubicBezTo>
                        <a:cubicBezTo>
                          <a:pt x="8382" y="5620"/>
                          <a:pt x="3810" y="333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7" name="Freeform: Shape 508">
                    <a:extLst>
                      <a:ext uri="{FF2B5EF4-FFF2-40B4-BE49-F238E27FC236}">
                        <a16:creationId xmlns:a16="http://schemas.microsoft.com/office/drawing/2014/main" id="{F9110AC7-1824-477A-A272-CCE1DF11F241}"/>
                      </a:ext>
                    </a:extLst>
                  </p:cNvPr>
                  <p:cNvSpPr/>
                  <p:nvPr/>
                </p:nvSpPr>
                <p:spPr>
                  <a:xfrm>
                    <a:off x="5795771" y="3601212"/>
                    <a:ext cx="21145" cy="6325"/>
                  </a:xfrm>
                  <a:custGeom>
                    <a:avLst/>
                    <a:gdLst>
                      <a:gd name="connsiteX0" fmla="*/ 0 w 21145"/>
                      <a:gd name="connsiteY0" fmla="*/ 0 h 6325"/>
                      <a:gd name="connsiteX1" fmla="*/ 10668 w 21145"/>
                      <a:gd name="connsiteY1" fmla="*/ 2857 h 6325"/>
                      <a:gd name="connsiteX2" fmla="*/ 15811 w 21145"/>
                      <a:gd name="connsiteY2" fmla="*/ 4477 h 6325"/>
                      <a:gd name="connsiteX3" fmla="*/ 21145 w 21145"/>
                      <a:gd name="connsiteY3" fmla="*/ 5715 h 6325"/>
                      <a:gd name="connsiteX4" fmla="*/ 15526 w 21145"/>
                      <a:gd name="connsiteY4" fmla="*/ 6191 h 6325"/>
                      <a:gd name="connsiteX5" fmla="*/ 10001 w 21145"/>
                      <a:gd name="connsiteY5" fmla="*/ 4953 h 6325"/>
                      <a:gd name="connsiteX6" fmla="*/ 0 w 21145"/>
                      <a:gd name="connsiteY6" fmla="*/ 0 h 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145" h="6325">
                        <a:moveTo>
                          <a:pt x="0" y="0"/>
                        </a:moveTo>
                        <a:cubicBezTo>
                          <a:pt x="3715" y="667"/>
                          <a:pt x="7144" y="1810"/>
                          <a:pt x="10668" y="2857"/>
                        </a:cubicBezTo>
                        <a:lnTo>
                          <a:pt x="15811" y="4477"/>
                        </a:lnTo>
                        <a:cubicBezTo>
                          <a:pt x="17526" y="4953"/>
                          <a:pt x="19240" y="5525"/>
                          <a:pt x="21145" y="5715"/>
                        </a:cubicBezTo>
                        <a:cubicBezTo>
                          <a:pt x="19336" y="6477"/>
                          <a:pt x="17335" y="6382"/>
                          <a:pt x="15526" y="6191"/>
                        </a:cubicBezTo>
                        <a:cubicBezTo>
                          <a:pt x="13621" y="6001"/>
                          <a:pt x="11811" y="5525"/>
                          <a:pt x="10001" y="4953"/>
                        </a:cubicBezTo>
                        <a:cubicBezTo>
                          <a:pt x="6477" y="3810"/>
                          <a:pt x="2953" y="228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8" name="Freeform: Shape 509">
                    <a:extLst>
                      <a:ext uri="{FF2B5EF4-FFF2-40B4-BE49-F238E27FC236}">
                        <a16:creationId xmlns:a16="http://schemas.microsoft.com/office/drawing/2014/main" id="{7E78BFE3-E671-4379-84B2-782028401ADB}"/>
                      </a:ext>
                    </a:extLst>
                  </p:cNvPr>
                  <p:cNvSpPr/>
                  <p:nvPr/>
                </p:nvSpPr>
                <p:spPr>
                  <a:xfrm>
                    <a:off x="5803105" y="3610546"/>
                    <a:ext cx="24764" cy="3238"/>
                  </a:xfrm>
                  <a:custGeom>
                    <a:avLst/>
                    <a:gdLst>
                      <a:gd name="connsiteX0" fmla="*/ 0 w 24764"/>
                      <a:gd name="connsiteY0" fmla="*/ 0 h 3238"/>
                      <a:gd name="connsiteX1" fmla="*/ 2953 w 24764"/>
                      <a:gd name="connsiteY1" fmla="*/ 857 h 3238"/>
                      <a:gd name="connsiteX2" fmla="*/ 6001 w 24764"/>
                      <a:gd name="connsiteY2" fmla="*/ 1048 h 3238"/>
                      <a:gd name="connsiteX3" fmla="*/ 12192 w 24764"/>
                      <a:gd name="connsiteY3" fmla="*/ 1048 h 3238"/>
                      <a:gd name="connsiteX4" fmla="*/ 24765 w 24764"/>
                      <a:gd name="connsiteY4" fmla="*/ 2000 h 3238"/>
                      <a:gd name="connsiteX5" fmla="*/ 12192 w 24764"/>
                      <a:gd name="connsiteY5" fmla="*/ 3239 h 3238"/>
                      <a:gd name="connsiteX6" fmla="*/ 5810 w 24764"/>
                      <a:gd name="connsiteY6" fmla="*/ 2762 h 3238"/>
                      <a:gd name="connsiteX7" fmla="*/ 0 w 24764"/>
                      <a:gd name="connsiteY7" fmla="*/ 0 h 3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764" h="3238">
                        <a:moveTo>
                          <a:pt x="0" y="0"/>
                        </a:moveTo>
                        <a:cubicBezTo>
                          <a:pt x="952" y="572"/>
                          <a:pt x="1905" y="762"/>
                          <a:pt x="2953" y="857"/>
                        </a:cubicBezTo>
                        <a:cubicBezTo>
                          <a:pt x="4000" y="953"/>
                          <a:pt x="4953" y="953"/>
                          <a:pt x="6001" y="1048"/>
                        </a:cubicBezTo>
                        <a:lnTo>
                          <a:pt x="12192" y="1048"/>
                        </a:lnTo>
                        <a:cubicBezTo>
                          <a:pt x="16383" y="1143"/>
                          <a:pt x="20574" y="1048"/>
                          <a:pt x="24765" y="2000"/>
                        </a:cubicBezTo>
                        <a:cubicBezTo>
                          <a:pt x="20574" y="2762"/>
                          <a:pt x="16383" y="3239"/>
                          <a:pt x="12192" y="3239"/>
                        </a:cubicBezTo>
                        <a:cubicBezTo>
                          <a:pt x="10096" y="3239"/>
                          <a:pt x="7906" y="3143"/>
                          <a:pt x="5810" y="2762"/>
                        </a:cubicBezTo>
                        <a:cubicBezTo>
                          <a:pt x="3810" y="2286"/>
                          <a:pt x="1333" y="18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9" name="Freeform: Shape 510">
                    <a:extLst>
                      <a:ext uri="{FF2B5EF4-FFF2-40B4-BE49-F238E27FC236}">
                        <a16:creationId xmlns:a16="http://schemas.microsoft.com/office/drawing/2014/main" id="{48394BAA-0E27-4750-BBFF-3CA97793C2A2}"/>
                      </a:ext>
                    </a:extLst>
                  </p:cNvPr>
                  <p:cNvSpPr/>
                  <p:nvPr/>
                </p:nvSpPr>
                <p:spPr>
                  <a:xfrm>
                    <a:off x="5822155" y="3603212"/>
                    <a:ext cx="7715" cy="9715"/>
                  </a:xfrm>
                  <a:custGeom>
                    <a:avLst/>
                    <a:gdLst>
                      <a:gd name="connsiteX0" fmla="*/ 0 w 7715"/>
                      <a:gd name="connsiteY0" fmla="*/ 0 h 9715"/>
                      <a:gd name="connsiteX1" fmla="*/ 4763 w 7715"/>
                      <a:gd name="connsiteY1" fmla="*/ 4096 h 9715"/>
                      <a:gd name="connsiteX2" fmla="*/ 7715 w 7715"/>
                      <a:gd name="connsiteY2" fmla="*/ 9715 h 9715"/>
                      <a:gd name="connsiteX3" fmla="*/ 3048 w 7715"/>
                      <a:gd name="connsiteY3" fmla="*/ 5429 h 9715"/>
                      <a:gd name="connsiteX4" fmla="*/ 0 w 7715"/>
                      <a:gd name="connsiteY4" fmla="*/ 0 h 9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15" h="9715">
                        <a:moveTo>
                          <a:pt x="0" y="0"/>
                        </a:moveTo>
                        <a:cubicBezTo>
                          <a:pt x="2000" y="952"/>
                          <a:pt x="3524" y="2572"/>
                          <a:pt x="4763" y="4096"/>
                        </a:cubicBezTo>
                        <a:cubicBezTo>
                          <a:pt x="6001" y="5715"/>
                          <a:pt x="7048" y="7525"/>
                          <a:pt x="7715" y="9715"/>
                        </a:cubicBezTo>
                        <a:cubicBezTo>
                          <a:pt x="5715" y="8668"/>
                          <a:pt x="4381" y="7048"/>
                          <a:pt x="3048" y="5429"/>
                        </a:cubicBezTo>
                        <a:cubicBezTo>
                          <a:pt x="1810" y="3810"/>
                          <a:pt x="667" y="219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45301" y="3645168"/>
                  <a:ext cx="55625" cy="60246"/>
                  <a:chOff x="5845301" y="3645168"/>
                  <a:chExt cx="55625" cy="60246"/>
                </a:xfrm>
              </p:grpSpPr>
              <p:sp>
                <p:nvSpPr>
                  <p:cNvPr id="119" name="Freeform: Shape 512">
                    <a:extLst>
                      <a:ext uri="{FF2B5EF4-FFF2-40B4-BE49-F238E27FC236}">
                        <a16:creationId xmlns:a16="http://schemas.microsoft.com/office/drawing/2014/main" id="{A56916B6-A9FD-4817-A3BE-79433B4E2C0D}"/>
                      </a:ext>
                    </a:extLst>
                  </p:cNvPr>
                  <p:cNvSpPr/>
                  <p:nvPr/>
                </p:nvSpPr>
                <p:spPr>
                  <a:xfrm>
                    <a:off x="5845301" y="3645168"/>
                    <a:ext cx="55625" cy="59865"/>
                  </a:xfrm>
                  <a:custGeom>
                    <a:avLst/>
                    <a:gdLst>
                      <a:gd name="connsiteX0" fmla="*/ 55626 w 55625"/>
                      <a:gd name="connsiteY0" fmla="*/ 59866 h 59865"/>
                      <a:gd name="connsiteX1" fmla="*/ 29051 w 55625"/>
                      <a:gd name="connsiteY1" fmla="*/ 45007 h 59865"/>
                      <a:gd name="connsiteX2" fmla="*/ 8192 w 55625"/>
                      <a:gd name="connsiteY2" fmla="*/ 17194 h 59865"/>
                      <a:gd name="connsiteX3" fmla="*/ 0 w 55625"/>
                      <a:gd name="connsiteY3" fmla="*/ 430 h 59865"/>
                      <a:gd name="connsiteX4" fmla="*/ 39052 w 55625"/>
                      <a:gd name="connsiteY4" fmla="*/ 23290 h 59865"/>
                      <a:gd name="connsiteX5" fmla="*/ 54102 w 55625"/>
                      <a:gd name="connsiteY5" fmla="*/ 58627 h 59865"/>
                      <a:gd name="connsiteX6" fmla="*/ 55626 w 55625"/>
                      <a:gd name="connsiteY6" fmla="*/ 59866 h 59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25" h="59865">
                        <a:moveTo>
                          <a:pt x="55626" y="59866"/>
                        </a:moveTo>
                        <a:cubicBezTo>
                          <a:pt x="48387" y="57199"/>
                          <a:pt x="36671" y="50055"/>
                          <a:pt x="29051" y="45007"/>
                        </a:cubicBezTo>
                        <a:cubicBezTo>
                          <a:pt x="18098" y="38244"/>
                          <a:pt x="13906" y="27576"/>
                          <a:pt x="8192" y="17194"/>
                        </a:cubicBezTo>
                        <a:cubicBezTo>
                          <a:pt x="4953" y="11955"/>
                          <a:pt x="1333" y="6716"/>
                          <a:pt x="0" y="430"/>
                        </a:cubicBezTo>
                        <a:cubicBezTo>
                          <a:pt x="14954" y="-2714"/>
                          <a:pt x="31337" y="12050"/>
                          <a:pt x="39052" y="23290"/>
                        </a:cubicBezTo>
                        <a:cubicBezTo>
                          <a:pt x="46673" y="34148"/>
                          <a:pt x="48101" y="46721"/>
                          <a:pt x="54102" y="58627"/>
                        </a:cubicBezTo>
                        <a:lnTo>
                          <a:pt x="55626" y="59866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0" name="Freeform: Shape 513">
                    <a:extLst>
                      <a:ext uri="{FF2B5EF4-FFF2-40B4-BE49-F238E27FC236}">
                        <a16:creationId xmlns:a16="http://schemas.microsoft.com/office/drawing/2014/main" id="{1D309797-4EFD-41C1-B0AE-B1677B1509E2}"/>
                      </a:ext>
                    </a:extLst>
                  </p:cNvPr>
                  <p:cNvSpPr/>
                  <p:nvPr/>
                </p:nvSpPr>
                <p:spPr>
                  <a:xfrm>
                    <a:off x="5863589" y="3658171"/>
                    <a:ext cx="36195" cy="47243"/>
                  </a:xfrm>
                  <a:custGeom>
                    <a:avLst/>
                    <a:gdLst>
                      <a:gd name="connsiteX0" fmla="*/ 36195 w 36195"/>
                      <a:gd name="connsiteY0" fmla="*/ 47244 h 47243"/>
                      <a:gd name="connsiteX1" fmla="*/ 24860 w 36195"/>
                      <a:gd name="connsiteY1" fmla="*/ 37433 h 47243"/>
                      <a:gd name="connsiteX2" fmla="*/ 20002 w 36195"/>
                      <a:gd name="connsiteY2" fmla="*/ 31623 h 47243"/>
                      <a:gd name="connsiteX3" fmla="*/ 16002 w 36195"/>
                      <a:gd name="connsiteY3" fmla="*/ 25241 h 47243"/>
                      <a:gd name="connsiteX4" fmla="*/ 8477 w 36195"/>
                      <a:gd name="connsiteY4" fmla="*/ 12287 h 47243"/>
                      <a:gd name="connsiteX5" fmla="*/ 0 w 36195"/>
                      <a:gd name="connsiteY5" fmla="*/ 0 h 47243"/>
                      <a:gd name="connsiteX6" fmla="*/ 9906 w 36195"/>
                      <a:gd name="connsiteY6" fmla="*/ 11335 h 47243"/>
                      <a:gd name="connsiteX7" fmla="*/ 17907 w 36195"/>
                      <a:gd name="connsiteY7" fmla="*/ 24003 h 47243"/>
                      <a:gd name="connsiteX8" fmla="*/ 26194 w 36195"/>
                      <a:gd name="connsiteY8" fmla="*/ 36195 h 47243"/>
                      <a:gd name="connsiteX9" fmla="*/ 36195 w 36195"/>
                      <a:gd name="connsiteY9" fmla="*/ 47244 h 47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195" h="47243">
                        <a:moveTo>
                          <a:pt x="36195" y="47244"/>
                        </a:moveTo>
                        <a:cubicBezTo>
                          <a:pt x="32195" y="44196"/>
                          <a:pt x="28289" y="41053"/>
                          <a:pt x="24860" y="37433"/>
                        </a:cubicBezTo>
                        <a:cubicBezTo>
                          <a:pt x="23050" y="35624"/>
                          <a:pt x="21431" y="33719"/>
                          <a:pt x="20002" y="31623"/>
                        </a:cubicBezTo>
                        <a:cubicBezTo>
                          <a:pt x="18479" y="29528"/>
                          <a:pt x="17240" y="27337"/>
                          <a:pt x="16002" y="25241"/>
                        </a:cubicBezTo>
                        <a:lnTo>
                          <a:pt x="8477" y="12287"/>
                        </a:lnTo>
                        <a:cubicBezTo>
                          <a:pt x="5906" y="8001"/>
                          <a:pt x="3143" y="3905"/>
                          <a:pt x="0" y="0"/>
                        </a:cubicBezTo>
                        <a:cubicBezTo>
                          <a:pt x="3810" y="3334"/>
                          <a:pt x="6953" y="7239"/>
                          <a:pt x="9906" y="11335"/>
                        </a:cubicBezTo>
                        <a:cubicBezTo>
                          <a:pt x="12859" y="15431"/>
                          <a:pt x="15335" y="19812"/>
                          <a:pt x="17907" y="24003"/>
                        </a:cubicBezTo>
                        <a:cubicBezTo>
                          <a:pt x="20383" y="28385"/>
                          <a:pt x="22955" y="32480"/>
                          <a:pt x="26194" y="36195"/>
                        </a:cubicBezTo>
                        <a:cubicBezTo>
                          <a:pt x="29242" y="40005"/>
                          <a:pt x="32766" y="43529"/>
                          <a:pt x="36195" y="47244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1" name="Freeform: Shape 514">
                    <a:extLst>
                      <a:ext uri="{FF2B5EF4-FFF2-40B4-BE49-F238E27FC236}">
                        <a16:creationId xmlns:a16="http://schemas.microsoft.com/office/drawing/2014/main" id="{CCC89577-23C3-4D10-9617-C75CDF7DDAFA}"/>
                      </a:ext>
                    </a:extLst>
                  </p:cNvPr>
                  <p:cNvSpPr/>
                  <p:nvPr/>
                </p:nvSpPr>
                <p:spPr>
                  <a:xfrm>
                    <a:off x="5869114" y="3679793"/>
                    <a:ext cx="12096" cy="7238"/>
                  </a:xfrm>
                  <a:custGeom>
                    <a:avLst/>
                    <a:gdLst>
                      <a:gd name="connsiteX0" fmla="*/ 0 w 12096"/>
                      <a:gd name="connsiteY0" fmla="*/ 0 h 7238"/>
                      <a:gd name="connsiteX1" fmla="*/ 6477 w 12096"/>
                      <a:gd name="connsiteY1" fmla="*/ 2857 h 7238"/>
                      <a:gd name="connsiteX2" fmla="*/ 12097 w 12096"/>
                      <a:gd name="connsiteY2" fmla="*/ 7239 h 7238"/>
                      <a:gd name="connsiteX3" fmla="*/ 5429 w 12096"/>
                      <a:gd name="connsiteY3" fmla="*/ 4763 h 7238"/>
                      <a:gd name="connsiteX4" fmla="*/ 0 w 12096"/>
                      <a:gd name="connsiteY4" fmla="*/ 0 h 7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96" h="7238">
                        <a:moveTo>
                          <a:pt x="0" y="0"/>
                        </a:moveTo>
                        <a:cubicBezTo>
                          <a:pt x="2381" y="667"/>
                          <a:pt x="4477" y="1715"/>
                          <a:pt x="6477" y="2857"/>
                        </a:cubicBezTo>
                        <a:cubicBezTo>
                          <a:pt x="8477" y="4000"/>
                          <a:pt x="10477" y="5334"/>
                          <a:pt x="12097" y="7239"/>
                        </a:cubicBezTo>
                        <a:cubicBezTo>
                          <a:pt x="9620" y="6858"/>
                          <a:pt x="7429" y="5905"/>
                          <a:pt x="5429" y="4763"/>
                        </a:cubicBezTo>
                        <a:cubicBezTo>
                          <a:pt x="3334" y="3524"/>
                          <a:pt x="1333" y="209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2" name="Freeform: Shape 515">
                    <a:extLst>
                      <a:ext uri="{FF2B5EF4-FFF2-40B4-BE49-F238E27FC236}">
                        <a16:creationId xmlns:a16="http://schemas.microsoft.com/office/drawing/2014/main" id="{0336345C-69EE-4D59-8904-18C173B22FF6}"/>
                      </a:ext>
                    </a:extLst>
                  </p:cNvPr>
                  <p:cNvSpPr/>
                  <p:nvPr/>
                </p:nvSpPr>
                <p:spPr>
                  <a:xfrm>
                    <a:off x="5874162" y="3663695"/>
                    <a:ext cx="4675" cy="14668"/>
                  </a:xfrm>
                  <a:custGeom>
                    <a:avLst/>
                    <a:gdLst>
                      <a:gd name="connsiteX0" fmla="*/ 0 w 4675"/>
                      <a:gd name="connsiteY0" fmla="*/ 0 h 14668"/>
                      <a:gd name="connsiteX1" fmla="*/ 3715 w 4675"/>
                      <a:gd name="connsiteY1" fmla="*/ 6858 h 14668"/>
                      <a:gd name="connsiteX2" fmla="*/ 4381 w 4675"/>
                      <a:gd name="connsiteY2" fmla="*/ 14669 h 14668"/>
                      <a:gd name="connsiteX3" fmla="*/ 1619 w 4675"/>
                      <a:gd name="connsiteY3" fmla="*/ 7620 h 14668"/>
                      <a:gd name="connsiteX4" fmla="*/ 0 w 4675"/>
                      <a:gd name="connsiteY4" fmla="*/ 0 h 1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75" h="14668">
                        <a:moveTo>
                          <a:pt x="0" y="0"/>
                        </a:moveTo>
                        <a:cubicBezTo>
                          <a:pt x="1715" y="2096"/>
                          <a:pt x="2762" y="4381"/>
                          <a:pt x="3715" y="6858"/>
                        </a:cubicBezTo>
                        <a:cubicBezTo>
                          <a:pt x="4477" y="9335"/>
                          <a:pt x="5048" y="12002"/>
                          <a:pt x="4381" y="14669"/>
                        </a:cubicBezTo>
                        <a:cubicBezTo>
                          <a:pt x="3239" y="12287"/>
                          <a:pt x="2381" y="10001"/>
                          <a:pt x="1619" y="7620"/>
                        </a:cubicBezTo>
                        <a:cubicBezTo>
                          <a:pt x="762" y="5144"/>
                          <a:pt x="0" y="26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3" name="Freeform: Shape 516">
                    <a:extLst>
                      <a:ext uri="{FF2B5EF4-FFF2-40B4-BE49-F238E27FC236}">
                        <a16:creationId xmlns:a16="http://schemas.microsoft.com/office/drawing/2014/main" id="{D3058E5C-F21C-4B70-BB10-72F6F452865C}"/>
                      </a:ext>
                    </a:extLst>
                  </p:cNvPr>
                  <p:cNvSpPr/>
                  <p:nvPr/>
                </p:nvSpPr>
                <p:spPr>
                  <a:xfrm>
                    <a:off x="5862732" y="3665505"/>
                    <a:ext cx="9525" cy="4423"/>
                  </a:xfrm>
                  <a:custGeom>
                    <a:avLst/>
                    <a:gdLst>
                      <a:gd name="connsiteX0" fmla="*/ 0 w 9525"/>
                      <a:gd name="connsiteY0" fmla="*/ 0 h 4423"/>
                      <a:gd name="connsiteX1" fmla="*/ 5144 w 9525"/>
                      <a:gd name="connsiteY1" fmla="*/ 1333 h 4423"/>
                      <a:gd name="connsiteX2" fmla="*/ 9525 w 9525"/>
                      <a:gd name="connsiteY2" fmla="*/ 4381 h 4423"/>
                      <a:gd name="connsiteX3" fmla="*/ 4191 w 9525"/>
                      <a:gd name="connsiteY3" fmla="*/ 3429 h 4423"/>
                      <a:gd name="connsiteX4" fmla="*/ 0 w 9525"/>
                      <a:gd name="connsiteY4" fmla="*/ 0 h 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" h="4423">
                        <a:moveTo>
                          <a:pt x="0" y="0"/>
                        </a:moveTo>
                        <a:cubicBezTo>
                          <a:pt x="2000" y="95"/>
                          <a:pt x="3524" y="667"/>
                          <a:pt x="5144" y="1333"/>
                        </a:cubicBezTo>
                        <a:cubicBezTo>
                          <a:pt x="6667" y="2096"/>
                          <a:pt x="8192" y="2857"/>
                          <a:pt x="9525" y="4381"/>
                        </a:cubicBezTo>
                        <a:cubicBezTo>
                          <a:pt x="7620" y="4572"/>
                          <a:pt x="5905" y="4096"/>
                          <a:pt x="4191" y="3429"/>
                        </a:cubicBezTo>
                        <a:cubicBezTo>
                          <a:pt x="2667" y="2572"/>
                          <a:pt x="1143" y="161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0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26849" y="3617023"/>
                  <a:ext cx="65298" cy="90201"/>
                  <a:chOff x="5926849" y="3617023"/>
                  <a:chExt cx="65298" cy="90201"/>
                </a:xfrm>
              </p:grpSpPr>
              <p:sp>
                <p:nvSpPr>
                  <p:cNvPr id="114" name="Freeform: Shape 518">
                    <a:extLst>
                      <a:ext uri="{FF2B5EF4-FFF2-40B4-BE49-F238E27FC236}">
                        <a16:creationId xmlns:a16="http://schemas.microsoft.com/office/drawing/2014/main" id="{9061713A-A48C-42CD-9F0C-9FCBA7E461B3}"/>
                      </a:ext>
                    </a:extLst>
                  </p:cNvPr>
                  <p:cNvSpPr/>
                  <p:nvPr/>
                </p:nvSpPr>
                <p:spPr>
                  <a:xfrm>
                    <a:off x="5926849" y="3617023"/>
                    <a:ext cx="65298" cy="90201"/>
                  </a:xfrm>
                  <a:custGeom>
                    <a:avLst/>
                    <a:gdLst>
                      <a:gd name="connsiteX0" fmla="*/ 3605 w 65298"/>
                      <a:gd name="connsiteY0" fmla="*/ 90202 h 90201"/>
                      <a:gd name="connsiteX1" fmla="*/ 17131 w 65298"/>
                      <a:gd name="connsiteY1" fmla="*/ 42577 h 90201"/>
                      <a:gd name="connsiteX2" fmla="*/ 62755 w 65298"/>
                      <a:gd name="connsiteY2" fmla="*/ 0 h 90201"/>
                      <a:gd name="connsiteX3" fmla="*/ 7320 w 65298"/>
                      <a:gd name="connsiteY3" fmla="*/ 84963 h 90201"/>
                      <a:gd name="connsiteX4" fmla="*/ 3605 w 65298"/>
                      <a:gd name="connsiteY4" fmla="*/ 90202 h 90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298" h="90201">
                        <a:moveTo>
                          <a:pt x="3605" y="90202"/>
                        </a:moveTo>
                        <a:cubicBezTo>
                          <a:pt x="-8015" y="81439"/>
                          <a:pt x="11701" y="50864"/>
                          <a:pt x="17131" y="42577"/>
                        </a:cubicBezTo>
                        <a:cubicBezTo>
                          <a:pt x="28846" y="25241"/>
                          <a:pt x="45801" y="11621"/>
                          <a:pt x="62755" y="0"/>
                        </a:cubicBezTo>
                        <a:cubicBezTo>
                          <a:pt x="75138" y="34481"/>
                          <a:pt x="39991" y="78296"/>
                          <a:pt x="7320" y="84963"/>
                        </a:cubicBezTo>
                        <a:lnTo>
                          <a:pt x="3605" y="90202"/>
                        </a:lnTo>
                        <a:close/>
                      </a:path>
                    </a:pathLst>
                  </a:custGeom>
                  <a:solidFill>
                    <a:srgbClr val="4C7B2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519">
                    <a:extLst>
                      <a:ext uri="{FF2B5EF4-FFF2-40B4-BE49-F238E27FC236}">
                        <a16:creationId xmlns:a16="http://schemas.microsoft.com/office/drawing/2014/main" id="{7E4BC9B5-34D5-4403-A03D-DA98DC4F7A14}"/>
                      </a:ext>
                    </a:extLst>
                  </p:cNvPr>
                  <p:cNvSpPr/>
                  <p:nvPr/>
                </p:nvSpPr>
                <p:spPr>
                  <a:xfrm>
                    <a:off x="5930743" y="3631406"/>
                    <a:ext cx="49622" cy="75056"/>
                  </a:xfrm>
                  <a:custGeom>
                    <a:avLst/>
                    <a:gdLst>
                      <a:gd name="connsiteX0" fmla="*/ 93 w 49622"/>
                      <a:gd name="connsiteY0" fmla="*/ 75057 h 75056"/>
                      <a:gd name="connsiteX1" fmla="*/ 2760 w 49622"/>
                      <a:gd name="connsiteY1" fmla="*/ 64008 h 75056"/>
                      <a:gd name="connsiteX2" fmla="*/ 8856 w 49622"/>
                      <a:gd name="connsiteY2" fmla="*/ 54292 h 75056"/>
                      <a:gd name="connsiteX3" fmla="*/ 23619 w 49622"/>
                      <a:gd name="connsiteY3" fmla="*/ 36767 h 75056"/>
                      <a:gd name="connsiteX4" fmla="*/ 38764 w 49622"/>
                      <a:gd name="connsiteY4" fmla="*/ 19812 h 75056"/>
                      <a:gd name="connsiteX5" fmla="*/ 49623 w 49622"/>
                      <a:gd name="connsiteY5" fmla="*/ 0 h 75056"/>
                      <a:gd name="connsiteX6" fmla="*/ 46003 w 49622"/>
                      <a:gd name="connsiteY6" fmla="*/ 10858 h 75056"/>
                      <a:gd name="connsiteX7" fmla="*/ 40193 w 49622"/>
                      <a:gd name="connsiteY7" fmla="*/ 20765 h 75056"/>
                      <a:gd name="connsiteX8" fmla="*/ 25239 w 49622"/>
                      <a:gd name="connsiteY8" fmla="*/ 38195 h 75056"/>
                      <a:gd name="connsiteX9" fmla="*/ 17523 w 49622"/>
                      <a:gd name="connsiteY9" fmla="*/ 46577 h 75056"/>
                      <a:gd name="connsiteX10" fmla="*/ 10284 w 49622"/>
                      <a:gd name="connsiteY10" fmla="*/ 55340 h 75056"/>
                      <a:gd name="connsiteX11" fmla="*/ 3712 w 49622"/>
                      <a:gd name="connsiteY11" fmla="*/ 64579 h 75056"/>
                      <a:gd name="connsiteX12" fmla="*/ 93 w 49622"/>
                      <a:gd name="connsiteY12" fmla="*/ 75057 h 75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622" h="75056">
                        <a:moveTo>
                          <a:pt x="93" y="75057"/>
                        </a:moveTo>
                        <a:cubicBezTo>
                          <a:pt x="-384" y="71247"/>
                          <a:pt x="1045" y="67437"/>
                          <a:pt x="2760" y="64008"/>
                        </a:cubicBezTo>
                        <a:cubicBezTo>
                          <a:pt x="4474" y="60579"/>
                          <a:pt x="6665" y="57340"/>
                          <a:pt x="8856" y="54292"/>
                        </a:cubicBezTo>
                        <a:cubicBezTo>
                          <a:pt x="13332" y="48101"/>
                          <a:pt x="18381" y="42291"/>
                          <a:pt x="23619" y="36767"/>
                        </a:cubicBezTo>
                        <a:cubicBezTo>
                          <a:pt x="28858" y="31242"/>
                          <a:pt x="34192" y="25813"/>
                          <a:pt x="38764" y="19812"/>
                        </a:cubicBezTo>
                        <a:cubicBezTo>
                          <a:pt x="43431" y="13906"/>
                          <a:pt x="47146" y="7239"/>
                          <a:pt x="49623" y="0"/>
                        </a:cubicBezTo>
                        <a:cubicBezTo>
                          <a:pt x="48861" y="3715"/>
                          <a:pt x="47527" y="7334"/>
                          <a:pt x="46003" y="10858"/>
                        </a:cubicBezTo>
                        <a:cubicBezTo>
                          <a:pt x="44384" y="14288"/>
                          <a:pt x="42384" y="17621"/>
                          <a:pt x="40193" y="20765"/>
                        </a:cubicBezTo>
                        <a:cubicBezTo>
                          <a:pt x="35812" y="27051"/>
                          <a:pt x="30382" y="32575"/>
                          <a:pt x="25239" y="38195"/>
                        </a:cubicBezTo>
                        <a:cubicBezTo>
                          <a:pt x="22572" y="40958"/>
                          <a:pt x="20000" y="43720"/>
                          <a:pt x="17523" y="46577"/>
                        </a:cubicBezTo>
                        <a:cubicBezTo>
                          <a:pt x="15047" y="49435"/>
                          <a:pt x="12666" y="52388"/>
                          <a:pt x="10284" y="55340"/>
                        </a:cubicBezTo>
                        <a:cubicBezTo>
                          <a:pt x="7903" y="58293"/>
                          <a:pt x="5617" y="61341"/>
                          <a:pt x="3712" y="64579"/>
                        </a:cubicBezTo>
                        <a:cubicBezTo>
                          <a:pt x="1807" y="67723"/>
                          <a:pt x="93" y="71247"/>
                          <a:pt x="93" y="75057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: Shape 520">
                    <a:extLst>
                      <a:ext uri="{FF2B5EF4-FFF2-40B4-BE49-F238E27FC236}">
                        <a16:creationId xmlns:a16="http://schemas.microsoft.com/office/drawing/2014/main" id="{D7A8A1D4-6CA1-42DA-84FA-E7901F8AB5C1}"/>
                      </a:ext>
                    </a:extLst>
                  </p:cNvPr>
                  <p:cNvSpPr/>
                  <p:nvPr/>
                </p:nvSpPr>
                <p:spPr>
                  <a:xfrm>
                    <a:off x="5948647" y="3663695"/>
                    <a:ext cx="25145" cy="13348"/>
                  </a:xfrm>
                  <a:custGeom>
                    <a:avLst/>
                    <a:gdLst>
                      <a:gd name="connsiteX0" fmla="*/ 0 w 25145"/>
                      <a:gd name="connsiteY0" fmla="*/ 13240 h 13348"/>
                      <a:gd name="connsiteX1" fmla="*/ 6382 w 25145"/>
                      <a:gd name="connsiteY1" fmla="*/ 10382 h 13348"/>
                      <a:gd name="connsiteX2" fmla="*/ 12287 w 25145"/>
                      <a:gd name="connsiteY2" fmla="*/ 6572 h 13348"/>
                      <a:gd name="connsiteX3" fmla="*/ 25146 w 25145"/>
                      <a:gd name="connsiteY3" fmla="*/ 0 h 13348"/>
                      <a:gd name="connsiteX4" fmla="*/ 19336 w 25145"/>
                      <a:gd name="connsiteY4" fmla="*/ 4191 h 13348"/>
                      <a:gd name="connsiteX5" fmla="*/ 13525 w 25145"/>
                      <a:gd name="connsiteY5" fmla="*/ 8382 h 13348"/>
                      <a:gd name="connsiteX6" fmla="*/ 7144 w 25145"/>
                      <a:gd name="connsiteY6" fmla="*/ 11906 h 13348"/>
                      <a:gd name="connsiteX7" fmla="*/ 0 w 25145"/>
                      <a:gd name="connsiteY7" fmla="*/ 13240 h 13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145" h="13348">
                        <a:moveTo>
                          <a:pt x="0" y="13240"/>
                        </a:moveTo>
                        <a:cubicBezTo>
                          <a:pt x="2381" y="12668"/>
                          <a:pt x="4381" y="11621"/>
                          <a:pt x="6382" y="10382"/>
                        </a:cubicBezTo>
                        <a:cubicBezTo>
                          <a:pt x="8382" y="9144"/>
                          <a:pt x="10287" y="7906"/>
                          <a:pt x="12287" y="6572"/>
                        </a:cubicBezTo>
                        <a:cubicBezTo>
                          <a:pt x="16193" y="4000"/>
                          <a:pt x="20288" y="1048"/>
                          <a:pt x="25146" y="0"/>
                        </a:cubicBezTo>
                        <a:cubicBezTo>
                          <a:pt x="23050" y="1238"/>
                          <a:pt x="21241" y="2762"/>
                          <a:pt x="19336" y="4191"/>
                        </a:cubicBezTo>
                        <a:cubicBezTo>
                          <a:pt x="17431" y="5620"/>
                          <a:pt x="15526" y="7048"/>
                          <a:pt x="13525" y="8382"/>
                        </a:cubicBezTo>
                        <a:cubicBezTo>
                          <a:pt x="11525" y="9716"/>
                          <a:pt x="9430" y="10954"/>
                          <a:pt x="7144" y="11906"/>
                        </a:cubicBezTo>
                        <a:cubicBezTo>
                          <a:pt x="4953" y="12954"/>
                          <a:pt x="2381" y="13621"/>
                          <a:pt x="0" y="13240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" name="Freeform: Shape 521">
                    <a:extLst>
                      <a:ext uri="{FF2B5EF4-FFF2-40B4-BE49-F238E27FC236}">
                        <a16:creationId xmlns:a16="http://schemas.microsoft.com/office/drawing/2014/main" id="{A3F6C02D-CA8C-4CB1-A2D3-8FAF7F8FCFC2}"/>
                      </a:ext>
                    </a:extLst>
                  </p:cNvPr>
                  <p:cNvSpPr/>
                  <p:nvPr/>
                </p:nvSpPr>
                <p:spPr>
                  <a:xfrm>
                    <a:off x="5948151" y="3645217"/>
                    <a:ext cx="12498" cy="31337"/>
                  </a:xfrm>
                  <a:custGeom>
                    <a:avLst/>
                    <a:gdLst>
                      <a:gd name="connsiteX0" fmla="*/ 116 w 12498"/>
                      <a:gd name="connsiteY0" fmla="*/ 31337 h 31337"/>
                      <a:gd name="connsiteX1" fmla="*/ 3354 w 12498"/>
                      <a:gd name="connsiteY1" fmla="*/ 14478 h 31337"/>
                      <a:gd name="connsiteX2" fmla="*/ 12498 w 12498"/>
                      <a:gd name="connsiteY2" fmla="*/ 0 h 31337"/>
                      <a:gd name="connsiteX3" fmla="*/ 5354 w 12498"/>
                      <a:gd name="connsiteY3" fmla="*/ 15335 h 31337"/>
                      <a:gd name="connsiteX4" fmla="*/ 116 w 12498"/>
                      <a:gd name="connsiteY4" fmla="*/ 31337 h 31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98" h="31337">
                        <a:moveTo>
                          <a:pt x="116" y="31337"/>
                        </a:moveTo>
                        <a:cubicBezTo>
                          <a:pt x="-456" y="25527"/>
                          <a:pt x="1163" y="19812"/>
                          <a:pt x="3354" y="14478"/>
                        </a:cubicBezTo>
                        <a:cubicBezTo>
                          <a:pt x="5640" y="9144"/>
                          <a:pt x="8593" y="4191"/>
                          <a:pt x="12498" y="0"/>
                        </a:cubicBezTo>
                        <a:cubicBezTo>
                          <a:pt x="10022" y="5144"/>
                          <a:pt x="7545" y="10192"/>
                          <a:pt x="5354" y="15335"/>
                        </a:cubicBezTo>
                        <a:cubicBezTo>
                          <a:pt x="3164" y="20574"/>
                          <a:pt x="1259" y="25718"/>
                          <a:pt x="116" y="31337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8" name="Freeform: Shape 522">
                    <a:extLst>
                      <a:ext uri="{FF2B5EF4-FFF2-40B4-BE49-F238E27FC236}">
                        <a16:creationId xmlns:a16="http://schemas.microsoft.com/office/drawing/2014/main" id="{1B7EB991-FB61-4C35-8D75-2E1B8B4EE840}"/>
                      </a:ext>
                    </a:extLst>
                  </p:cNvPr>
                  <p:cNvSpPr/>
                  <p:nvPr/>
                </p:nvSpPr>
                <p:spPr>
                  <a:xfrm>
                    <a:off x="5965887" y="3643979"/>
                    <a:ext cx="17811" cy="13144"/>
                  </a:xfrm>
                  <a:custGeom>
                    <a:avLst/>
                    <a:gdLst>
                      <a:gd name="connsiteX0" fmla="*/ 0 w 17811"/>
                      <a:gd name="connsiteY0" fmla="*/ 13144 h 13144"/>
                      <a:gd name="connsiteX1" fmla="*/ 4382 w 17811"/>
                      <a:gd name="connsiteY1" fmla="*/ 9906 h 13144"/>
                      <a:gd name="connsiteX2" fmla="*/ 8573 w 17811"/>
                      <a:gd name="connsiteY2" fmla="*/ 6287 h 13144"/>
                      <a:gd name="connsiteX3" fmla="*/ 17812 w 17811"/>
                      <a:gd name="connsiteY3" fmla="*/ 0 h 13144"/>
                      <a:gd name="connsiteX4" fmla="*/ 10001 w 17811"/>
                      <a:gd name="connsiteY4" fmla="*/ 7906 h 13144"/>
                      <a:gd name="connsiteX5" fmla="*/ 5429 w 17811"/>
                      <a:gd name="connsiteY5" fmla="*/ 11144 h 13144"/>
                      <a:gd name="connsiteX6" fmla="*/ 0 w 17811"/>
                      <a:gd name="connsiteY6" fmla="*/ 13144 h 13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11" h="13144">
                        <a:moveTo>
                          <a:pt x="0" y="13144"/>
                        </a:moveTo>
                        <a:cubicBezTo>
                          <a:pt x="1715" y="12383"/>
                          <a:pt x="2953" y="11049"/>
                          <a:pt x="4382" y="9906"/>
                        </a:cubicBezTo>
                        <a:lnTo>
                          <a:pt x="8573" y="6287"/>
                        </a:lnTo>
                        <a:cubicBezTo>
                          <a:pt x="11430" y="4000"/>
                          <a:pt x="14288" y="1619"/>
                          <a:pt x="17812" y="0"/>
                        </a:cubicBezTo>
                        <a:cubicBezTo>
                          <a:pt x="15431" y="2953"/>
                          <a:pt x="12859" y="5525"/>
                          <a:pt x="10001" y="7906"/>
                        </a:cubicBezTo>
                        <a:cubicBezTo>
                          <a:pt x="8573" y="9049"/>
                          <a:pt x="7049" y="10192"/>
                          <a:pt x="5429" y="11144"/>
                        </a:cubicBezTo>
                        <a:cubicBezTo>
                          <a:pt x="3810" y="12192"/>
                          <a:pt x="2000" y="13144"/>
                          <a:pt x="0" y="13144"/>
                        </a:cubicBezTo>
                        <a:close/>
                      </a:path>
                    </a:pathLst>
                  </a:custGeom>
                  <a:solidFill>
                    <a:srgbClr val="3C602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1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792706" y="3662082"/>
                  <a:ext cx="119489" cy="332416"/>
                  <a:chOff x="5792706" y="3662082"/>
                  <a:chExt cx="119489" cy="332416"/>
                </a:xfrm>
              </p:grpSpPr>
              <p:sp>
                <p:nvSpPr>
                  <p:cNvPr id="109" name="Freeform: Shape 524">
                    <a:extLst>
                      <a:ext uri="{FF2B5EF4-FFF2-40B4-BE49-F238E27FC236}">
                        <a16:creationId xmlns:a16="http://schemas.microsoft.com/office/drawing/2014/main" id="{445E6078-7C95-4030-A76B-F184EB0BAD13}"/>
                      </a:ext>
                    </a:extLst>
                  </p:cNvPr>
                  <p:cNvSpPr/>
                  <p:nvPr/>
                </p:nvSpPr>
                <p:spPr>
                  <a:xfrm>
                    <a:off x="5792706" y="3662082"/>
                    <a:ext cx="92028" cy="81623"/>
                  </a:xfrm>
                  <a:custGeom>
                    <a:avLst/>
                    <a:gdLst>
                      <a:gd name="connsiteX0" fmla="*/ 92028 w 92028"/>
                      <a:gd name="connsiteY0" fmla="*/ 81623 h 81623"/>
                      <a:gd name="connsiteX1" fmla="*/ 1350 w 92028"/>
                      <a:gd name="connsiteY1" fmla="*/ 21901 h 81623"/>
                      <a:gd name="connsiteX2" fmla="*/ 39069 w 92028"/>
                      <a:gd name="connsiteY2" fmla="*/ 6280 h 81623"/>
                      <a:gd name="connsiteX3" fmla="*/ 85456 w 92028"/>
                      <a:gd name="connsiteY3" fmla="*/ 65716 h 81623"/>
                      <a:gd name="connsiteX4" fmla="*/ 90219 w 92028"/>
                      <a:gd name="connsiteY4" fmla="*/ 73146 h 81623"/>
                      <a:gd name="connsiteX5" fmla="*/ 92028 w 92028"/>
                      <a:gd name="connsiteY5" fmla="*/ 81623 h 8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28" h="81623">
                        <a:moveTo>
                          <a:pt x="92028" y="81623"/>
                        </a:moveTo>
                        <a:cubicBezTo>
                          <a:pt x="75741" y="59144"/>
                          <a:pt x="11352" y="55620"/>
                          <a:pt x="1350" y="21901"/>
                        </a:cubicBezTo>
                        <a:cubicBezTo>
                          <a:pt x="-6841" y="-3816"/>
                          <a:pt x="24306" y="-3816"/>
                          <a:pt x="39069" y="6280"/>
                        </a:cubicBezTo>
                        <a:cubicBezTo>
                          <a:pt x="58024" y="18758"/>
                          <a:pt x="73455" y="45523"/>
                          <a:pt x="85456" y="65716"/>
                        </a:cubicBezTo>
                        <a:cubicBezTo>
                          <a:pt x="86790" y="67907"/>
                          <a:pt x="88790" y="70955"/>
                          <a:pt x="90219" y="73146"/>
                        </a:cubicBezTo>
                        <a:lnTo>
                          <a:pt x="92028" y="81623"/>
                        </a:lnTo>
                        <a:close/>
                      </a:path>
                    </a:pathLst>
                  </a:custGeom>
                  <a:solidFill>
                    <a:srgbClr val="7CB3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Freeform: Shape 525">
                    <a:extLst>
                      <a:ext uri="{FF2B5EF4-FFF2-40B4-BE49-F238E27FC236}">
                        <a16:creationId xmlns:a16="http://schemas.microsoft.com/office/drawing/2014/main" id="{878C3BCD-EF21-44A3-92E5-42C4F41A4CA3}"/>
                      </a:ext>
                    </a:extLst>
                  </p:cNvPr>
                  <p:cNvSpPr/>
                  <p:nvPr/>
                </p:nvSpPr>
                <p:spPr>
                  <a:xfrm>
                    <a:off x="5801962" y="3670554"/>
                    <a:ext cx="110232" cy="323945"/>
                  </a:xfrm>
                  <a:custGeom>
                    <a:avLst/>
                    <a:gdLst>
                      <a:gd name="connsiteX0" fmla="*/ 0 w 110232"/>
                      <a:gd name="connsiteY0" fmla="*/ 0 h 323945"/>
                      <a:gd name="connsiteX1" fmla="*/ 38672 w 110232"/>
                      <a:gd name="connsiteY1" fmla="*/ 24289 h 323945"/>
                      <a:gd name="connsiteX2" fmla="*/ 56674 w 110232"/>
                      <a:gd name="connsiteY2" fmla="*/ 38481 h 323945"/>
                      <a:gd name="connsiteX3" fmla="*/ 73247 w 110232"/>
                      <a:gd name="connsiteY3" fmla="*/ 54388 h 323945"/>
                      <a:gd name="connsiteX4" fmla="*/ 85344 w 110232"/>
                      <a:gd name="connsiteY4" fmla="*/ 74104 h 323945"/>
                      <a:gd name="connsiteX5" fmla="*/ 92393 w 110232"/>
                      <a:gd name="connsiteY5" fmla="*/ 96012 h 323945"/>
                      <a:gd name="connsiteX6" fmla="*/ 96869 w 110232"/>
                      <a:gd name="connsiteY6" fmla="*/ 118491 h 323945"/>
                      <a:gd name="connsiteX7" fmla="*/ 101156 w 110232"/>
                      <a:gd name="connsiteY7" fmla="*/ 140875 h 323945"/>
                      <a:gd name="connsiteX8" fmla="*/ 105537 w 110232"/>
                      <a:gd name="connsiteY8" fmla="*/ 163354 h 323945"/>
                      <a:gd name="connsiteX9" fmla="*/ 107918 w 110232"/>
                      <a:gd name="connsiteY9" fmla="*/ 186309 h 323945"/>
                      <a:gd name="connsiteX10" fmla="*/ 109156 w 110232"/>
                      <a:gd name="connsiteY10" fmla="*/ 209074 h 323945"/>
                      <a:gd name="connsiteX11" fmla="*/ 110204 w 110232"/>
                      <a:gd name="connsiteY11" fmla="*/ 232029 h 323945"/>
                      <a:gd name="connsiteX12" fmla="*/ 108014 w 110232"/>
                      <a:gd name="connsiteY12" fmla="*/ 278035 h 323945"/>
                      <a:gd name="connsiteX13" fmla="*/ 101632 w 110232"/>
                      <a:gd name="connsiteY13" fmla="*/ 323945 h 323945"/>
                      <a:gd name="connsiteX14" fmla="*/ 93250 w 110232"/>
                      <a:gd name="connsiteY14" fmla="*/ 321469 h 323945"/>
                      <a:gd name="connsiteX15" fmla="*/ 100489 w 110232"/>
                      <a:gd name="connsiteY15" fmla="*/ 277178 h 323945"/>
                      <a:gd name="connsiteX16" fmla="*/ 103727 w 110232"/>
                      <a:gd name="connsiteY16" fmla="*/ 232029 h 323945"/>
                      <a:gd name="connsiteX17" fmla="*/ 103251 w 110232"/>
                      <a:gd name="connsiteY17" fmla="*/ 209359 h 323945"/>
                      <a:gd name="connsiteX18" fmla="*/ 102584 w 110232"/>
                      <a:gd name="connsiteY18" fmla="*/ 186500 h 323945"/>
                      <a:gd name="connsiteX19" fmla="*/ 100870 w 110232"/>
                      <a:gd name="connsiteY19" fmla="*/ 164021 h 323945"/>
                      <a:gd name="connsiteX20" fmla="*/ 97060 w 110232"/>
                      <a:gd name="connsiteY20" fmla="*/ 141542 h 323945"/>
                      <a:gd name="connsiteX21" fmla="*/ 93345 w 110232"/>
                      <a:gd name="connsiteY21" fmla="*/ 118967 h 323945"/>
                      <a:gd name="connsiteX22" fmla="*/ 89440 w 110232"/>
                      <a:gd name="connsiteY22" fmla="*/ 96583 h 323945"/>
                      <a:gd name="connsiteX23" fmla="*/ 83058 w 110232"/>
                      <a:gd name="connsiteY23" fmla="*/ 74962 h 323945"/>
                      <a:gd name="connsiteX24" fmla="*/ 71819 w 110232"/>
                      <a:gd name="connsiteY24" fmla="*/ 55626 h 323945"/>
                      <a:gd name="connsiteX25" fmla="*/ 55817 w 110232"/>
                      <a:gd name="connsiteY25" fmla="*/ 39529 h 323945"/>
                      <a:gd name="connsiteX26" fmla="*/ 38291 w 110232"/>
                      <a:gd name="connsiteY26" fmla="*/ 25051 h 323945"/>
                      <a:gd name="connsiteX27" fmla="*/ 0 w 110232"/>
                      <a:gd name="connsiteY27" fmla="*/ 0 h 323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0232" h="323945">
                        <a:moveTo>
                          <a:pt x="0" y="0"/>
                        </a:moveTo>
                        <a:cubicBezTo>
                          <a:pt x="13335" y="7334"/>
                          <a:pt x="26384" y="15335"/>
                          <a:pt x="38672" y="24289"/>
                        </a:cubicBezTo>
                        <a:cubicBezTo>
                          <a:pt x="44863" y="28765"/>
                          <a:pt x="50864" y="33528"/>
                          <a:pt x="56674" y="38481"/>
                        </a:cubicBezTo>
                        <a:cubicBezTo>
                          <a:pt x="62484" y="43434"/>
                          <a:pt x="68199" y="48577"/>
                          <a:pt x="73247" y="54388"/>
                        </a:cubicBezTo>
                        <a:cubicBezTo>
                          <a:pt x="78296" y="60198"/>
                          <a:pt x="82487" y="66961"/>
                          <a:pt x="85344" y="74104"/>
                        </a:cubicBezTo>
                        <a:cubicBezTo>
                          <a:pt x="88392" y="81248"/>
                          <a:pt x="90583" y="88583"/>
                          <a:pt x="92393" y="96012"/>
                        </a:cubicBezTo>
                        <a:cubicBezTo>
                          <a:pt x="94202" y="103442"/>
                          <a:pt x="95536" y="111061"/>
                          <a:pt x="96869" y="118491"/>
                        </a:cubicBezTo>
                        <a:cubicBezTo>
                          <a:pt x="98203" y="126016"/>
                          <a:pt x="99631" y="133445"/>
                          <a:pt x="101156" y="140875"/>
                        </a:cubicBezTo>
                        <a:cubicBezTo>
                          <a:pt x="102680" y="148400"/>
                          <a:pt x="104108" y="155829"/>
                          <a:pt x="105537" y="163354"/>
                        </a:cubicBezTo>
                        <a:cubicBezTo>
                          <a:pt x="106871" y="170974"/>
                          <a:pt x="107442" y="178689"/>
                          <a:pt x="107918" y="186309"/>
                        </a:cubicBezTo>
                        <a:cubicBezTo>
                          <a:pt x="108299" y="193929"/>
                          <a:pt x="108585" y="201549"/>
                          <a:pt x="109156" y="209074"/>
                        </a:cubicBezTo>
                        <a:cubicBezTo>
                          <a:pt x="109728" y="216694"/>
                          <a:pt x="110109" y="224409"/>
                          <a:pt x="110204" y="232029"/>
                        </a:cubicBezTo>
                        <a:cubicBezTo>
                          <a:pt x="110395" y="247364"/>
                          <a:pt x="109633" y="262795"/>
                          <a:pt x="108014" y="278035"/>
                        </a:cubicBezTo>
                        <a:cubicBezTo>
                          <a:pt x="106394" y="292989"/>
                          <a:pt x="105823" y="308515"/>
                          <a:pt x="101632" y="323945"/>
                        </a:cubicBezTo>
                        <a:lnTo>
                          <a:pt x="93250" y="321469"/>
                        </a:lnTo>
                        <a:cubicBezTo>
                          <a:pt x="97441" y="307562"/>
                          <a:pt x="98489" y="292322"/>
                          <a:pt x="100489" y="277178"/>
                        </a:cubicBezTo>
                        <a:cubicBezTo>
                          <a:pt x="102489" y="262223"/>
                          <a:pt x="103632" y="247174"/>
                          <a:pt x="103727" y="232029"/>
                        </a:cubicBezTo>
                        <a:cubicBezTo>
                          <a:pt x="103823" y="224504"/>
                          <a:pt x="103632" y="216979"/>
                          <a:pt x="103251" y="209359"/>
                        </a:cubicBezTo>
                        <a:cubicBezTo>
                          <a:pt x="102870" y="201739"/>
                          <a:pt x="102870" y="194024"/>
                          <a:pt x="102584" y="186500"/>
                        </a:cubicBezTo>
                        <a:cubicBezTo>
                          <a:pt x="102394" y="178975"/>
                          <a:pt x="101918" y="171450"/>
                          <a:pt x="100870" y="164021"/>
                        </a:cubicBezTo>
                        <a:cubicBezTo>
                          <a:pt x="99727" y="156591"/>
                          <a:pt x="98393" y="149066"/>
                          <a:pt x="97060" y="141542"/>
                        </a:cubicBezTo>
                        <a:cubicBezTo>
                          <a:pt x="95726" y="134017"/>
                          <a:pt x="94488" y="126492"/>
                          <a:pt x="93345" y="118967"/>
                        </a:cubicBezTo>
                        <a:cubicBezTo>
                          <a:pt x="92202" y="111442"/>
                          <a:pt x="91059" y="103918"/>
                          <a:pt x="89440" y="96583"/>
                        </a:cubicBezTo>
                        <a:cubicBezTo>
                          <a:pt x="87821" y="89249"/>
                          <a:pt x="85820" y="81915"/>
                          <a:pt x="83058" y="74962"/>
                        </a:cubicBezTo>
                        <a:cubicBezTo>
                          <a:pt x="80391" y="67913"/>
                          <a:pt x="76676" y="61436"/>
                          <a:pt x="71819" y="55626"/>
                        </a:cubicBezTo>
                        <a:cubicBezTo>
                          <a:pt x="67056" y="49816"/>
                          <a:pt x="61436" y="44672"/>
                          <a:pt x="55817" y="39529"/>
                        </a:cubicBezTo>
                        <a:cubicBezTo>
                          <a:pt x="50197" y="34481"/>
                          <a:pt x="44291" y="29623"/>
                          <a:pt x="38291" y="25051"/>
                        </a:cubicBezTo>
                        <a:cubicBezTo>
                          <a:pt x="25908" y="16002"/>
                          <a:pt x="13145" y="762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Freeform: Shape 526">
                    <a:extLst>
                      <a:ext uri="{FF2B5EF4-FFF2-40B4-BE49-F238E27FC236}">
                        <a16:creationId xmlns:a16="http://schemas.microsoft.com/office/drawing/2014/main" id="{9FCBCB3E-ECC6-4819-8CF6-6ED0C03BBDA7}"/>
                      </a:ext>
                    </a:extLst>
                  </p:cNvPr>
                  <p:cNvSpPr/>
                  <p:nvPr/>
                </p:nvSpPr>
                <p:spPr>
                  <a:xfrm>
                    <a:off x="5801010" y="3690080"/>
                    <a:ext cx="41910" cy="7238"/>
                  </a:xfrm>
                  <a:custGeom>
                    <a:avLst/>
                    <a:gdLst>
                      <a:gd name="connsiteX0" fmla="*/ 0 w 41910"/>
                      <a:gd name="connsiteY0" fmla="*/ 0 h 7238"/>
                      <a:gd name="connsiteX1" fmla="*/ 10477 w 41910"/>
                      <a:gd name="connsiteY1" fmla="*/ 1619 h 7238"/>
                      <a:gd name="connsiteX2" fmla="*/ 21050 w 41910"/>
                      <a:gd name="connsiteY2" fmla="*/ 2572 h 7238"/>
                      <a:gd name="connsiteX3" fmla="*/ 31623 w 41910"/>
                      <a:gd name="connsiteY3" fmla="*/ 4000 h 7238"/>
                      <a:gd name="connsiteX4" fmla="*/ 41910 w 41910"/>
                      <a:gd name="connsiteY4" fmla="*/ 7239 h 7238"/>
                      <a:gd name="connsiteX5" fmla="*/ 31433 w 41910"/>
                      <a:gd name="connsiteY5" fmla="*/ 5715 h 7238"/>
                      <a:gd name="connsiteX6" fmla="*/ 20860 w 41910"/>
                      <a:gd name="connsiteY6" fmla="*/ 4763 h 7238"/>
                      <a:gd name="connsiteX7" fmla="*/ 10287 w 41910"/>
                      <a:gd name="connsiteY7" fmla="*/ 3334 h 7238"/>
                      <a:gd name="connsiteX8" fmla="*/ 0 w 41910"/>
                      <a:gd name="connsiteY8" fmla="*/ 0 h 7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910" h="7238">
                        <a:moveTo>
                          <a:pt x="0" y="0"/>
                        </a:moveTo>
                        <a:cubicBezTo>
                          <a:pt x="3429" y="952"/>
                          <a:pt x="6953" y="1238"/>
                          <a:pt x="10477" y="1619"/>
                        </a:cubicBezTo>
                        <a:lnTo>
                          <a:pt x="21050" y="2572"/>
                        </a:lnTo>
                        <a:cubicBezTo>
                          <a:pt x="24575" y="2953"/>
                          <a:pt x="28099" y="3334"/>
                          <a:pt x="31623" y="4000"/>
                        </a:cubicBezTo>
                        <a:cubicBezTo>
                          <a:pt x="35147" y="4667"/>
                          <a:pt x="38671" y="5620"/>
                          <a:pt x="41910" y="7239"/>
                        </a:cubicBezTo>
                        <a:cubicBezTo>
                          <a:pt x="38386" y="6477"/>
                          <a:pt x="34957" y="6096"/>
                          <a:pt x="31433" y="5715"/>
                        </a:cubicBezTo>
                        <a:lnTo>
                          <a:pt x="20860" y="4763"/>
                        </a:lnTo>
                        <a:cubicBezTo>
                          <a:pt x="17335" y="4381"/>
                          <a:pt x="13811" y="4000"/>
                          <a:pt x="10287" y="3334"/>
                        </a:cubicBezTo>
                        <a:cubicBezTo>
                          <a:pt x="6763" y="2667"/>
                          <a:pt x="3143" y="17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: Shape 527">
                    <a:extLst>
                      <a:ext uri="{FF2B5EF4-FFF2-40B4-BE49-F238E27FC236}">
                        <a16:creationId xmlns:a16="http://schemas.microsoft.com/office/drawing/2014/main" id="{604C5E7F-CF61-4FFF-AEF7-F0E583D3CF6D}"/>
                      </a:ext>
                    </a:extLst>
                  </p:cNvPr>
                  <p:cNvSpPr/>
                  <p:nvPr/>
                </p:nvSpPr>
                <p:spPr>
                  <a:xfrm>
                    <a:off x="5816345" y="3702367"/>
                    <a:ext cx="45434" cy="10572"/>
                  </a:xfrm>
                  <a:custGeom>
                    <a:avLst/>
                    <a:gdLst>
                      <a:gd name="connsiteX0" fmla="*/ 0 w 45434"/>
                      <a:gd name="connsiteY0" fmla="*/ 0 h 10572"/>
                      <a:gd name="connsiteX1" fmla="*/ 5620 w 45434"/>
                      <a:gd name="connsiteY1" fmla="*/ 1524 h 10572"/>
                      <a:gd name="connsiteX2" fmla="*/ 11335 w 45434"/>
                      <a:gd name="connsiteY2" fmla="*/ 2667 h 10572"/>
                      <a:gd name="connsiteX3" fmla="*/ 22765 w 45434"/>
                      <a:gd name="connsiteY3" fmla="*/ 4858 h 10572"/>
                      <a:gd name="connsiteX4" fmla="*/ 34195 w 45434"/>
                      <a:gd name="connsiteY4" fmla="*/ 7334 h 10572"/>
                      <a:gd name="connsiteX5" fmla="*/ 45434 w 45434"/>
                      <a:gd name="connsiteY5" fmla="*/ 10573 h 10572"/>
                      <a:gd name="connsiteX6" fmla="*/ 33909 w 45434"/>
                      <a:gd name="connsiteY6" fmla="*/ 8954 h 10572"/>
                      <a:gd name="connsiteX7" fmla="*/ 22384 w 45434"/>
                      <a:gd name="connsiteY7" fmla="*/ 6953 h 10572"/>
                      <a:gd name="connsiteX8" fmla="*/ 10954 w 45434"/>
                      <a:gd name="connsiteY8" fmla="*/ 4286 h 10572"/>
                      <a:gd name="connsiteX9" fmla="*/ 0 w 45434"/>
                      <a:gd name="connsiteY9" fmla="*/ 0 h 10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434" h="10572">
                        <a:moveTo>
                          <a:pt x="0" y="0"/>
                        </a:moveTo>
                        <a:cubicBezTo>
                          <a:pt x="1810" y="667"/>
                          <a:pt x="3715" y="1143"/>
                          <a:pt x="5620" y="1524"/>
                        </a:cubicBezTo>
                        <a:cubicBezTo>
                          <a:pt x="7525" y="2000"/>
                          <a:pt x="9430" y="2381"/>
                          <a:pt x="11335" y="2667"/>
                        </a:cubicBezTo>
                        <a:lnTo>
                          <a:pt x="22765" y="4858"/>
                        </a:lnTo>
                        <a:cubicBezTo>
                          <a:pt x="26575" y="5620"/>
                          <a:pt x="30385" y="6382"/>
                          <a:pt x="34195" y="7334"/>
                        </a:cubicBezTo>
                        <a:cubicBezTo>
                          <a:pt x="38005" y="8287"/>
                          <a:pt x="41815" y="9144"/>
                          <a:pt x="45434" y="10573"/>
                        </a:cubicBezTo>
                        <a:cubicBezTo>
                          <a:pt x="41529" y="10001"/>
                          <a:pt x="37719" y="9525"/>
                          <a:pt x="33909" y="8954"/>
                        </a:cubicBezTo>
                        <a:cubicBezTo>
                          <a:pt x="30099" y="8382"/>
                          <a:pt x="26194" y="7715"/>
                          <a:pt x="22384" y="6953"/>
                        </a:cubicBezTo>
                        <a:cubicBezTo>
                          <a:pt x="18574" y="6191"/>
                          <a:pt x="14764" y="5334"/>
                          <a:pt x="10954" y="4286"/>
                        </a:cubicBezTo>
                        <a:cubicBezTo>
                          <a:pt x="7239" y="3239"/>
                          <a:pt x="3334" y="209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528">
                    <a:extLst>
                      <a:ext uri="{FF2B5EF4-FFF2-40B4-BE49-F238E27FC236}">
                        <a16:creationId xmlns:a16="http://schemas.microsoft.com/office/drawing/2014/main" id="{A851BFB8-BBCE-4FB5-98F7-A18E5CFF67E3}"/>
                      </a:ext>
                    </a:extLst>
                  </p:cNvPr>
                  <p:cNvSpPr/>
                  <p:nvPr/>
                </p:nvSpPr>
                <p:spPr>
                  <a:xfrm>
                    <a:off x="5828537" y="3675411"/>
                    <a:ext cx="29527" cy="34099"/>
                  </a:xfrm>
                  <a:custGeom>
                    <a:avLst/>
                    <a:gdLst>
                      <a:gd name="connsiteX0" fmla="*/ 0 w 29527"/>
                      <a:gd name="connsiteY0" fmla="*/ 0 h 34099"/>
                      <a:gd name="connsiteX1" fmla="*/ 7810 w 29527"/>
                      <a:gd name="connsiteY1" fmla="*/ 8192 h 34099"/>
                      <a:gd name="connsiteX2" fmla="*/ 15431 w 29527"/>
                      <a:gd name="connsiteY2" fmla="*/ 16478 h 34099"/>
                      <a:gd name="connsiteX3" fmla="*/ 22765 w 29527"/>
                      <a:gd name="connsiteY3" fmla="*/ 25051 h 34099"/>
                      <a:gd name="connsiteX4" fmla="*/ 29527 w 29527"/>
                      <a:gd name="connsiteY4" fmla="*/ 34099 h 34099"/>
                      <a:gd name="connsiteX5" fmla="*/ 21527 w 29527"/>
                      <a:gd name="connsiteY5" fmla="*/ 26194 h 34099"/>
                      <a:gd name="connsiteX6" fmla="*/ 13811 w 29527"/>
                      <a:gd name="connsiteY6" fmla="*/ 17907 h 34099"/>
                      <a:gd name="connsiteX7" fmla="*/ 6572 w 29527"/>
                      <a:gd name="connsiteY7" fmla="*/ 9239 h 34099"/>
                      <a:gd name="connsiteX8" fmla="*/ 0 w 29527"/>
                      <a:gd name="connsiteY8" fmla="*/ 0 h 34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" h="34099">
                        <a:moveTo>
                          <a:pt x="0" y="0"/>
                        </a:moveTo>
                        <a:cubicBezTo>
                          <a:pt x="2667" y="2667"/>
                          <a:pt x="5239" y="5429"/>
                          <a:pt x="7810" y="8192"/>
                        </a:cubicBezTo>
                        <a:cubicBezTo>
                          <a:pt x="10382" y="10858"/>
                          <a:pt x="12859" y="13716"/>
                          <a:pt x="15431" y="16478"/>
                        </a:cubicBezTo>
                        <a:cubicBezTo>
                          <a:pt x="17907" y="19336"/>
                          <a:pt x="20383" y="22098"/>
                          <a:pt x="22765" y="25051"/>
                        </a:cubicBezTo>
                        <a:cubicBezTo>
                          <a:pt x="25146" y="28003"/>
                          <a:pt x="27432" y="30956"/>
                          <a:pt x="29527" y="34099"/>
                        </a:cubicBezTo>
                        <a:cubicBezTo>
                          <a:pt x="26765" y="31528"/>
                          <a:pt x="24098" y="28861"/>
                          <a:pt x="21527" y="26194"/>
                        </a:cubicBezTo>
                        <a:cubicBezTo>
                          <a:pt x="18860" y="23527"/>
                          <a:pt x="16383" y="20765"/>
                          <a:pt x="13811" y="17907"/>
                        </a:cubicBezTo>
                        <a:cubicBezTo>
                          <a:pt x="11335" y="15049"/>
                          <a:pt x="8858" y="12287"/>
                          <a:pt x="6572" y="9239"/>
                        </a:cubicBezTo>
                        <a:cubicBezTo>
                          <a:pt x="4191" y="6286"/>
                          <a:pt x="1905" y="3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2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09071" y="3617530"/>
                  <a:ext cx="44589" cy="111221"/>
                  <a:chOff x="5909071" y="3617530"/>
                  <a:chExt cx="44589" cy="111221"/>
                </a:xfrm>
              </p:grpSpPr>
              <p:sp>
                <p:nvSpPr>
                  <p:cNvPr id="103" name="Freeform: Shape 530">
                    <a:extLst>
                      <a:ext uri="{FF2B5EF4-FFF2-40B4-BE49-F238E27FC236}">
                        <a16:creationId xmlns:a16="http://schemas.microsoft.com/office/drawing/2014/main" id="{BEFA8EE8-96ED-4E6B-94F5-899789D12F58}"/>
                      </a:ext>
                    </a:extLst>
                  </p:cNvPr>
                  <p:cNvSpPr/>
                  <p:nvPr/>
                </p:nvSpPr>
                <p:spPr>
                  <a:xfrm>
                    <a:off x="5909071" y="3617530"/>
                    <a:ext cx="44589" cy="104173"/>
                  </a:xfrm>
                  <a:custGeom>
                    <a:avLst/>
                    <a:gdLst>
                      <a:gd name="connsiteX0" fmla="*/ 7001 w 44589"/>
                      <a:gd name="connsiteY0" fmla="*/ 92172 h 104173"/>
                      <a:gd name="connsiteX1" fmla="*/ 1095 w 44589"/>
                      <a:gd name="connsiteY1" fmla="*/ 65597 h 104173"/>
                      <a:gd name="connsiteX2" fmla="*/ 1476 w 44589"/>
                      <a:gd name="connsiteY2" fmla="*/ 28354 h 104173"/>
                      <a:gd name="connsiteX3" fmla="*/ 11668 w 44589"/>
                      <a:gd name="connsiteY3" fmla="*/ 9018 h 104173"/>
                      <a:gd name="connsiteX4" fmla="*/ 33099 w 44589"/>
                      <a:gd name="connsiteY4" fmla="*/ 351 h 104173"/>
                      <a:gd name="connsiteX5" fmla="*/ 34719 w 44589"/>
                      <a:gd name="connsiteY5" fmla="*/ 50357 h 104173"/>
                      <a:gd name="connsiteX6" fmla="*/ 8144 w 44589"/>
                      <a:gd name="connsiteY6" fmla="*/ 104173 h 104173"/>
                      <a:gd name="connsiteX7" fmla="*/ 7001 w 44589"/>
                      <a:gd name="connsiteY7" fmla="*/ 92172 h 10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589" h="104173">
                        <a:moveTo>
                          <a:pt x="7001" y="92172"/>
                        </a:moveTo>
                        <a:cubicBezTo>
                          <a:pt x="6239" y="83504"/>
                          <a:pt x="2143" y="74455"/>
                          <a:pt x="1095" y="65597"/>
                        </a:cubicBezTo>
                        <a:cubicBezTo>
                          <a:pt x="-238" y="53310"/>
                          <a:pt x="-619" y="40546"/>
                          <a:pt x="1476" y="28354"/>
                        </a:cubicBezTo>
                        <a:cubicBezTo>
                          <a:pt x="2715" y="20830"/>
                          <a:pt x="5763" y="13972"/>
                          <a:pt x="11668" y="9018"/>
                        </a:cubicBezTo>
                        <a:cubicBezTo>
                          <a:pt x="15954" y="5399"/>
                          <a:pt x="27861" y="-1649"/>
                          <a:pt x="33099" y="351"/>
                        </a:cubicBezTo>
                        <a:cubicBezTo>
                          <a:pt x="53578" y="8542"/>
                          <a:pt x="41862" y="38070"/>
                          <a:pt x="34719" y="50357"/>
                        </a:cubicBezTo>
                        <a:cubicBezTo>
                          <a:pt x="27099" y="63406"/>
                          <a:pt x="18050" y="93029"/>
                          <a:pt x="8144" y="104173"/>
                        </a:cubicBezTo>
                        <a:cubicBezTo>
                          <a:pt x="8144" y="104078"/>
                          <a:pt x="7001" y="92172"/>
                          <a:pt x="7001" y="92172"/>
                        </a:cubicBezTo>
                        <a:close/>
                      </a:path>
                    </a:pathLst>
                  </a:custGeom>
                  <a:solidFill>
                    <a:srgbClr val="6A9E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531">
                    <a:extLst>
                      <a:ext uri="{FF2B5EF4-FFF2-40B4-BE49-F238E27FC236}">
                        <a16:creationId xmlns:a16="http://schemas.microsoft.com/office/drawing/2014/main" id="{5038CFF2-6FBC-4FD7-A079-518770BB6A9B}"/>
                      </a:ext>
                    </a:extLst>
                  </p:cNvPr>
                  <p:cNvSpPr/>
                  <p:nvPr/>
                </p:nvSpPr>
                <p:spPr>
                  <a:xfrm>
                    <a:off x="5917291" y="3642074"/>
                    <a:ext cx="16020" cy="86677"/>
                  </a:xfrm>
                  <a:custGeom>
                    <a:avLst/>
                    <a:gdLst>
                      <a:gd name="connsiteX0" fmla="*/ 114 w 16020"/>
                      <a:gd name="connsiteY0" fmla="*/ 86677 h 86677"/>
                      <a:gd name="connsiteX1" fmla="*/ 590 w 16020"/>
                      <a:gd name="connsiteY1" fmla="*/ 64484 h 86677"/>
                      <a:gd name="connsiteX2" fmla="*/ 3162 w 16020"/>
                      <a:gd name="connsiteY2" fmla="*/ 42386 h 86677"/>
                      <a:gd name="connsiteX3" fmla="*/ 7829 w 16020"/>
                      <a:gd name="connsiteY3" fmla="*/ 20669 h 86677"/>
                      <a:gd name="connsiteX4" fmla="*/ 16021 w 16020"/>
                      <a:gd name="connsiteY4" fmla="*/ 0 h 86677"/>
                      <a:gd name="connsiteX5" fmla="*/ 9544 w 16020"/>
                      <a:gd name="connsiteY5" fmla="*/ 21050 h 86677"/>
                      <a:gd name="connsiteX6" fmla="*/ 5353 w 16020"/>
                      <a:gd name="connsiteY6" fmla="*/ 42672 h 86677"/>
                      <a:gd name="connsiteX7" fmla="*/ 2305 w 16020"/>
                      <a:gd name="connsiteY7" fmla="*/ 64579 h 86677"/>
                      <a:gd name="connsiteX8" fmla="*/ 114 w 16020"/>
                      <a:gd name="connsiteY8" fmla="*/ 86677 h 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20" h="86677">
                        <a:moveTo>
                          <a:pt x="114" y="86677"/>
                        </a:moveTo>
                        <a:cubicBezTo>
                          <a:pt x="-172" y="79248"/>
                          <a:pt x="114" y="71914"/>
                          <a:pt x="590" y="64484"/>
                        </a:cubicBezTo>
                        <a:cubicBezTo>
                          <a:pt x="1066" y="57055"/>
                          <a:pt x="2019" y="49720"/>
                          <a:pt x="3162" y="42386"/>
                        </a:cubicBezTo>
                        <a:cubicBezTo>
                          <a:pt x="4400" y="35052"/>
                          <a:pt x="5829" y="27813"/>
                          <a:pt x="7829" y="20669"/>
                        </a:cubicBezTo>
                        <a:cubicBezTo>
                          <a:pt x="9829" y="13525"/>
                          <a:pt x="12306" y="6477"/>
                          <a:pt x="16021" y="0"/>
                        </a:cubicBezTo>
                        <a:cubicBezTo>
                          <a:pt x="13163" y="6858"/>
                          <a:pt x="11163" y="13906"/>
                          <a:pt x="9544" y="21050"/>
                        </a:cubicBezTo>
                        <a:cubicBezTo>
                          <a:pt x="7925" y="28194"/>
                          <a:pt x="6401" y="35433"/>
                          <a:pt x="5353" y="42672"/>
                        </a:cubicBezTo>
                        <a:cubicBezTo>
                          <a:pt x="4114" y="49911"/>
                          <a:pt x="3162" y="57245"/>
                          <a:pt x="2305" y="64579"/>
                        </a:cubicBezTo>
                        <a:cubicBezTo>
                          <a:pt x="1447" y="72009"/>
                          <a:pt x="781" y="79343"/>
                          <a:pt x="114" y="86677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Freeform: Shape 532">
                    <a:extLst>
                      <a:ext uri="{FF2B5EF4-FFF2-40B4-BE49-F238E27FC236}">
                        <a16:creationId xmlns:a16="http://schemas.microsoft.com/office/drawing/2014/main" id="{952A64A8-4BF5-41D8-8C70-45EAF517157E}"/>
                      </a:ext>
                    </a:extLst>
                  </p:cNvPr>
                  <p:cNvSpPr/>
                  <p:nvPr/>
                </p:nvSpPr>
                <p:spPr>
                  <a:xfrm>
                    <a:off x="5913292" y="3654075"/>
                    <a:ext cx="6971" cy="30099"/>
                  </a:xfrm>
                  <a:custGeom>
                    <a:avLst/>
                    <a:gdLst>
                      <a:gd name="connsiteX0" fmla="*/ 6971 w 6971"/>
                      <a:gd name="connsiteY0" fmla="*/ 30099 h 30099"/>
                      <a:gd name="connsiteX1" fmla="*/ 1447 w 6971"/>
                      <a:gd name="connsiteY1" fmla="*/ 15526 h 30099"/>
                      <a:gd name="connsiteX2" fmla="*/ 208 w 6971"/>
                      <a:gd name="connsiteY2" fmla="*/ 0 h 30099"/>
                      <a:gd name="connsiteX3" fmla="*/ 3637 w 6971"/>
                      <a:gd name="connsiteY3" fmla="*/ 15050 h 30099"/>
                      <a:gd name="connsiteX4" fmla="*/ 6971 w 6971"/>
                      <a:gd name="connsiteY4" fmla="*/ 30099 h 3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1" h="30099">
                        <a:moveTo>
                          <a:pt x="6971" y="30099"/>
                        </a:moveTo>
                        <a:cubicBezTo>
                          <a:pt x="4399" y="25527"/>
                          <a:pt x="2685" y="20574"/>
                          <a:pt x="1447" y="15526"/>
                        </a:cubicBezTo>
                        <a:cubicBezTo>
                          <a:pt x="304" y="10478"/>
                          <a:pt x="-363" y="5239"/>
                          <a:pt x="208" y="0"/>
                        </a:cubicBezTo>
                        <a:lnTo>
                          <a:pt x="3637" y="15050"/>
                        </a:lnTo>
                        <a:cubicBezTo>
                          <a:pt x="4685" y="20098"/>
                          <a:pt x="5923" y="24956"/>
                          <a:pt x="6971" y="30099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Freeform: Shape 533">
                    <a:extLst>
                      <a:ext uri="{FF2B5EF4-FFF2-40B4-BE49-F238E27FC236}">
                        <a16:creationId xmlns:a16="http://schemas.microsoft.com/office/drawing/2014/main" id="{69663C9B-A1AC-4EDE-89F3-FFB8E8CD793E}"/>
                      </a:ext>
                    </a:extLst>
                  </p:cNvPr>
                  <p:cNvSpPr/>
                  <p:nvPr/>
                </p:nvSpPr>
                <p:spPr>
                  <a:xfrm>
                    <a:off x="5919977" y="3654837"/>
                    <a:ext cx="18669" cy="40862"/>
                  </a:xfrm>
                  <a:custGeom>
                    <a:avLst/>
                    <a:gdLst>
                      <a:gd name="connsiteX0" fmla="*/ 0 w 18669"/>
                      <a:gd name="connsiteY0" fmla="*/ 40862 h 40862"/>
                      <a:gd name="connsiteX1" fmla="*/ 5144 w 18669"/>
                      <a:gd name="connsiteY1" fmla="*/ 30861 h 40862"/>
                      <a:gd name="connsiteX2" fmla="*/ 9811 w 18669"/>
                      <a:gd name="connsiteY2" fmla="*/ 20669 h 40862"/>
                      <a:gd name="connsiteX3" fmla="*/ 14288 w 18669"/>
                      <a:gd name="connsiteY3" fmla="*/ 10382 h 40862"/>
                      <a:gd name="connsiteX4" fmla="*/ 18669 w 18669"/>
                      <a:gd name="connsiteY4" fmla="*/ 0 h 40862"/>
                      <a:gd name="connsiteX5" fmla="*/ 15907 w 18669"/>
                      <a:gd name="connsiteY5" fmla="*/ 11049 h 40862"/>
                      <a:gd name="connsiteX6" fmla="*/ 11906 w 18669"/>
                      <a:gd name="connsiteY6" fmla="*/ 21717 h 40862"/>
                      <a:gd name="connsiteX7" fmla="*/ 6763 w 18669"/>
                      <a:gd name="connsiteY7" fmla="*/ 31814 h 40862"/>
                      <a:gd name="connsiteX8" fmla="*/ 0 w 18669"/>
                      <a:gd name="connsiteY8" fmla="*/ 40862 h 4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669" h="40862">
                        <a:moveTo>
                          <a:pt x="0" y="40862"/>
                        </a:moveTo>
                        <a:cubicBezTo>
                          <a:pt x="1810" y="37529"/>
                          <a:pt x="3524" y="34195"/>
                          <a:pt x="5144" y="30861"/>
                        </a:cubicBezTo>
                        <a:cubicBezTo>
                          <a:pt x="6763" y="27432"/>
                          <a:pt x="8287" y="24098"/>
                          <a:pt x="9811" y="20669"/>
                        </a:cubicBezTo>
                        <a:lnTo>
                          <a:pt x="14288" y="10382"/>
                        </a:lnTo>
                        <a:lnTo>
                          <a:pt x="18669" y="0"/>
                        </a:lnTo>
                        <a:cubicBezTo>
                          <a:pt x="18098" y="3715"/>
                          <a:pt x="17050" y="7429"/>
                          <a:pt x="15907" y="11049"/>
                        </a:cubicBezTo>
                        <a:cubicBezTo>
                          <a:pt x="14764" y="14669"/>
                          <a:pt x="13430" y="18193"/>
                          <a:pt x="11906" y="21717"/>
                        </a:cubicBezTo>
                        <a:cubicBezTo>
                          <a:pt x="10382" y="25146"/>
                          <a:pt x="8668" y="28575"/>
                          <a:pt x="6763" y="31814"/>
                        </a:cubicBezTo>
                        <a:cubicBezTo>
                          <a:pt x="4763" y="34862"/>
                          <a:pt x="2572" y="38100"/>
                          <a:pt x="0" y="40862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Freeform: Shape 534">
                    <a:extLst>
                      <a:ext uri="{FF2B5EF4-FFF2-40B4-BE49-F238E27FC236}">
                        <a16:creationId xmlns:a16="http://schemas.microsoft.com/office/drawing/2014/main" id="{77BDF836-E7B0-4516-B5A1-593D36F96937}"/>
                      </a:ext>
                    </a:extLst>
                  </p:cNvPr>
                  <p:cNvSpPr/>
                  <p:nvPr/>
                </p:nvSpPr>
                <p:spPr>
                  <a:xfrm>
                    <a:off x="5924359" y="3646455"/>
                    <a:ext cx="11715" cy="25336"/>
                  </a:xfrm>
                  <a:custGeom>
                    <a:avLst/>
                    <a:gdLst>
                      <a:gd name="connsiteX0" fmla="*/ 0 w 11715"/>
                      <a:gd name="connsiteY0" fmla="*/ 25336 h 25336"/>
                      <a:gd name="connsiteX1" fmla="*/ 2572 w 11715"/>
                      <a:gd name="connsiteY1" fmla="*/ 18859 h 25336"/>
                      <a:gd name="connsiteX2" fmla="*/ 5143 w 11715"/>
                      <a:gd name="connsiteY2" fmla="*/ 12382 h 25336"/>
                      <a:gd name="connsiteX3" fmla="*/ 11716 w 11715"/>
                      <a:gd name="connsiteY3" fmla="*/ 0 h 25336"/>
                      <a:gd name="connsiteX4" fmla="*/ 7144 w 11715"/>
                      <a:gd name="connsiteY4" fmla="*/ 13240 h 25336"/>
                      <a:gd name="connsiteX5" fmla="*/ 4096 w 11715"/>
                      <a:gd name="connsiteY5" fmla="*/ 19621 h 25336"/>
                      <a:gd name="connsiteX6" fmla="*/ 0 w 11715"/>
                      <a:gd name="connsiteY6" fmla="*/ 25336 h 2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15" h="25336">
                        <a:moveTo>
                          <a:pt x="0" y="25336"/>
                        </a:moveTo>
                        <a:cubicBezTo>
                          <a:pt x="1048" y="23241"/>
                          <a:pt x="1715" y="21050"/>
                          <a:pt x="2572" y="18859"/>
                        </a:cubicBezTo>
                        <a:cubicBezTo>
                          <a:pt x="3429" y="16669"/>
                          <a:pt x="4286" y="14573"/>
                          <a:pt x="5143" y="12382"/>
                        </a:cubicBezTo>
                        <a:cubicBezTo>
                          <a:pt x="6953" y="8096"/>
                          <a:pt x="8858" y="3810"/>
                          <a:pt x="11716" y="0"/>
                        </a:cubicBezTo>
                        <a:cubicBezTo>
                          <a:pt x="10477" y="4572"/>
                          <a:pt x="8953" y="8953"/>
                          <a:pt x="7144" y="13240"/>
                        </a:cubicBezTo>
                        <a:cubicBezTo>
                          <a:pt x="6191" y="15430"/>
                          <a:pt x="5239" y="17526"/>
                          <a:pt x="4096" y="19621"/>
                        </a:cubicBezTo>
                        <a:cubicBezTo>
                          <a:pt x="2953" y="21622"/>
                          <a:pt x="1715" y="23622"/>
                          <a:pt x="0" y="25336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Freeform: Shape 535">
                    <a:extLst>
                      <a:ext uri="{FF2B5EF4-FFF2-40B4-BE49-F238E27FC236}">
                        <a16:creationId xmlns:a16="http://schemas.microsoft.com/office/drawing/2014/main" id="{20A84D17-631B-43C3-B9E2-BEDE835C9D5A}"/>
                      </a:ext>
                    </a:extLst>
                  </p:cNvPr>
                  <p:cNvSpPr/>
                  <p:nvPr/>
                </p:nvSpPr>
                <p:spPr>
                  <a:xfrm>
                    <a:off x="5923597" y="3628453"/>
                    <a:ext cx="3429" cy="31813"/>
                  </a:xfrm>
                  <a:custGeom>
                    <a:avLst/>
                    <a:gdLst>
                      <a:gd name="connsiteX0" fmla="*/ 1333 w 3429"/>
                      <a:gd name="connsiteY0" fmla="*/ 31813 h 31813"/>
                      <a:gd name="connsiteX1" fmla="*/ 381 w 3429"/>
                      <a:gd name="connsiteY1" fmla="*/ 23813 h 31813"/>
                      <a:gd name="connsiteX2" fmla="*/ 0 w 3429"/>
                      <a:gd name="connsiteY2" fmla="*/ 15716 h 31813"/>
                      <a:gd name="connsiteX3" fmla="*/ 667 w 3429"/>
                      <a:gd name="connsiteY3" fmla="*/ 7620 h 31813"/>
                      <a:gd name="connsiteX4" fmla="*/ 3429 w 3429"/>
                      <a:gd name="connsiteY4" fmla="*/ 0 h 31813"/>
                      <a:gd name="connsiteX5" fmla="*/ 2286 w 3429"/>
                      <a:gd name="connsiteY5" fmla="*/ 7810 h 31813"/>
                      <a:gd name="connsiteX6" fmla="*/ 2096 w 3429"/>
                      <a:gd name="connsiteY6" fmla="*/ 15716 h 31813"/>
                      <a:gd name="connsiteX7" fmla="*/ 1333 w 3429"/>
                      <a:gd name="connsiteY7" fmla="*/ 31813 h 31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29" h="31813">
                        <a:moveTo>
                          <a:pt x="1333" y="31813"/>
                        </a:moveTo>
                        <a:cubicBezTo>
                          <a:pt x="1048" y="29146"/>
                          <a:pt x="571" y="26479"/>
                          <a:pt x="381" y="23813"/>
                        </a:cubicBezTo>
                        <a:cubicBezTo>
                          <a:pt x="95" y="21146"/>
                          <a:pt x="0" y="18478"/>
                          <a:pt x="0" y="15716"/>
                        </a:cubicBezTo>
                        <a:cubicBezTo>
                          <a:pt x="0" y="13049"/>
                          <a:pt x="190" y="10287"/>
                          <a:pt x="667" y="7620"/>
                        </a:cubicBezTo>
                        <a:cubicBezTo>
                          <a:pt x="1143" y="4953"/>
                          <a:pt x="1905" y="2191"/>
                          <a:pt x="3429" y="0"/>
                        </a:cubicBezTo>
                        <a:cubicBezTo>
                          <a:pt x="2667" y="2572"/>
                          <a:pt x="2477" y="5239"/>
                          <a:pt x="2286" y="7810"/>
                        </a:cubicBezTo>
                        <a:cubicBezTo>
                          <a:pt x="2191" y="10477"/>
                          <a:pt x="2096" y="13049"/>
                          <a:pt x="2096" y="15716"/>
                        </a:cubicBezTo>
                        <a:cubicBezTo>
                          <a:pt x="2000" y="21050"/>
                          <a:pt x="2286" y="26384"/>
                          <a:pt x="1333" y="31813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3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52838" y="3645091"/>
                  <a:ext cx="94197" cy="52894"/>
                  <a:chOff x="5952838" y="3645091"/>
                  <a:chExt cx="94197" cy="52894"/>
                </a:xfrm>
              </p:grpSpPr>
              <p:sp>
                <p:nvSpPr>
                  <p:cNvPr id="99" name="Freeform: Shape 537">
                    <a:extLst>
                      <a:ext uri="{FF2B5EF4-FFF2-40B4-BE49-F238E27FC236}">
                        <a16:creationId xmlns:a16="http://schemas.microsoft.com/office/drawing/2014/main" id="{6EC679F4-0C1F-46F6-96E1-8B5A97A4CF89}"/>
                      </a:ext>
                    </a:extLst>
                  </p:cNvPr>
                  <p:cNvSpPr/>
                  <p:nvPr/>
                </p:nvSpPr>
                <p:spPr>
                  <a:xfrm>
                    <a:off x="5952838" y="3645091"/>
                    <a:ext cx="94197" cy="52894"/>
                  </a:xfrm>
                  <a:custGeom>
                    <a:avLst/>
                    <a:gdLst>
                      <a:gd name="connsiteX0" fmla="*/ 0 w 94197"/>
                      <a:gd name="connsiteY0" fmla="*/ 52895 h 52894"/>
                      <a:gd name="connsiteX1" fmla="*/ 46482 w 94197"/>
                      <a:gd name="connsiteY1" fmla="*/ 7842 h 52894"/>
                      <a:gd name="connsiteX2" fmla="*/ 93250 w 94197"/>
                      <a:gd name="connsiteY2" fmla="*/ 18224 h 52894"/>
                      <a:gd name="connsiteX3" fmla="*/ 42100 w 94197"/>
                      <a:gd name="connsiteY3" fmla="*/ 38512 h 52894"/>
                      <a:gd name="connsiteX4" fmla="*/ 16192 w 94197"/>
                      <a:gd name="connsiteY4" fmla="*/ 43751 h 52894"/>
                      <a:gd name="connsiteX5" fmla="*/ 1810 w 94197"/>
                      <a:gd name="connsiteY5" fmla="*/ 51847 h 52894"/>
                      <a:gd name="connsiteX6" fmla="*/ 1238 w 94197"/>
                      <a:gd name="connsiteY6" fmla="*/ 51847 h 52894"/>
                      <a:gd name="connsiteX7" fmla="*/ 0 w 94197"/>
                      <a:gd name="connsiteY7" fmla="*/ 52895 h 5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197" h="52894">
                        <a:moveTo>
                          <a:pt x="0" y="52895"/>
                        </a:moveTo>
                        <a:cubicBezTo>
                          <a:pt x="4381" y="34416"/>
                          <a:pt x="28004" y="15652"/>
                          <a:pt x="46482" y="7842"/>
                        </a:cubicBezTo>
                        <a:cubicBezTo>
                          <a:pt x="58388" y="2603"/>
                          <a:pt x="101060" y="-11208"/>
                          <a:pt x="93250" y="18224"/>
                        </a:cubicBezTo>
                        <a:cubicBezTo>
                          <a:pt x="88297" y="35464"/>
                          <a:pt x="55531" y="37464"/>
                          <a:pt x="42100" y="38512"/>
                        </a:cubicBezTo>
                        <a:cubicBezTo>
                          <a:pt x="33242" y="39846"/>
                          <a:pt x="24575" y="39465"/>
                          <a:pt x="16192" y="43751"/>
                        </a:cubicBezTo>
                        <a:cubicBezTo>
                          <a:pt x="11430" y="45846"/>
                          <a:pt x="7048" y="50895"/>
                          <a:pt x="1810" y="51847"/>
                        </a:cubicBezTo>
                        <a:cubicBezTo>
                          <a:pt x="1810" y="51847"/>
                          <a:pt x="1810" y="51847"/>
                          <a:pt x="1238" y="51847"/>
                        </a:cubicBezTo>
                        <a:lnTo>
                          <a:pt x="0" y="52895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538">
                    <a:extLst>
                      <a:ext uri="{FF2B5EF4-FFF2-40B4-BE49-F238E27FC236}">
                        <a16:creationId xmlns:a16="http://schemas.microsoft.com/office/drawing/2014/main" id="{2B1564B1-29EF-4095-8F91-ABF9721A851B}"/>
                      </a:ext>
                    </a:extLst>
                  </p:cNvPr>
                  <p:cNvSpPr/>
                  <p:nvPr/>
                </p:nvSpPr>
                <p:spPr>
                  <a:xfrm>
                    <a:off x="5952934" y="3653027"/>
                    <a:ext cx="72675" cy="43815"/>
                  </a:xfrm>
                  <a:custGeom>
                    <a:avLst/>
                    <a:gdLst>
                      <a:gd name="connsiteX0" fmla="*/ 0 w 72675"/>
                      <a:gd name="connsiteY0" fmla="*/ 43815 h 43815"/>
                      <a:gd name="connsiteX1" fmla="*/ 8096 w 72675"/>
                      <a:gd name="connsiteY1" fmla="*/ 36862 h 43815"/>
                      <a:gd name="connsiteX2" fmla="*/ 16097 w 72675"/>
                      <a:gd name="connsiteY2" fmla="*/ 29718 h 43815"/>
                      <a:gd name="connsiteX3" fmla="*/ 24955 w 72675"/>
                      <a:gd name="connsiteY3" fmla="*/ 23527 h 43815"/>
                      <a:gd name="connsiteX4" fmla="*/ 34576 w 72675"/>
                      <a:gd name="connsiteY4" fmla="*/ 18669 h 43815"/>
                      <a:gd name="connsiteX5" fmla="*/ 54483 w 72675"/>
                      <a:gd name="connsiteY5" fmla="*/ 10859 h 43815"/>
                      <a:gd name="connsiteX6" fmla="*/ 72676 w 72675"/>
                      <a:gd name="connsiteY6" fmla="*/ 0 h 43815"/>
                      <a:gd name="connsiteX7" fmla="*/ 64579 w 72675"/>
                      <a:gd name="connsiteY7" fmla="*/ 7049 h 43815"/>
                      <a:gd name="connsiteX8" fmla="*/ 55245 w 72675"/>
                      <a:gd name="connsiteY8" fmla="*/ 12383 h 43815"/>
                      <a:gd name="connsiteX9" fmla="*/ 35528 w 72675"/>
                      <a:gd name="connsiteY9" fmla="*/ 20669 h 43815"/>
                      <a:gd name="connsiteX10" fmla="*/ 26003 w 72675"/>
                      <a:gd name="connsiteY10" fmla="*/ 25241 h 43815"/>
                      <a:gd name="connsiteX11" fmla="*/ 17240 w 72675"/>
                      <a:gd name="connsiteY11" fmla="*/ 31052 h 43815"/>
                      <a:gd name="connsiteX12" fmla="*/ 0 w 72675"/>
                      <a:gd name="connsiteY12" fmla="*/ 43815 h 4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2675" h="43815">
                        <a:moveTo>
                          <a:pt x="0" y="43815"/>
                        </a:moveTo>
                        <a:cubicBezTo>
                          <a:pt x="2857" y="41720"/>
                          <a:pt x="5524" y="39338"/>
                          <a:pt x="8096" y="36862"/>
                        </a:cubicBezTo>
                        <a:cubicBezTo>
                          <a:pt x="10763" y="34481"/>
                          <a:pt x="13335" y="32004"/>
                          <a:pt x="16097" y="29718"/>
                        </a:cubicBezTo>
                        <a:cubicBezTo>
                          <a:pt x="18859" y="27337"/>
                          <a:pt x="21812" y="25241"/>
                          <a:pt x="24955" y="23527"/>
                        </a:cubicBezTo>
                        <a:cubicBezTo>
                          <a:pt x="28003" y="21812"/>
                          <a:pt x="31337" y="20098"/>
                          <a:pt x="34576" y="18669"/>
                        </a:cubicBezTo>
                        <a:cubicBezTo>
                          <a:pt x="41243" y="15907"/>
                          <a:pt x="48006" y="13621"/>
                          <a:pt x="54483" y="10859"/>
                        </a:cubicBezTo>
                        <a:cubicBezTo>
                          <a:pt x="60960" y="8096"/>
                          <a:pt x="67246" y="4667"/>
                          <a:pt x="72676" y="0"/>
                        </a:cubicBezTo>
                        <a:cubicBezTo>
                          <a:pt x="70294" y="2667"/>
                          <a:pt x="67437" y="4953"/>
                          <a:pt x="64579" y="7049"/>
                        </a:cubicBezTo>
                        <a:cubicBezTo>
                          <a:pt x="61627" y="9049"/>
                          <a:pt x="58483" y="10859"/>
                          <a:pt x="55245" y="12383"/>
                        </a:cubicBezTo>
                        <a:cubicBezTo>
                          <a:pt x="48768" y="15526"/>
                          <a:pt x="42005" y="17717"/>
                          <a:pt x="35528" y="20669"/>
                        </a:cubicBezTo>
                        <a:cubicBezTo>
                          <a:pt x="32194" y="22003"/>
                          <a:pt x="29146" y="23527"/>
                          <a:pt x="26003" y="25241"/>
                        </a:cubicBezTo>
                        <a:cubicBezTo>
                          <a:pt x="22860" y="26860"/>
                          <a:pt x="20098" y="28956"/>
                          <a:pt x="17240" y="31052"/>
                        </a:cubicBezTo>
                        <a:cubicBezTo>
                          <a:pt x="11430" y="35243"/>
                          <a:pt x="6286" y="40291"/>
                          <a:pt x="0" y="43815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539">
                    <a:extLst>
                      <a:ext uri="{FF2B5EF4-FFF2-40B4-BE49-F238E27FC236}">
                        <a16:creationId xmlns:a16="http://schemas.microsoft.com/office/drawing/2014/main" id="{572602C8-047C-4751-AE61-73AFC123F5A2}"/>
                      </a:ext>
                    </a:extLst>
                  </p:cNvPr>
                  <p:cNvSpPr/>
                  <p:nvPr/>
                </p:nvSpPr>
                <p:spPr>
                  <a:xfrm>
                    <a:off x="5995605" y="3668934"/>
                    <a:ext cx="22288" cy="3190"/>
                  </a:xfrm>
                  <a:custGeom>
                    <a:avLst/>
                    <a:gdLst>
                      <a:gd name="connsiteX0" fmla="*/ 0 w 22288"/>
                      <a:gd name="connsiteY0" fmla="*/ 1905 h 3190"/>
                      <a:gd name="connsiteX1" fmla="*/ 11240 w 22288"/>
                      <a:gd name="connsiteY1" fmla="*/ 952 h 3190"/>
                      <a:gd name="connsiteX2" fmla="*/ 22289 w 22288"/>
                      <a:gd name="connsiteY2" fmla="*/ 0 h 3190"/>
                      <a:gd name="connsiteX3" fmla="*/ 11335 w 22288"/>
                      <a:gd name="connsiteY3" fmla="*/ 3143 h 3190"/>
                      <a:gd name="connsiteX4" fmla="*/ 0 w 22288"/>
                      <a:gd name="connsiteY4" fmla="*/ 1905 h 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3190">
                        <a:moveTo>
                          <a:pt x="0" y="1905"/>
                        </a:moveTo>
                        <a:cubicBezTo>
                          <a:pt x="3810" y="1238"/>
                          <a:pt x="7525" y="1143"/>
                          <a:pt x="11240" y="952"/>
                        </a:cubicBezTo>
                        <a:cubicBezTo>
                          <a:pt x="14954" y="762"/>
                          <a:pt x="18479" y="476"/>
                          <a:pt x="22289" y="0"/>
                        </a:cubicBezTo>
                        <a:cubicBezTo>
                          <a:pt x="19050" y="2096"/>
                          <a:pt x="15145" y="2857"/>
                          <a:pt x="11335" y="3143"/>
                        </a:cubicBezTo>
                        <a:cubicBezTo>
                          <a:pt x="7429" y="3334"/>
                          <a:pt x="3715" y="2953"/>
                          <a:pt x="0" y="1905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540">
                    <a:extLst>
                      <a:ext uri="{FF2B5EF4-FFF2-40B4-BE49-F238E27FC236}">
                        <a16:creationId xmlns:a16="http://schemas.microsoft.com/office/drawing/2014/main" id="{0D957AE4-42FA-4E93-9689-9C35F4437660}"/>
                      </a:ext>
                    </a:extLst>
                  </p:cNvPr>
                  <p:cNvSpPr/>
                  <p:nvPr/>
                </p:nvSpPr>
                <p:spPr>
                  <a:xfrm>
                    <a:off x="5975889" y="3662362"/>
                    <a:ext cx="14192" cy="16859"/>
                  </a:xfrm>
                  <a:custGeom>
                    <a:avLst/>
                    <a:gdLst>
                      <a:gd name="connsiteX0" fmla="*/ 0 w 14192"/>
                      <a:gd name="connsiteY0" fmla="*/ 16859 h 16859"/>
                      <a:gd name="connsiteX1" fmla="*/ 5906 w 14192"/>
                      <a:gd name="connsiteY1" fmla="*/ 7429 h 16859"/>
                      <a:gd name="connsiteX2" fmla="*/ 9716 w 14192"/>
                      <a:gd name="connsiteY2" fmla="*/ 3334 h 16859"/>
                      <a:gd name="connsiteX3" fmla="*/ 14192 w 14192"/>
                      <a:gd name="connsiteY3" fmla="*/ 0 h 16859"/>
                      <a:gd name="connsiteX4" fmla="*/ 7525 w 14192"/>
                      <a:gd name="connsiteY4" fmla="*/ 8763 h 16859"/>
                      <a:gd name="connsiteX5" fmla="*/ 0 w 14192"/>
                      <a:gd name="connsiteY5" fmla="*/ 16859 h 16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92" h="16859">
                        <a:moveTo>
                          <a:pt x="0" y="16859"/>
                        </a:moveTo>
                        <a:cubicBezTo>
                          <a:pt x="1524" y="13430"/>
                          <a:pt x="3619" y="10382"/>
                          <a:pt x="5906" y="7429"/>
                        </a:cubicBezTo>
                        <a:cubicBezTo>
                          <a:pt x="7048" y="6001"/>
                          <a:pt x="8287" y="4572"/>
                          <a:pt x="9716" y="3334"/>
                        </a:cubicBezTo>
                        <a:cubicBezTo>
                          <a:pt x="11049" y="2096"/>
                          <a:pt x="12573" y="952"/>
                          <a:pt x="14192" y="0"/>
                        </a:cubicBezTo>
                        <a:cubicBezTo>
                          <a:pt x="12097" y="3143"/>
                          <a:pt x="9811" y="5906"/>
                          <a:pt x="7525" y="8763"/>
                        </a:cubicBezTo>
                        <a:cubicBezTo>
                          <a:pt x="5334" y="11621"/>
                          <a:pt x="2953" y="14478"/>
                          <a:pt x="0" y="16859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4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05118" y="3694174"/>
                  <a:ext cx="113847" cy="346044"/>
                  <a:chOff x="5905118" y="3694174"/>
                  <a:chExt cx="113847" cy="346044"/>
                </a:xfrm>
              </p:grpSpPr>
              <p:sp>
                <p:nvSpPr>
                  <p:cNvPr id="93" name="Freeform: Shape 542">
                    <a:extLst>
                      <a:ext uri="{FF2B5EF4-FFF2-40B4-BE49-F238E27FC236}">
                        <a16:creationId xmlns:a16="http://schemas.microsoft.com/office/drawing/2014/main" id="{CCC53D55-B406-4159-948E-41B55FE07B55}"/>
                      </a:ext>
                    </a:extLst>
                  </p:cNvPr>
                  <p:cNvSpPr/>
                  <p:nvPr/>
                </p:nvSpPr>
                <p:spPr>
                  <a:xfrm>
                    <a:off x="5937122" y="3694174"/>
                    <a:ext cx="81843" cy="101728"/>
                  </a:xfrm>
                  <a:custGeom>
                    <a:avLst/>
                    <a:gdLst>
                      <a:gd name="connsiteX0" fmla="*/ 0 w 81843"/>
                      <a:gd name="connsiteY0" fmla="*/ 101729 h 101728"/>
                      <a:gd name="connsiteX1" fmla="*/ 27337 w 81843"/>
                      <a:gd name="connsiteY1" fmla="*/ 17813 h 101728"/>
                      <a:gd name="connsiteX2" fmla="*/ 77724 w 81843"/>
                      <a:gd name="connsiteY2" fmla="*/ 2669 h 101728"/>
                      <a:gd name="connsiteX3" fmla="*/ 67056 w 81843"/>
                      <a:gd name="connsiteY3" fmla="*/ 54675 h 101728"/>
                      <a:gd name="connsiteX4" fmla="*/ 42386 w 81843"/>
                      <a:gd name="connsiteY4" fmla="*/ 82678 h 101728"/>
                      <a:gd name="connsiteX5" fmla="*/ 0 w 81843"/>
                      <a:gd name="connsiteY5" fmla="*/ 101729 h 101728"/>
                      <a:gd name="connsiteX6" fmla="*/ 0 w 81843"/>
                      <a:gd name="connsiteY6" fmla="*/ 101729 h 10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843" h="101728">
                        <a:moveTo>
                          <a:pt x="0" y="101729"/>
                        </a:moveTo>
                        <a:cubicBezTo>
                          <a:pt x="1333" y="73820"/>
                          <a:pt x="5906" y="38387"/>
                          <a:pt x="27337" y="17813"/>
                        </a:cubicBezTo>
                        <a:cubicBezTo>
                          <a:pt x="34671" y="10574"/>
                          <a:pt x="67056" y="-6571"/>
                          <a:pt x="77724" y="2669"/>
                        </a:cubicBezTo>
                        <a:cubicBezTo>
                          <a:pt x="89535" y="13146"/>
                          <a:pt x="72771" y="45055"/>
                          <a:pt x="67056" y="54675"/>
                        </a:cubicBezTo>
                        <a:cubicBezTo>
                          <a:pt x="60198" y="64295"/>
                          <a:pt x="52578" y="76201"/>
                          <a:pt x="42386" y="82678"/>
                        </a:cubicBezTo>
                        <a:cubicBezTo>
                          <a:pt x="28480" y="92013"/>
                          <a:pt x="14383" y="94299"/>
                          <a:pt x="0" y="101729"/>
                        </a:cubicBezTo>
                        <a:lnTo>
                          <a:pt x="0" y="101729"/>
                        </a:lnTo>
                        <a:close/>
                      </a:path>
                    </a:pathLst>
                  </a:custGeom>
                  <a:solidFill>
                    <a:srgbClr val="7CB3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543">
                    <a:extLst>
                      <a:ext uri="{FF2B5EF4-FFF2-40B4-BE49-F238E27FC236}">
                        <a16:creationId xmlns:a16="http://schemas.microsoft.com/office/drawing/2014/main" id="{FF663519-A824-4425-B042-9BCA8E8D78AA}"/>
                      </a:ext>
                    </a:extLst>
                  </p:cNvPr>
                  <p:cNvSpPr/>
                  <p:nvPr/>
                </p:nvSpPr>
                <p:spPr>
                  <a:xfrm>
                    <a:off x="5905118" y="3707225"/>
                    <a:ext cx="95059" cy="332993"/>
                  </a:xfrm>
                  <a:custGeom>
                    <a:avLst/>
                    <a:gdLst>
                      <a:gd name="connsiteX0" fmla="*/ 10858 w 95059"/>
                      <a:gd name="connsiteY0" fmla="*/ 332994 h 332993"/>
                      <a:gd name="connsiteX1" fmla="*/ 9049 w 95059"/>
                      <a:gd name="connsiteY1" fmla="*/ 321278 h 332993"/>
                      <a:gd name="connsiteX2" fmla="*/ 7906 w 95059"/>
                      <a:gd name="connsiteY2" fmla="*/ 309944 h 332993"/>
                      <a:gd name="connsiteX3" fmla="*/ 6096 w 95059"/>
                      <a:gd name="connsiteY3" fmla="*/ 287369 h 332993"/>
                      <a:gd name="connsiteX4" fmla="*/ 3239 w 95059"/>
                      <a:gd name="connsiteY4" fmla="*/ 242221 h 332993"/>
                      <a:gd name="connsiteX5" fmla="*/ 952 w 95059"/>
                      <a:gd name="connsiteY5" fmla="*/ 197072 h 332993"/>
                      <a:gd name="connsiteX6" fmla="*/ 95 w 95059"/>
                      <a:gd name="connsiteY6" fmla="*/ 174498 h 332993"/>
                      <a:gd name="connsiteX7" fmla="*/ 0 w 95059"/>
                      <a:gd name="connsiteY7" fmla="*/ 168688 h 332993"/>
                      <a:gd name="connsiteX8" fmla="*/ 476 w 95059"/>
                      <a:gd name="connsiteY8" fmla="*/ 162877 h 332993"/>
                      <a:gd name="connsiteX9" fmla="*/ 2191 w 95059"/>
                      <a:gd name="connsiteY9" fmla="*/ 151543 h 332993"/>
                      <a:gd name="connsiteX10" fmla="*/ 18002 w 95059"/>
                      <a:gd name="connsiteY10" fmla="*/ 108776 h 332993"/>
                      <a:gd name="connsiteX11" fmla="*/ 43244 w 95059"/>
                      <a:gd name="connsiteY11" fmla="*/ 71152 h 332993"/>
                      <a:gd name="connsiteX12" fmla="*/ 55626 w 95059"/>
                      <a:gd name="connsiteY12" fmla="*/ 52388 h 332993"/>
                      <a:gd name="connsiteX13" fmla="*/ 65532 w 95059"/>
                      <a:gd name="connsiteY13" fmla="*/ 32290 h 332993"/>
                      <a:gd name="connsiteX14" fmla="*/ 69152 w 95059"/>
                      <a:gd name="connsiteY14" fmla="*/ 21527 h 332993"/>
                      <a:gd name="connsiteX15" fmla="*/ 77248 w 95059"/>
                      <a:gd name="connsiteY15" fmla="*/ 13525 h 332993"/>
                      <a:gd name="connsiteX16" fmla="*/ 86868 w 95059"/>
                      <a:gd name="connsiteY16" fmla="*/ 7620 h 332993"/>
                      <a:gd name="connsiteX17" fmla="*/ 95060 w 95059"/>
                      <a:gd name="connsiteY17" fmla="*/ 0 h 332993"/>
                      <a:gd name="connsiteX18" fmla="*/ 87058 w 95059"/>
                      <a:gd name="connsiteY18" fmla="*/ 7906 h 332993"/>
                      <a:gd name="connsiteX19" fmla="*/ 77629 w 95059"/>
                      <a:gd name="connsiteY19" fmla="*/ 14002 h 332993"/>
                      <a:gd name="connsiteX20" fmla="*/ 69914 w 95059"/>
                      <a:gd name="connsiteY20" fmla="*/ 21908 h 332993"/>
                      <a:gd name="connsiteX21" fmla="*/ 66580 w 95059"/>
                      <a:gd name="connsiteY21" fmla="*/ 32575 h 332993"/>
                      <a:gd name="connsiteX22" fmla="*/ 57055 w 95059"/>
                      <a:gd name="connsiteY22" fmla="*/ 53150 h 332993"/>
                      <a:gd name="connsiteX23" fmla="*/ 45053 w 95059"/>
                      <a:gd name="connsiteY23" fmla="*/ 72390 h 332993"/>
                      <a:gd name="connsiteX24" fmla="*/ 20860 w 95059"/>
                      <a:gd name="connsiteY24" fmla="*/ 110395 h 332993"/>
                      <a:gd name="connsiteX25" fmla="*/ 6477 w 95059"/>
                      <a:gd name="connsiteY25" fmla="*/ 152400 h 332993"/>
                      <a:gd name="connsiteX26" fmla="*/ 5048 w 95059"/>
                      <a:gd name="connsiteY26" fmla="*/ 163354 h 332993"/>
                      <a:gd name="connsiteX27" fmla="*/ 4763 w 95059"/>
                      <a:gd name="connsiteY27" fmla="*/ 168783 h 332993"/>
                      <a:gd name="connsiteX28" fmla="*/ 4953 w 95059"/>
                      <a:gd name="connsiteY28" fmla="*/ 174307 h 332993"/>
                      <a:gd name="connsiteX29" fmla="*/ 6382 w 95059"/>
                      <a:gd name="connsiteY29" fmla="*/ 196786 h 332993"/>
                      <a:gd name="connsiteX30" fmla="*/ 9716 w 95059"/>
                      <a:gd name="connsiteY30" fmla="*/ 241744 h 332993"/>
                      <a:gd name="connsiteX31" fmla="*/ 13621 w 95059"/>
                      <a:gd name="connsiteY31" fmla="*/ 286703 h 332993"/>
                      <a:gd name="connsiteX32" fmla="*/ 15907 w 95059"/>
                      <a:gd name="connsiteY32" fmla="*/ 309086 h 332993"/>
                      <a:gd name="connsiteX33" fmla="*/ 17335 w 95059"/>
                      <a:gd name="connsiteY33" fmla="*/ 320231 h 332993"/>
                      <a:gd name="connsiteX34" fmla="*/ 19145 w 95059"/>
                      <a:gd name="connsiteY34" fmla="*/ 330803 h 332993"/>
                      <a:gd name="connsiteX35" fmla="*/ 10858 w 95059"/>
                      <a:gd name="connsiteY35" fmla="*/ 332994 h 33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5059" h="332993">
                        <a:moveTo>
                          <a:pt x="10858" y="332994"/>
                        </a:moveTo>
                        <a:cubicBezTo>
                          <a:pt x="9906" y="328803"/>
                          <a:pt x="9525" y="325088"/>
                          <a:pt x="9049" y="321278"/>
                        </a:cubicBezTo>
                        <a:cubicBezTo>
                          <a:pt x="8668" y="317468"/>
                          <a:pt x="8287" y="313753"/>
                          <a:pt x="7906" y="309944"/>
                        </a:cubicBezTo>
                        <a:cubicBezTo>
                          <a:pt x="7239" y="302419"/>
                          <a:pt x="6668" y="294894"/>
                          <a:pt x="6096" y="287369"/>
                        </a:cubicBezTo>
                        <a:cubicBezTo>
                          <a:pt x="5048" y="272320"/>
                          <a:pt x="4096" y="257270"/>
                          <a:pt x="3239" y="242221"/>
                        </a:cubicBezTo>
                        <a:cubicBezTo>
                          <a:pt x="2381" y="227171"/>
                          <a:pt x="1619" y="212122"/>
                          <a:pt x="952" y="197072"/>
                        </a:cubicBezTo>
                        <a:cubicBezTo>
                          <a:pt x="667" y="189548"/>
                          <a:pt x="286" y="182023"/>
                          <a:pt x="95" y="174498"/>
                        </a:cubicBezTo>
                        <a:cubicBezTo>
                          <a:pt x="95" y="172593"/>
                          <a:pt x="0" y="170783"/>
                          <a:pt x="0" y="168688"/>
                        </a:cubicBezTo>
                        <a:cubicBezTo>
                          <a:pt x="95" y="166592"/>
                          <a:pt x="286" y="164878"/>
                          <a:pt x="476" y="162877"/>
                        </a:cubicBezTo>
                        <a:cubicBezTo>
                          <a:pt x="857" y="159068"/>
                          <a:pt x="1429" y="155257"/>
                          <a:pt x="2191" y="151543"/>
                        </a:cubicBezTo>
                        <a:cubicBezTo>
                          <a:pt x="5144" y="136493"/>
                          <a:pt x="10573" y="122015"/>
                          <a:pt x="18002" y="108776"/>
                        </a:cubicBezTo>
                        <a:cubicBezTo>
                          <a:pt x="25432" y="95536"/>
                          <a:pt x="34576" y="83439"/>
                          <a:pt x="43244" y="71152"/>
                        </a:cubicBezTo>
                        <a:cubicBezTo>
                          <a:pt x="47530" y="64960"/>
                          <a:pt x="51816" y="58769"/>
                          <a:pt x="55626" y="52388"/>
                        </a:cubicBezTo>
                        <a:cubicBezTo>
                          <a:pt x="59436" y="45910"/>
                          <a:pt x="63056" y="39338"/>
                          <a:pt x="65532" y="32290"/>
                        </a:cubicBezTo>
                        <a:cubicBezTo>
                          <a:pt x="66866" y="28861"/>
                          <a:pt x="67246" y="24956"/>
                          <a:pt x="69152" y="21527"/>
                        </a:cubicBezTo>
                        <a:cubicBezTo>
                          <a:pt x="71056" y="18098"/>
                          <a:pt x="74104" y="15621"/>
                          <a:pt x="77248" y="13525"/>
                        </a:cubicBezTo>
                        <a:cubicBezTo>
                          <a:pt x="80391" y="11430"/>
                          <a:pt x="83725" y="9620"/>
                          <a:pt x="86868" y="7620"/>
                        </a:cubicBezTo>
                        <a:cubicBezTo>
                          <a:pt x="90011" y="5620"/>
                          <a:pt x="92964" y="3143"/>
                          <a:pt x="95060" y="0"/>
                        </a:cubicBezTo>
                        <a:cubicBezTo>
                          <a:pt x="93059" y="3239"/>
                          <a:pt x="90106" y="5715"/>
                          <a:pt x="87058" y="7906"/>
                        </a:cubicBezTo>
                        <a:cubicBezTo>
                          <a:pt x="83915" y="10096"/>
                          <a:pt x="80677" y="11906"/>
                          <a:pt x="77629" y="14002"/>
                        </a:cubicBezTo>
                        <a:cubicBezTo>
                          <a:pt x="74581" y="16193"/>
                          <a:pt x="71628" y="18669"/>
                          <a:pt x="69914" y="21908"/>
                        </a:cubicBezTo>
                        <a:cubicBezTo>
                          <a:pt x="68199" y="25146"/>
                          <a:pt x="67913" y="29051"/>
                          <a:pt x="66580" y="32575"/>
                        </a:cubicBezTo>
                        <a:cubicBezTo>
                          <a:pt x="64198" y="39815"/>
                          <a:pt x="60674" y="46577"/>
                          <a:pt x="57055" y="53150"/>
                        </a:cubicBezTo>
                        <a:cubicBezTo>
                          <a:pt x="53340" y="59722"/>
                          <a:pt x="49244" y="66104"/>
                          <a:pt x="45053" y="72390"/>
                        </a:cubicBezTo>
                        <a:cubicBezTo>
                          <a:pt x="36671" y="84963"/>
                          <a:pt x="27908" y="97155"/>
                          <a:pt x="20860" y="110395"/>
                        </a:cubicBezTo>
                        <a:cubicBezTo>
                          <a:pt x="13906" y="123539"/>
                          <a:pt x="8954" y="137731"/>
                          <a:pt x="6477" y="152400"/>
                        </a:cubicBezTo>
                        <a:cubicBezTo>
                          <a:pt x="5810" y="156019"/>
                          <a:pt x="5429" y="159734"/>
                          <a:pt x="5048" y="163354"/>
                        </a:cubicBezTo>
                        <a:cubicBezTo>
                          <a:pt x="4858" y="165068"/>
                          <a:pt x="4763" y="167164"/>
                          <a:pt x="4763" y="168783"/>
                        </a:cubicBezTo>
                        <a:cubicBezTo>
                          <a:pt x="4763" y="170498"/>
                          <a:pt x="4858" y="172402"/>
                          <a:pt x="4953" y="174307"/>
                        </a:cubicBezTo>
                        <a:cubicBezTo>
                          <a:pt x="5334" y="181832"/>
                          <a:pt x="5810" y="189262"/>
                          <a:pt x="6382" y="196786"/>
                        </a:cubicBezTo>
                        <a:cubicBezTo>
                          <a:pt x="7429" y="211836"/>
                          <a:pt x="8573" y="226790"/>
                          <a:pt x="9716" y="241744"/>
                        </a:cubicBezTo>
                        <a:cubicBezTo>
                          <a:pt x="10954" y="256794"/>
                          <a:pt x="12192" y="271748"/>
                          <a:pt x="13621" y="286703"/>
                        </a:cubicBezTo>
                        <a:cubicBezTo>
                          <a:pt x="14383" y="294227"/>
                          <a:pt x="15145" y="301657"/>
                          <a:pt x="15907" y="309086"/>
                        </a:cubicBezTo>
                        <a:cubicBezTo>
                          <a:pt x="16383" y="312801"/>
                          <a:pt x="16764" y="316516"/>
                          <a:pt x="17335" y="320231"/>
                        </a:cubicBezTo>
                        <a:cubicBezTo>
                          <a:pt x="17812" y="323850"/>
                          <a:pt x="18383" y="327660"/>
                          <a:pt x="19145" y="330803"/>
                        </a:cubicBezTo>
                        <a:lnTo>
                          <a:pt x="10858" y="332994"/>
                        </a:ln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Freeform: Shape 544">
                    <a:extLst>
                      <a:ext uri="{FF2B5EF4-FFF2-40B4-BE49-F238E27FC236}">
                        <a16:creationId xmlns:a16="http://schemas.microsoft.com/office/drawing/2014/main" id="{2F3AD473-6C64-4B7B-A874-930BFCB06056}"/>
                      </a:ext>
                    </a:extLst>
                  </p:cNvPr>
                  <p:cNvSpPr/>
                  <p:nvPr/>
                </p:nvSpPr>
                <p:spPr>
                  <a:xfrm>
                    <a:off x="5953886" y="3749420"/>
                    <a:ext cx="35052" cy="24574"/>
                  </a:xfrm>
                  <a:custGeom>
                    <a:avLst/>
                    <a:gdLst>
                      <a:gd name="connsiteX0" fmla="*/ 0 w 35052"/>
                      <a:gd name="connsiteY0" fmla="*/ 24575 h 24574"/>
                      <a:gd name="connsiteX1" fmla="*/ 8858 w 35052"/>
                      <a:gd name="connsiteY1" fmla="*/ 18288 h 24574"/>
                      <a:gd name="connsiteX2" fmla="*/ 18002 w 35052"/>
                      <a:gd name="connsiteY2" fmla="*/ 12668 h 24574"/>
                      <a:gd name="connsiteX3" fmla="*/ 35052 w 35052"/>
                      <a:gd name="connsiteY3" fmla="*/ 0 h 24574"/>
                      <a:gd name="connsiteX4" fmla="*/ 28289 w 35052"/>
                      <a:gd name="connsiteY4" fmla="*/ 8668 h 24574"/>
                      <a:gd name="connsiteX5" fmla="*/ 19526 w 35052"/>
                      <a:gd name="connsiteY5" fmla="*/ 15240 h 24574"/>
                      <a:gd name="connsiteX6" fmla="*/ 0 w 35052"/>
                      <a:gd name="connsiteY6" fmla="*/ 24575 h 2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52" h="24574">
                        <a:moveTo>
                          <a:pt x="0" y="24575"/>
                        </a:moveTo>
                        <a:cubicBezTo>
                          <a:pt x="2762" y="22193"/>
                          <a:pt x="5810" y="20193"/>
                          <a:pt x="8858" y="18288"/>
                        </a:cubicBezTo>
                        <a:lnTo>
                          <a:pt x="18002" y="12668"/>
                        </a:lnTo>
                        <a:cubicBezTo>
                          <a:pt x="24098" y="8954"/>
                          <a:pt x="29908" y="5048"/>
                          <a:pt x="35052" y="0"/>
                        </a:cubicBezTo>
                        <a:cubicBezTo>
                          <a:pt x="33433" y="3239"/>
                          <a:pt x="31051" y="6096"/>
                          <a:pt x="28289" y="8668"/>
                        </a:cubicBezTo>
                        <a:cubicBezTo>
                          <a:pt x="25622" y="11144"/>
                          <a:pt x="22574" y="13335"/>
                          <a:pt x="19526" y="15240"/>
                        </a:cubicBezTo>
                        <a:cubicBezTo>
                          <a:pt x="13335" y="18955"/>
                          <a:pt x="6763" y="21908"/>
                          <a:pt x="0" y="24575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" name="Freeform: Shape 545">
                    <a:extLst>
                      <a:ext uri="{FF2B5EF4-FFF2-40B4-BE49-F238E27FC236}">
                        <a16:creationId xmlns:a16="http://schemas.microsoft.com/office/drawing/2014/main" id="{2B643E49-6D45-4797-9615-304A6E312570}"/>
                      </a:ext>
                    </a:extLst>
                  </p:cNvPr>
                  <p:cNvSpPr/>
                  <p:nvPr/>
                </p:nvSpPr>
                <p:spPr>
                  <a:xfrm>
                    <a:off x="5950779" y="3726275"/>
                    <a:ext cx="6631" cy="48196"/>
                  </a:xfrm>
                  <a:custGeom>
                    <a:avLst/>
                    <a:gdLst>
                      <a:gd name="connsiteX0" fmla="*/ 1393 w 6631"/>
                      <a:gd name="connsiteY0" fmla="*/ 48196 h 48196"/>
                      <a:gd name="connsiteX1" fmla="*/ 631 w 6631"/>
                      <a:gd name="connsiteY1" fmla="*/ 23717 h 48196"/>
                      <a:gd name="connsiteX2" fmla="*/ 6632 w 6631"/>
                      <a:gd name="connsiteY2" fmla="*/ 0 h 48196"/>
                      <a:gd name="connsiteX3" fmla="*/ 3584 w 6631"/>
                      <a:gd name="connsiteY3" fmla="*/ 24098 h 48196"/>
                      <a:gd name="connsiteX4" fmla="*/ 1393 w 6631"/>
                      <a:gd name="connsiteY4" fmla="*/ 48196 h 48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31" h="48196">
                        <a:moveTo>
                          <a:pt x="1393" y="48196"/>
                        </a:moveTo>
                        <a:cubicBezTo>
                          <a:pt x="-417" y="40196"/>
                          <a:pt x="-226" y="31814"/>
                          <a:pt x="631" y="23717"/>
                        </a:cubicBezTo>
                        <a:cubicBezTo>
                          <a:pt x="1583" y="15621"/>
                          <a:pt x="3203" y="7525"/>
                          <a:pt x="6632" y="0"/>
                        </a:cubicBezTo>
                        <a:cubicBezTo>
                          <a:pt x="5489" y="8096"/>
                          <a:pt x="4441" y="16002"/>
                          <a:pt x="3584" y="24098"/>
                        </a:cubicBezTo>
                        <a:cubicBezTo>
                          <a:pt x="2631" y="32004"/>
                          <a:pt x="1869" y="40005"/>
                          <a:pt x="1393" y="48196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Freeform: Shape 546">
                    <a:extLst>
                      <a:ext uri="{FF2B5EF4-FFF2-40B4-BE49-F238E27FC236}">
                        <a16:creationId xmlns:a16="http://schemas.microsoft.com/office/drawing/2014/main" id="{4BDAC562-377F-4B3E-948D-A1A40BD1008E}"/>
                      </a:ext>
                    </a:extLst>
                  </p:cNvPr>
                  <p:cNvSpPr/>
                  <p:nvPr/>
                </p:nvSpPr>
                <p:spPr>
                  <a:xfrm>
                    <a:off x="5966840" y="3724656"/>
                    <a:ext cx="32099" cy="24336"/>
                  </a:xfrm>
                  <a:custGeom>
                    <a:avLst/>
                    <a:gdLst>
                      <a:gd name="connsiteX0" fmla="*/ 0 w 32099"/>
                      <a:gd name="connsiteY0" fmla="*/ 24194 h 24336"/>
                      <a:gd name="connsiteX1" fmla="*/ 17717 w 32099"/>
                      <a:gd name="connsiteY1" fmla="*/ 14669 h 24336"/>
                      <a:gd name="connsiteX2" fmla="*/ 32099 w 32099"/>
                      <a:gd name="connsiteY2" fmla="*/ 0 h 24336"/>
                      <a:gd name="connsiteX3" fmla="*/ 19621 w 32099"/>
                      <a:gd name="connsiteY3" fmla="*/ 16954 h 24336"/>
                      <a:gd name="connsiteX4" fmla="*/ 10477 w 32099"/>
                      <a:gd name="connsiteY4" fmla="*/ 22574 h 24336"/>
                      <a:gd name="connsiteX5" fmla="*/ 0 w 32099"/>
                      <a:gd name="connsiteY5" fmla="*/ 24194 h 24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99" h="24336">
                        <a:moveTo>
                          <a:pt x="0" y="24194"/>
                        </a:moveTo>
                        <a:cubicBezTo>
                          <a:pt x="6858" y="22669"/>
                          <a:pt x="12573" y="19050"/>
                          <a:pt x="17717" y="14669"/>
                        </a:cubicBezTo>
                        <a:cubicBezTo>
                          <a:pt x="22860" y="10287"/>
                          <a:pt x="27432" y="5239"/>
                          <a:pt x="32099" y="0"/>
                        </a:cubicBezTo>
                        <a:cubicBezTo>
                          <a:pt x="29432" y="6477"/>
                          <a:pt x="25051" y="12287"/>
                          <a:pt x="19621" y="16954"/>
                        </a:cubicBezTo>
                        <a:cubicBezTo>
                          <a:pt x="16859" y="19240"/>
                          <a:pt x="13811" y="21241"/>
                          <a:pt x="10477" y="22574"/>
                        </a:cubicBezTo>
                        <a:cubicBezTo>
                          <a:pt x="7144" y="23908"/>
                          <a:pt x="3429" y="24670"/>
                          <a:pt x="0" y="24194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547">
                    <a:extLst>
                      <a:ext uri="{FF2B5EF4-FFF2-40B4-BE49-F238E27FC236}">
                        <a16:creationId xmlns:a16="http://schemas.microsoft.com/office/drawing/2014/main" id="{B8F2BAAE-65B8-437F-AFCD-E58813AA9020}"/>
                      </a:ext>
                    </a:extLst>
                  </p:cNvPr>
                  <p:cNvSpPr/>
                  <p:nvPr/>
                </p:nvSpPr>
                <p:spPr>
                  <a:xfrm>
                    <a:off x="5964244" y="3709416"/>
                    <a:ext cx="20693" cy="39433"/>
                  </a:xfrm>
                  <a:custGeom>
                    <a:avLst/>
                    <a:gdLst>
                      <a:gd name="connsiteX0" fmla="*/ 1358 w 20693"/>
                      <a:gd name="connsiteY0" fmla="*/ 39433 h 39433"/>
                      <a:gd name="connsiteX1" fmla="*/ 215 w 20693"/>
                      <a:gd name="connsiteY1" fmla="*/ 27622 h 39433"/>
                      <a:gd name="connsiteX2" fmla="*/ 3739 w 20693"/>
                      <a:gd name="connsiteY2" fmla="*/ 16097 h 39433"/>
                      <a:gd name="connsiteX3" fmla="*/ 10693 w 20693"/>
                      <a:gd name="connsiteY3" fmla="*/ 6382 h 39433"/>
                      <a:gd name="connsiteX4" fmla="*/ 20694 w 20693"/>
                      <a:gd name="connsiteY4" fmla="*/ 0 h 39433"/>
                      <a:gd name="connsiteX5" fmla="*/ 12407 w 20693"/>
                      <a:gd name="connsiteY5" fmla="*/ 7906 h 39433"/>
                      <a:gd name="connsiteX6" fmla="*/ 6311 w 20693"/>
                      <a:gd name="connsiteY6" fmla="*/ 17431 h 39433"/>
                      <a:gd name="connsiteX7" fmla="*/ 2406 w 20693"/>
                      <a:gd name="connsiteY7" fmla="*/ 28003 h 39433"/>
                      <a:gd name="connsiteX8" fmla="*/ 1358 w 20693"/>
                      <a:gd name="connsiteY8" fmla="*/ 39433 h 39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93" h="39433">
                        <a:moveTo>
                          <a:pt x="1358" y="39433"/>
                        </a:moveTo>
                        <a:cubicBezTo>
                          <a:pt x="25" y="35719"/>
                          <a:pt x="-261" y="31623"/>
                          <a:pt x="215" y="27622"/>
                        </a:cubicBezTo>
                        <a:cubicBezTo>
                          <a:pt x="691" y="23622"/>
                          <a:pt x="1930" y="19717"/>
                          <a:pt x="3739" y="16097"/>
                        </a:cubicBezTo>
                        <a:cubicBezTo>
                          <a:pt x="5549" y="12478"/>
                          <a:pt x="7835" y="9144"/>
                          <a:pt x="10693" y="6382"/>
                        </a:cubicBezTo>
                        <a:cubicBezTo>
                          <a:pt x="13550" y="3524"/>
                          <a:pt x="16979" y="1333"/>
                          <a:pt x="20694" y="0"/>
                        </a:cubicBezTo>
                        <a:cubicBezTo>
                          <a:pt x="17455" y="2286"/>
                          <a:pt x="14788" y="4953"/>
                          <a:pt x="12407" y="7906"/>
                        </a:cubicBezTo>
                        <a:cubicBezTo>
                          <a:pt x="10026" y="10858"/>
                          <a:pt x="8026" y="14002"/>
                          <a:pt x="6311" y="17431"/>
                        </a:cubicBezTo>
                        <a:cubicBezTo>
                          <a:pt x="4597" y="20765"/>
                          <a:pt x="3358" y="24384"/>
                          <a:pt x="2406" y="28003"/>
                        </a:cubicBezTo>
                        <a:cubicBezTo>
                          <a:pt x="1644" y="31718"/>
                          <a:pt x="1168" y="35433"/>
                          <a:pt x="1358" y="39433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5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45999" y="3806795"/>
                  <a:ext cx="47295" cy="52257"/>
                  <a:chOff x="5845999" y="3806795"/>
                  <a:chExt cx="47295" cy="52257"/>
                </a:xfrm>
              </p:grpSpPr>
              <p:sp>
                <p:nvSpPr>
                  <p:cNvPr id="89" name="Freeform: Shape 549">
                    <a:extLst>
                      <a:ext uri="{FF2B5EF4-FFF2-40B4-BE49-F238E27FC236}">
                        <a16:creationId xmlns:a16="http://schemas.microsoft.com/office/drawing/2014/main" id="{EBCB5497-3921-4A38-8FA5-45380D2658FE}"/>
                      </a:ext>
                    </a:extLst>
                  </p:cNvPr>
                  <p:cNvSpPr/>
                  <p:nvPr/>
                </p:nvSpPr>
                <p:spPr>
                  <a:xfrm>
                    <a:off x="5845999" y="3806795"/>
                    <a:ext cx="47072" cy="52257"/>
                  </a:xfrm>
                  <a:custGeom>
                    <a:avLst/>
                    <a:gdLst>
                      <a:gd name="connsiteX0" fmla="*/ 46927 w 47072"/>
                      <a:gd name="connsiteY0" fmla="*/ 51591 h 52257"/>
                      <a:gd name="connsiteX1" fmla="*/ 31592 w 47072"/>
                      <a:gd name="connsiteY1" fmla="*/ 13110 h 52257"/>
                      <a:gd name="connsiteX2" fmla="*/ 1302 w 47072"/>
                      <a:gd name="connsiteY2" fmla="*/ 3109 h 52257"/>
                      <a:gd name="connsiteX3" fmla="*/ 27782 w 47072"/>
                      <a:gd name="connsiteY3" fmla="*/ 36256 h 52257"/>
                      <a:gd name="connsiteX4" fmla="*/ 46070 w 47072"/>
                      <a:gd name="connsiteY4" fmla="*/ 52258 h 52257"/>
                      <a:gd name="connsiteX5" fmla="*/ 46927 w 47072"/>
                      <a:gd name="connsiteY5" fmla="*/ 51591 h 52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72" h="52257">
                        <a:moveTo>
                          <a:pt x="46927" y="51591"/>
                        </a:moveTo>
                        <a:cubicBezTo>
                          <a:pt x="48261" y="39971"/>
                          <a:pt x="40165" y="22064"/>
                          <a:pt x="31592" y="13110"/>
                        </a:cubicBezTo>
                        <a:cubicBezTo>
                          <a:pt x="27115" y="8252"/>
                          <a:pt x="7589" y="-6321"/>
                          <a:pt x="1302" y="3109"/>
                        </a:cubicBezTo>
                        <a:cubicBezTo>
                          <a:pt x="-6222" y="14825"/>
                          <a:pt x="21019" y="30922"/>
                          <a:pt x="27782" y="36256"/>
                        </a:cubicBezTo>
                        <a:cubicBezTo>
                          <a:pt x="31592" y="38732"/>
                          <a:pt x="46642" y="48067"/>
                          <a:pt x="46070" y="52258"/>
                        </a:cubicBezTo>
                        <a:lnTo>
                          <a:pt x="46927" y="51591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0" name="Freeform: Shape 550">
                    <a:extLst>
                      <a:ext uri="{FF2B5EF4-FFF2-40B4-BE49-F238E27FC236}">
                        <a16:creationId xmlns:a16="http://schemas.microsoft.com/office/drawing/2014/main" id="{7DC7A042-6B4C-4B41-9EC5-2261599046DE}"/>
                      </a:ext>
                    </a:extLst>
                  </p:cNvPr>
                  <p:cNvSpPr/>
                  <p:nvPr/>
                </p:nvSpPr>
                <p:spPr>
                  <a:xfrm>
                    <a:off x="5863399" y="3816572"/>
                    <a:ext cx="29895" cy="41433"/>
                  </a:xfrm>
                  <a:custGeom>
                    <a:avLst/>
                    <a:gdLst>
                      <a:gd name="connsiteX0" fmla="*/ 29527 w 29895"/>
                      <a:gd name="connsiteY0" fmla="*/ 41434 h 41433"/>
                      <a:gd name="connsiteX1" fmla="*/ 28384 w 29895"/>
                      <a:gd name="connsiteY1" fmla="*/ 35147 h 41433"/>
                      <a:gd name="connsiteX2" fmla="*/ 25527 w 29895"/>
                      <a:gd name="connsiteY2" fmla="*/ 29432 h 41433"/>
                      <a:gd name="connsiteX3" fmla="*/ 17717 w 29895"/>
                      <a:gd name="connsiteY3" fmla="*/ 19145 h 41433"/>
                      <a:gd name="connsiteX4" fmla="*/ 8953 w 29895"/>
                      <a:gd name="connsiteY4" fmla="*/ 9525 h 41433"/>
                      <a:gd name="connsiteX5" fmla="*/ 0 w 29895"/>
                      <a:gd name="connsiteY5" fmla="*/ 0 h 41433"/>
                      <a:gd name="connsiteX6" fmla="*/ 10192 w 29895"/>
                      <a:gd name="connsiteY6" fmla="*/ 8382 h 41433"/>
                      <a:gd name="connsiteX7" fmla="*/ 19431 w 29895"/>
                      <a:gd name="connsiteY7" fmla="*/ 17812 h 41433"/>
                      <a:gd name="connsiteX8" fmla="*/ 27051 w 29895"/>
                      <a:gd name="connsiteY8" fmla="*/ 28670 h 41433"/>
                      <a:gd name="connsiteX9" fmla="*/ 29527 w 29895"/>
                      <a:gd name="connsiteY9" fmla="*/ 41434 h 4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895" h="41433">
                        <a:moveTo>
                          <a:pt x="29527" y="41434"/>
                        </a:moveTo>
                        <a:cubicBezTo>
                          <a:pt x="29623" y="39243"/>
                          <a:pt x="29146" y="37147"/>
                          <a:pt x="28384" y="35147"/>
                        </a:cubicBezTo>
                        <a:cubicBezTo>
                          <a:pt x="27623" y="33147"/>
                          <a:pt x="26670" y="31242"/>
                          <a:pt x="25527" y="29432"/>
                        </a:cubicBezTo>
                        <a:cubicBezTo>
                          <a:pt x="23241" y="25813"/>
                          <a:pt x="20574" y="22384"/>
                          <a:pt x="17717" y="19145"/>
                        </a:cubicBezTo>
                        <a:cubicBezTo>
                          <a:pt x="14954" y="15812"/>
                          <a:pt x="11906" y="12668"/>
                          <a:pt x="8953" y="9525"/>
                        </a:cubicBezTo>
                        <a:cubicBezTo>
                          <a:pt x="6001" y="6382"/>
                          <a:pt x="2857" y="3238"/>
                          <a:pt x="0" y="0"/>
                        </a:cubicBezTo>
                        <a:cubicBezTo>
                          <a:pt x="3524" y="2572"/>
                          <a:pt x="6953" y="5429"/>
                          <a:pt x="10192" y="8382"/>
                        </a:cubicBezTo>
                        <a:cubicBezTo>
                          <a:pt x="13430" y="11335"/>
                          <a:pt x="16573" y="14478"/>
                          <a:pt x="19431" y="17812"/>
                        </a:cubicBezTo>
                        <a:cubicBezTo>
                          <a:pt x="22288" y="21146"/>
                          <a:pt x="24955" y="24765"/>
                          <a:pt x="27051" y="28670"/>
                        </a:cubicBezTo>
                        <a:cubicBezTo>
                          <a:pt x="28956" y="32480"/>
                          <a:pt x="30671" y="37052"/>
                          <a:pt x="29527" y="41434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1" name="Freeform: Shape 551">
                    <a:extLst>
                      <a:ext uri="{FF2B5EF4-FFF2-40B4-BE49-F238E27FC236}">
                        <a16:creationId xmlns:a16="http://schemas.microsoft.com/office/drawing/2014/main" id="{6963F508-CDF7-481C-A014-F33E807027AA}"/>
                      </a:ext>
                    </a:extLst>
                  </p:cNvPr>
                  <p:cNvSpPr/>
                  <p:nvPr/>
                </p:nvSpPr>
                <p:spPr>
                  <a:xfrm>
                    <a:off x="5857779" y="3827621"/>
                    <a:ext cx="26765" cy="10191"/>
                  </a:xfrm>
                  <a:custGeom>
                    <a:avLst/>
                    <a:gdLst>
                      <a:gd name="connsiteX0" fmla="*/ 0 w 26765"/>
                      <a:gd name="connsiteY0" fmla="*/ 0 h 10191"/>
                      <a:gd name="connsiteX1" fmla="*/ 14097 w 26765"/>
                      <a:gd name="connsiteY1" fmla="*/ 3238 h 10191"/>
                      <a:gd name="connsiteX2" fmla="*/ 26765 w 26765"/>
                      <a:gd name="connsiteY2" fmla="*/ 10192 h 10191"/>
                      <a:gd name="connsiteX3" fmla="*/ 13335 w 26765"/>
                      <a:gd name="connsiteY3" fmla="*/ 5334 h 10191"/>
                      <a:gd name="connsiteX4" fmla="*/ 0 w 26765"/>
                      <a:gd name="connsiteY4" fmla="*/ 0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65" h="10191">
                        <a:moveTo>
                          <a:pt x="0" y="0"/>
                        </a:moveTo>
                        <a:cubicBezTo>
                          <a:pt x="4858" y="381"/>
                          <a:pt x="9525" y="1619"/>
                          <a:pt x="14097" y="3238"/>
                        </a:cubicBezTo>
                        <a:cubicBezTo>
                          <a:pt x="18574" y="4953"/>
                          <a:pt x="23051" y="7048"/>
                          <a:pt x="26765" y="10192"/>
                        </a:cubicBezTo>
                        <a:lnTo>
                          <a:pt x="13335" y="5334"/>
                        </a:lnTo>
                        <a:cubicBezTo>
                          <a:pt x="8858" y="3619"/>
                          <a:pt x="4381" y="20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2" name="Freeform: Shape 552">
                    <a:extLst>
                      <a:ext uri="{FF2B5EF4-FFF2-40B4-BE49-F238E27FC236}">
                        <a16:creationId xmlns:a16="http://schemas.microsoft.com/office/drawing/2014/main" id="{4F1E214C-15A7-4926-A0CE-C7DD6F6A1A2F}"/>
                      </a:ext>
                    </a:extLst>
                  </p:cNvPr>
                  <p:cNvSpPr/>
                  <p:nvPr/>
                </p:nvSpPr>
                <p:spPr>
                  <a:xfrm>
                    <a:off x="5872162" y="3819334"/>
                    <a:ext cx="4572" cy="9906"/>
                  </a:xfrm>
                  <a:custGeom>
                    <a:avLst/>
                    <a:gdLst>
                      <a:gd name="connsiteX0" fmla="*/ 0 w 4572"/>
                      <a:gd name="connsiteY0" fmla="*/ 0 h 9906"/>
                      <a:gd name="connsiteX1" fmla="*/ 3048 w 4572"/>
                      <a:gd name="connsiteY1" fmla="*/ 4667 h 9906"/>
                      <a:gd name="connsiteX2" fmla="*/ 4572 w 4572"/>
                      <a:gd name="connsiteY2" fmla="*/ 9906 h 9906"/>
                      <a:gd name="connsiteX3" fmla="*/ 2381 w 4572"/>
                      <a:gd name="connsiteY3" fmla="*/ 8001 h 9906"/>
                      <a:gd name="connsiteX4" fmla="*/ 952 w 4572"/>
                      <a:gd name="connsiteY4" fmla="*/ 5525 h 9906"/>
                      <a:gd name="connsiteX5" fmla="*/ 0 w 4572"/>
                      <a:gd name="connsiteY5" fmla="*/ 0 h 9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2" h="9906">
                        <a:moveTo>
                          <a:pt x="0" y="0"/>
                        </a:moveTo>
                        <a:cubicBezTo>
                          <a:pt x="1524" y="1333"/>
                          <a:pt x="2286" y="3048"/>
                          <a:pt x="3048" y="4667"/>
                        </a:cubicBezTo>
                        <a:cubicBezTo>
                          <a:pt x="3715" y="6382"/>
                          <a:pt x="4191" y="7906"/>
                          <a:pt x="4572" y="9906"/>
                        </a:cubicBezTo>
                        <a:cubicBezTo>
                          <a:pt x="3715" y="9430"/>
                          <a:pt x="2953" y="8763"/>
                          <a:pt x="2381" y="8001"/>
                        </a:cubicBezTo>
                        <a:cubicBezTo>
                          <a:pt x="1810" y="7239"/>
                          <a:pt x="1333" y="6382"/>
                          <a:pt x="952" y="5525"/>
                        </a:cubicBezTo>
                        <a:cubicBezTo>
                          <a:pt x="286" y="3715"/>
                          <a:pt x="0" y="20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6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906928" y="3811867"/>
                  <a:ext cx="64126" cy="61378"/>
                  <a:chOff x="5906928" y="3811867"/>
                  <a:chExt cx="64126" cy="61378"/>
                </a:xfrm>
              </p:grpSpPr>
              <p:sp>
                <p:nvSpPr>
                  <p:cNvPr id="87" name="Freeform: Shape 554">
                    <a:extLst>
                      <a:ext uri="{FF2B5EF4-FFF2-40B4-BE49-F238E27FC236}">
                        <a16:creationId xmlns:a16="http://schemas.microsoft.com/office/drawing/2014/main" id="{4F62A831-3371-4738-BAAE-E6A7C9F0BED0}"/>
                      </a:ext>
                    </a:extLst>
                  </p:cNvPr>
                  <p:cNvSpPr/>
                  <p:nvPr/>
                </p:nvSpPr>
                <p:spPr>
                  <a:xfrm>
                    <a:off x="5921977" y="3811867"/>
                    <a:ext cx="49077" cy="34327"/>
                  </a:xfrm>
                  <a:custGeom>
                    <a:avLst/>
                    <a:gdLst>
                      <a:gd name="connsiteX0" fmla="*/ 0 w 49077"/>
                      <a:gd name="connsiteY0" fmla="*/ 32423 h 34327"/>
                      <a:gd name="connsiteX1" fmla="*/ 24765 w 49077"/>
                      <a:gd name="connsiteY1" fmla="*/ 2419 h 34327"/>
                      <a:gd name="connsiteX2" fmla="*/ 48958 w 49077"/>
                      <a:gd name="connsiteY2" fmla="*/ 8991 h 34327"/>
                      <a:gd name="connsiteX3" fmla="*/ 21812 w 49077"/>
                      <a:gd name="connsiteY3" fmla="*/ 22516 h 34327"/>
                      <a:gd name="connsiteX4" fmla="*/ 667 w 49077"/>
                      <a:gd name="connsiteY4" fmla="*/ 34327 h 34327"/>
                      <a:gd name="connsiteX5" fmla="*/ 0 w 49077"/>
                      <a:gd name="connsiteY5" fmla="*/ 32423 h 34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77" h="34327">
                        <a:moveTo>
                          <a:pt x="0" y="32423"/>
                        </a:moveTo>
                        <a:cubicBezTo>
                          <a:pt x="2953" y="18516"/>
                          <a:pt x="9715" y="7181"/>
                          <a:pt x="24765" y="2419"/>
                        </a:cubicBezTo>
                        <a:cubicBezTo>
                          <a:pt x="31432" y="419"/>
                          <a:pt x="50768" y="-4154"/>
                          <a:pt x="48958" y="8991"/>
                        </a:cubicBezTo>
                        <a:cubicBezTo>
                          <a:pt x="47720" y="18706"/>
                          <a:pt x="29051" y="18897"/>
                          <a:pt x="21812" y="22516"/>
                        </a:cubicBezTo>
                        <a:cubicBezTo>
                          <a:pt x="15049" y="25660"/>
                          <a:pt x="6001" y="28422"/>
                          <a:pt x="667" y="34327"/>
                        </a:cubicBezTo>
                        <a:lnTo>
                          <a:pt x="0" y="32423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8" name="Freeform: Shape 555">
                    <a:extLst>
                      <a:ext uri="{FF2B5EF4-FFF2-40B4-BE49-F238E27FC236}">
                        <a16:creationId xmlns:a16="http://schemas.microsoft.com/office/drawing/2014/main" id="{82559EFE-1E64-4348-A417-2F9E632287B4}"/>
                      </a:ext>
                    </a:extLst>
                  </p:cNvPr>
                  <p:cNvSpPr/>
                  <p:nvPr/>
                </p:nvSpPr>
                <p:spPr>
                  <a:xfrm>
                    <a:off x="5906928" y="3816000"/>
                    <a:ext cx="51435" cy="57245"/>
                  </a:xfrm>
                  <a:custGeom>
                    <a:avLst/>
                    <a:gdLst>
                      <a:gd name="connsiteX0" fmla="*/ 0 w 51435"/>
                      <a:gd name="connsiteY0" fmla="*/ 57055 h 57245"/>
                      <a:gd name="connsiteX1" fmla="*/ 7144 w 51435"/>
                      <a:gd name="connsiteY1" fmla="*/ 50578 h 57245"/>
                      <a:gd name="connsiteX2" fmla="*/ 11049 w 51435"/>
                      <a:gd name="connsiteY2" fmla="*/ 41529 h 57245"/>
                      <a:gd name="connsiteX3" fmla="*/ 18002 w 51435"/>
                      <a:gd name="connsiteY3" fmla="*/ 22479 h 57245"/>
                      <a:gd name="connsiteX4" fmla="*/ 33528 w 51435"/>
                      <a:gd name="connsiteY4" fmla="*/ 9334 h 57245"/>
                      <a:gd name="connsiteX5" fmla="*/ 51340 w 51435"/>
                      <a:gd name="connsiteY5" fmla="*/ 0 h 57245"/>
                      <a:gd name="connsiteX6" fmla="*/ 51435 w 51435"/>
                      <a:gd name="connsiteY6" fmla="*/ 190 h 57245"/>
                      <a:gd name="connsiteX7" fmla="*/ 34004 w 51435"/>
                      <a:gd name="connsiteY7" fmla="*/ 10382 h 57245"/>
                      <a:gd name="connsiteX8" fmla="*/ 19526 w 51435"/>
                      <a:gd name="connsiteY8" fmla="*/ 23336 h 57245"/>
                      <a:gd name="connsiteX9" fmla="*/ 13144 w 51435"/>
                      <a:gd name="connsiteY9" fmla="*/ 42291 h 57245"/>
                      <a:gd name="connsiteX10" fmla="*/ 8382 w 51435"/>
                      <a:gd name="connsiteY10" fmla="*/ 51435 h 57245"/>
                      <a:gd name="connsiteX11" fmla="*/ 95 w 51435"/>
                      <a:gd name="connsiteY11" fmla="*/ 57245 h 57245"/>
                      <a:gd name="connsiteX12" fmla="*/ 0 w 51435"/>
                      <a:gd name="connsiteY12" fmla="*/ 57055 h 5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435" h="57245">
                        <a:moveTo>
                          <a:pt x="0" y="57055"/>
                        </a:moveTo>
                        <a:cubicBezTo>
                          <a:pt x="3143" y="55721"/>
                          <a:pt x="5429" y="53340"/>
                          <a:pt x="7144" y="50578"/>
                        </a:cubicBezTo>
                        <a:cubicBezTo>
                          <a:pt x="8858" y="47815"/>
                          <a:pt x="10096" y="44672"/>
                          <a:pt x="11049" y="41529"/>
                        </a:cubicBezTo>
                        <a:cubicBezTo>
                          <a:pt x="13240" y="35242"/>
                          <a:pt x="14573" y="28575"/>
                          <a:pt x="18002" y="22479"/>
                        </a:cubicBezTo>
                        <a:cubicBezTo>
                          <a:pt x="21527" y="16288"/>
                          <a:pt x="27527" y="12287"/>
                          <a:pt x="33528" y="9334"/>
                        </a:cubicBezTo>
                        <a:cubicBezTo>
                          <a:pt x="39624" y="6382"/>
                          <a:pt x="45910" y="3905"/>
                          <a:pt x="51340" y="0"/>
                        </a:cubicBezTo>
                        <a:lnTo>
                          <a:pt x="51435" y="190"/>
                        </a:lnTo>
                        <a:cubicBezTo>
                          <a:pt x="46101" y="4381"/>
                          <a:pt x="39815" y="7144"/>
                          <a:pt x="34004" y="10382"/>
                        </a:cubicBezTo>
                        <a:cubicBezTo>
                          <a:pt x="28099" y="13525"/>
                          <a:pt x="22574" y="17621"/>
                          <a:pt x="19526" y="23336"/>
                        </a:cubicBezTo>
                        <a:cubicBezTo>
                          <a:pt x="16573" y="29146"/>
                          <a:pt x="15621" y="35909"/>
                          <a:pt x="13144" y="42291"/>
                        </a:cubicBezTo>
                        <a:cubicBezTo>
                          <a:pt x="11906" y="45434"/>
                          <a:pt x="10477" y="48673"/>
                          <a:pt x="8382" y="51435"/>
                        </a:cubicBezTo>
                        <a:cubicBezTo>
                          <a:pt x="6286" y="54197"/>
                          <a:pt x="3429" y="56579"/>
                          <a:pt x="95" y="57245"/>
                        </a:cubicBezTo>
                        <a:lnTo>
                          <a:pt x="0" y="57055"/>
                        </a:ln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7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49695" y="3738888"/>
                  <a:ext cx="48374" cy="59491"/>
                  <a:chOff x="5849695" y="3738888"/>
                  <a:chExt cx="48374" cy="59491"/>
                </a:xfrm>
              </p:grpSpPr>
              <p:sp>
                <p:nvSpPr>
                  <p:cNvPr id="83" name="Freeform: Shape 557">
                    <a:extLst>
                      <a:ext uri="{FF2B5EF4-FFF2-40B4-BE49-F238E27FC236}">
                        <a16:creationId xmlns:a16="http://schemas.microsoft.com/office/drawing/2014/main" id="{DFDEBC64-E3C4-42D6-9FE1-B147B7F9455E}"/>
                      </a:ext>
                    </a:extLst>
                  </p:cNvPr>
                  <p:cNvSpPr/>
                  <p:nvPr/>
                </p:nvSpPr>
                <p:spPr>
                  <a:xfrm>
                    <a:off x="5849695" y="3738888"/>
                    <a:ext cx="29133" cy="38345"/>
                  </a:xfrm>
                  <a:custGeom>
                    <a:avLst/>
                    <a:gdLst>
                      <a:gd name="connsiteX0" fmla="*/ 29134 w 29133"/>
                      <a:gd name="connsiteY0" fmla="*/ 38345 h 38345"/>
                      <a:gd name="connsiteX1" fmla="*/ 10941 w 29133"/>
                      <a:gd name="connsiteY1" fmla="*/ 27392 h 38345"/>
                      <a:gd name="connsiteX2" fmla="*/ 1702 w 29133"/>
                      <a:gd name="connsiteY2" fmla="*/ 1674 h 38345"/>
                      <a:gd name="connsiteX3" fmla="*/ 20752 w 29133"/>
                      <a:gd name="connsiteY3" fmla="*/ 11104 h 38345"/>
                      <a:gd name="connsiteX4" fmla="*/ 26276 w 29133"/>
                      <a:gd name="connsiteY4" fmla="*/ 34345 h 38345"/>
                      <a:gd name="connsiteX5" fmla="*/ 29134 w 29133"/>
                      <a:gd name="connsiteY5" fmla="*/ 38345 h 38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33" h="38345">
                        <a:moveTo>
                          <a:pt x="29134" y="38345"/>
                        </a:moveTo>
                        <a:cubicBezTo>
                          <a:pt x="25800" y="34726"/>
                          <a:pt x="15799" y="32250"/>
                          <a:pt x="10941" y="27392"/>
                        </a:cubicBezTo>
                        <a:cubicBezTo>
                          <a:pt x="6464" y="23296"/>
                          <a:pt x="-4109" y="7961"/>
                          <a:pt x="1702" y="1674"/>
                        </a:cubicBezTo>
                        <a:cubicBezTo>
                          <a:pt x="7036" y="-3945"/>
                          <a:pt x="18656" y="5961"/>
                          <a:pt x="20752" y="11104"/>
                        </a:cubicBezTo>
                        <a:cubicBezTo>
                          <a:pt x="23895" y="18248"/>
                          <a:pt x="21133" y="27868"/>
                          <a:pt x="26276" y="34345"/>
                        </a:cubicBezTo>
                        <a:lnTo>
                          <a:pt x="29134" y="38345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558">
                    <a:extLst>
                      <a:ext uri="{FF2B5EF4-FFF2-40B4-BE49-F238E27FC236}">
                        <a16:creationId xmlns:a16="http://schemas.microsoft.com/office/drawing/2014/main" id="{BDB5F323-3F92-4E0D-8776-8D402B6EFAE7}"/>
                      </a:ext>
                    </a:extLst>
                  </p:cNvPr>
                  <p:cNvSpPr/>
                  <p:nvPr/>
                </p:nvSpPr>
                <p:spPr>
                  <a:xfrm>
                    <a:off x="5862732" y="3755897"/>
                    <a:ext cx="35337" cy="42481"/>
                  </a:xfrm>
                  <a:custGeom>
                    <a:avLst/>
                    <a:gdLst>
                      <a:gd name="connsiteX0" fmla="*/ 35338 w 35337"/>
                      <a:gd name="connsiteY0" fmla="*/ 42481 h 42481"/>
                      <a:gd name="connsiteX1" fmla="*/ 32385 w 35337"/>
                      <a:gd name="connsiteY1" fmla="*/ 36100 h 42481"/>
                      <a:gd name="connsiteX2" fmla="*/ 30480 w 35337"/>
                      <a:gd name="connsiteY2" fmla="*/ 33338 h 42481"/>
                      <a:gd name="connsiteX3" fmla="*/ 28003 w 35337"/>
                      <a:gd name="connsiteY3" fmla="*/ 31052 h 42481"/>
                      <a:gd name="connsiteX4" fmla="*/ 16383 w 35337"/>
                      <a:gd name="connsiteY4" fmla="*/ 23050 h 42481"/>
                      <a:gd name="connsiteX5" fmla="*/ 6572 w 35337"/>
                      <a:gd name="connsiteY5" fmla="*/ 12668 h 42481"/>
                      <a:gd name="connsiteX6" fmla="*/ 0 w 35337"/>
                      <a:gd name="connsiteY6" fmla="*/ 0 h 42481"/>
                      <a:gd name="connsiteX7" fmla="*/ 7906 w 35337"/>
                      <a:gd name="connsiteY7" fmla="*/ 11621 h 42481"/>
                      <a:gd name="connsiteX8" fmla="*/ 17812 w 35337"/>
                      <a:gd name="connsiteY8" fmla="*/ 21431 h 42481"/>
                      <a:gd name="connsiteX9" fmla="*/ 29146 w 35337"/>
                      <a:gd name="connsiteY9" fmla="*/ 29813 h 42481"/>
                      <a:gd name="connsiteX10" fmla="*/ 31623 w 35337"/>
                      <a:gd name="connsiteY10" fmla="*/ 32575 h 42481"/>
                      <a:gd name="connsiteX11" fmla="*/ 33433 w 35337"/>
                      <a:gd name="connsiteY11" fmla="*/ 35814 h 42481"/>
                      <a:gd name="connsiteX12" fmla="*/ 35338 w 35337"/>
                      <a:gd name="connsiteY12" fmla="*/ 42481 h 42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337" h="42481">
                        <a:moveTo>
                          <a:pt x="35338" y="42481"/>
                        </a:moveTo>
                        <a:cubicBezTo>
                          <a:pt x="34576" y="40291"/>
                          <a:pt x="33528" y="38100"/>
                          <a:pt x="32385" y="36100"/>
                        </a:cubicBezTo>
                        <a:cubicBezTo>
                          <a:pt x="31813" y="35147"/>
                          <a:pt x="31242" y="34100"/>
                          <a:pt x="30480" y="33338"/>
                        </a:cubicBezTo>
                        <a:cubicBezTo>
                          <a:pt x="29718" y="32480"/>
                          <a:pt x="28861" y="31718"/>
                          <a:pt x="28003" y="31052"/>
                        </a:cubicBezTo>
                        <a:cubicBezTo>
                          <a:pt x="24384" y="28194"/>
                          <a:pt x="20098" y="26194"/>
                          <a:pt x="16383" y="23050"/>
                        </a:cubicBezTo>
                        <a:cubicBezTo>
                          <a:pt x="12763" y="20002"/>
                          <a:pt x="9334" y="16478"/>
                          <a:pt x="6572" y="12668"/>
                        </a:cubicBezTo>
                        <a:cubicBezTo>
                          <a:pt x="3810" y="8763"/>
                          <a:pt x="1429" y="4572"/>
                          <a:pt x="0" y="0"/>
                        </a:cubicBezTo>
                        <a:cubicBezTo>
                          <a:pt x="2286" y="4191"/>
                          <a:pt x="4858" y="8096"/>
                          <a:pt x="7906" y="11621"/>
                        </a:cubicBezTo>
                        <a:cubicBezTo>
                          <a:pt x="10954" y="15145"/>
                          <a:pt x="14192" y="18383"/>
                          <a:pt x="17812" y="21431"/>
                        </a:cubicBezTo>
                        <a:cubicBezTo>
                          <a:pt x="21241" y="24384"/>
                          <a:pt x="25622" y="26479"/>
                          <a:pt x="29146" y="29813"/>
                        </a:cubicBezTo>
                        <a:cubicBezTo>
                          <a:pt x="30099" y="30671"/>
                          <a:pt x="30861" y="31623"/>
                          <a:pt x="31623" y="32575"/>
                        </a:cubicBezTo>
                        <a:cubicBezTo>
                          <a:pt x="32385" y="33623"/>
                          <a:pt x="32956" y="34671"/>
                          <a:pt x="33433" y="35814"/>
                        </a:cubicBezTo>
                        <a:cubicBezTo>
                          <a:pt x="34195" y="37814"/>
                          <a:pt x="35052" y="40100"/>
                          <a:pt x="35338" y="42481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" name="Freeform: Shape 559">
                    <a:extLst>
                      <a:ext uri="{FF2B5EF4-FFF2-40B4-BE49-F238E27FC236}">
                        <a16:creationId xmlns:a16="http://schemas.microsoft.com/office/drawing/2014/main" id="{430CBADB-204E-4A60-80DF-31BB8B7A8484}"/>
                      </a:ext>
                    </a:extLst>
                  </p:cNvPr>
                  <p:cNvSpPr/>
                  <p:nvPr/>
                </p:nvSpPr>
                <p:spPr>
                  <a:xfrm>
                    <a:off x="5857969" y="3758279"/>
                    <a:ext cx="11239" cy="8706"/>
                  </a:xfrm>
                  <a:custGeom>
                    <a:avLst/>
                    <a:gdLst>
                      <a:gd name="connsiteX0" fmla="*/ 0 w 11239"/>
                      <a:gd name="connsiteY0" fmla="*/ 0 h 8706"/>
                      <a:gd name="connsiteX1" fmla="*/ 5620 w 11239"/>
                      <a:gd name="connsiteY1" fmla="*/ 4381 h 8706"/>
                      <a:gd name="connsiteX2" fmla="*/ 11240 w 11239"/>
                      <a:gd name="connsiteY2" fmla="*/ 8668 h 8706"/>
                      <a:gd name="connsiteX3" fmla="*/ 4191 w 11239"/>
                      <a:gd name="connsiteY3" fmla="*/ 6096 h 8706"/>
                      <a:gd name="connsiteX4" fmla="*/ 0 w 11239"/>
                      <a:gd name="connsiteY4" fmla="*/ 0 h 8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39" h="8706">
                        <a:moveTo>
                          <a:pt x="0" y="0"/>
                        </a:moveTo>
                        <a:cubicBezTo>
                          <a:pt x="2096" y="1524"/>
                          <a:pt x="3810" y="2953"/>
                          <a:pt x="5620" y="4381"/>
                        </a:cubicBezTo>
                        <a:cubicBezTo>
                          <a:pt x="7429" y="5906"/>
                          <a:pt x="9144" y="7239"/>
                          <a:pt x="11240" y="8668"/>
                        </a:cubicBezTo>
                        <a:cubicBezTo>
                          <a:pt x="8573" y="8954"/>
                          <a:pt x="6191" y="7620"/>
                          <a:pt x="4191" y="6096"/>
                        </a:cubicBezTo>
                        <a:cubicBezTo>
                          <a:pt x="2381" y="4572"/>
                          <a:pt x="667" y="247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" name="Freeform: Shape 560">
                    <a:extLst>
                      <a:ext uri="{FF2B5EF4-FFF2-40B4-BE49-F238E27FC236}">
                        <a16:creationId xmlns:a16="http://schemas.microsoft.com/office/drawing/2014/main" id="{283D1A0B-234E-4A8F-9C19-B500153E5135}"/>
                      </a:ext>
                    </a:extLst>
                  </p:cNvPr>
                  <p:cNvSpPr/>
                  <p:nvPr/>
                </p:nvSpPr>
                <p:spPr>
                  <a:xfrm>
                    <a:off x="5864161" y="3749992"/>
                    <a:ext cx="3408" cy="13049"/>
                  </a:xfrm>
                  <a:custGeom>
                    <a:avLst/>
                    <a:gdLst>
                      <a:gd name="connsiteX0" fmla="*/ 0 w 3408"/>
                      <a:gd name="connsiteY0" fmla="*/ 0 h 13049"/>
                      <a:gd name="connsiteX1" fmla="*/ 2000 w 3408"/>
                      <a:gd name="connsiteY1" fmla="*/ 2953 h 13049"/>
                      <a:gd name="connsiteX2" fmla="*/ 2953 w 3408"/>
                      <a:gd name="connsiteY2" fmla="*/ 6287 h 13049"/>
                      <a:gd name="connsiteX3" fmla="*/ 3334 w 3408"/>
                      <a:gd name="connsiteY3" fmla="*/ 13049 h 13049"/>
                      <a:gd name="connsiteX4" fmla="*/ 857 w 3408"/>
                      <a:gd name="connsiteY4" fmla="*/ 6668 h 13049"/>
                      <a:gd name="connsiteX5" fmla="*/ 381 w 3408"/>
                      <a:gd name="connsiteY5" fmla="*/ 3429 h 13049"/>
                      <a:gd name="connsiteX6" fmla="*/ 0 w 3408"/>
                      <a:gd name="connsiteY6" fmla="*/ 0 h 1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08" h="13049">
                        <a:moveTo>
                          <a:pt x="0" y="0"/>
                        </a:moveTo>
                        <a:cubicBezTo>
                          <a:pt x="857" y="762"/>
                          <a:pt x="1524" y="1905"/>
                          <a:pt x="2000" y="2953"/>
                        </a:cubicBezTo>
                        <a:cubicBezTo>
                          <a:pt x="2476" y="4001"/>
                          <a:pt x="2762" y="5144"/>
                          <a:pt x="2953" y="6287"/>
                        </a:cubicBezTo>
                        <a:cubicBezTo>
                          <a:pt x="3334" y="8477"/>
                          <a:pt x="3524" y="10668"/>
                          <a:pt x="3334" y="13049"/>
                        </a:cubicBezTo>
                        <a:cubicBezTo>
                          <a:pt x="1810" y="11144"/>
                          <a:pt x="1238" y="8858"/>
                          <a:pt x="857" y="6668"/>
                        </a:cubicBezTo>
                        <a:cubicBezTo>
                          <a:pt x="667" y="5525"/>
                          <a:pt x="476" y="4477"/>
                          <a:pt x="381" y="3429"/>
                        </a:cubicBezTo>
                        <a:cubicBezTo>
                          <a:pt x="190" y="2286"/>
                          <a:pt x="95" y="1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67816" y="3584924"/>
                  <a:ext cx="28815" cy="78390"/>
                  <a:chOff x="5867816" y="3584924"/>
                  <a:chExt cx="28815" cy="78390"/>
                </a:xfrm>
              </p:grpSpPr>
              <p:sp>
                <p:nvSpPr>
                  <p:cNvPr id="79" name="Freeform: Shape 562">
                    <a:extLst>
                      <a:ext uri="{FF2B5EF4-FFF2-40B4-BE49-F238E27FC236}">
                        <a16:creationId xmlns:a16="http://schemas.microsoft.com/office/drawing/2014/main" id="{B69D2AA8-B49C-4FC6-ABFC-F71AA3BDC26E}"/>
                      </a:ext>
                    </a:extLst>
                  </p:cNvPr>
                  <p:cNvSpPr/>
                  <p:nvPr/>
                </p:nvSpPr>
                <p:spPr>
                  <a:xfrm>
                    <a:off x="5867816" y="3584924"/>
                    <a:ext cx="28815" cy="78390"/>
                  </a:xfrm>
                  <a:custGeom>
                    <a:avLst/>
                    <a:gdLst>
                      <a:gd name="connsiteX0" fmla="*/ 12251 w 28815"/>
                      <a:gd name="connsiteY0" fmla="*/ 59245 h 78390"/>
                      <a:gd name="connsiteX1" fmla="*/ 1678 w 28815"/>
                      <a:gd name="connsiteY1" fmla="*/ 36195 h 78390"/>
                      <a:gd name="connsiteX2" fmla="*/ 2250 w 28815"/>
                      <a:gd name="connsiteY2" fmla="*/ 0 h 78390"/>
                      <a:gd name="connsiteX3" fmla="*/ 25967 w 28815"/>
                      <a:gd name="connsiteY3" fmla="*/ 32671 h 78390"/>
                      <a:gd name="connsiteX4" fmla="*/ 28634 w 28815"/>
                      <a:gd name="connsiteY4" fmla="*/ 50292 h 78390"/>
                      <a:gd name="connsiteX5" fmla="*/ 21871 w 28815"/>
                      <a:gd name="connsiteY5" fmla="*/ 78391 h 78390"/>
                      <a:gd name="connsiteX6" fmla="*/ 12251 w 28815"/>
                      <a:gd name="connsiteY6" fmla="*/ 59245 h 7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815" h="78390">
                        <a:moveTo>
                          <a:pt x="12251" y="59245"/>
                        </a:moveTo>
                        <a:cubicBezTo>
                          <a:pt x="8727" y="51721"/>
                          <a:pt x="3583" y="44863"/>
                          <a:pt x="1678" y="36195"/>
                        </a:cubicBezTo>
                        <a:cubicBezTo>
                          <a:pt x="-1274" y="25146"/>
                          <a:pt x="154" y="11240"/>
                          <a:pt x="2250" y="0"/>
                        </a:cubicBezTo>
                        <a:cubicBezTo>
                          <a:pt x="15204" y="4858"/>
                          <a:pt x="22252" y="20383"/>
                          <a:pt x="25967" y="32671"/>
                        </a:cubicBezTo>
                        <a:cubicBezTo>
                          <a:pt x="28063" y="38195"/>
                          <a:pt x="29301" y="44101"/>
                          <a:pt x="28634" y="50292"/>
                        </a:cubicBezTo>
                        <a:cubicBezTo>
                          <a:pt x="27777" y="59626"/>
                          <a:pt x="19585" y="68199"/>
                          <a:pt x="21871" y="78391"/>
                        </a:cubicBezTo>
                        <a:lnTo>
                          <a:pt x="12251" y="59245"/>
                        </a:lnTo>
                        <a:close/>
                      </a:path>
                    </a:pathLst>
                  </a:custGeom>
                  <a:solidFill>
                    <a:srgbClr val="6A9E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0" name="Freeform: Shape 563">
                    <a:extLst>
                      <a:ext uri="{FF2B5EF4-FFF2-40B4-BE49-F238E27FC236}">
                        <a16:creationId xmlns:a16="http://schemas.microsoft.com/office/drawing/2014/main" id="{D1C436D8-02BA-4A28-97E4-553089E63712}"/>
                      </a:ext>
                    </a:extLst>
                  </p:cNvPr>
                  <p:cNvSpPr/>
                  <p:nvPr/>
                </p:nvSpPr>
                <p:spPr>
                  <a:xfrm>
                    <a:off x="5878257" y="3604164"/>
                    <a:ext cx="11620" cy="56387"/>
                  </a:xfrm>
                  <a:custGeom>
                    <a:avLst/>
                    <a:gdLst>
                      <a:gd name="connsiteX0" fmla="*/ 11621 w 11620"/>
                      <a:gd name="connsiteY0" fmla="*/ 56388 h 56387"/>
                      <a:gd name="connsiteX1" fmla="*/ 10287 w 11620"/>
                      <a:gd name="connsiteY1" fmla="*/ 53435 h 56387"/>
                      <a:gd name="connsiteX2" fmla="*/ 9716 w 11620"/>
                      <a:gd name="connsiteY2" fmla="*/ 50197 h 56387"/>
                      <a:gd name="connsiteX3" fmla="*/ 9144 w 11620"/>
                      <a:gd name="connsiteY3" fmla="*/ 43815 h 56387"/>
                      <a:gd name="connsiteX4" fmla="*/ 9144 w 11620"/>
                      <a:gd name="connsiteY4" fmla="*/ 43815 h 56387"/>
                      <a:gd name="connsiteX5" fmla="*/ 9144 w 11620"/>
                      <a:gd name="connsiteY5" fmla="*/ 43720 h 56387"/>
                      <a:gd name="connsiteX6" fmla="*/ 6287 w 11620"/>
                      <a:gd name="connsiteY6" fmla="*/ 21622 h 56387"/>
                      <a:gd name="connsiteX7" fmla="*/ 0 w 11620"/>
                      <a:gd name="connsiteY7" fmla="*/ 0 h 56387"/>
                      <a:gd name="connsiteX8" fmla="*/ 8382 w 11620"/>
                      <a:gd name="connsiteY8" fmla="*/ 21050 h 56387"/>
                      <a:gd name="connsiteX9" fmla="*/ 10763 w 11620"/>
                      <a:gd name="connsiteY9" fmla="*/ 43720 h 56387"/>
                      <a:gd name="connsiteX10" fmla="*/ 10763 w 11620"/>
                      <a:gd name="connsiteY10" fmla="*/ 43625 h 56387"/>
                      <a:gd name="connsiteX11" fmla="*/ 10668 w 11620"/>
                      <a:gd name="connsiteY11" fmla="*/ 50006 h 56387"/>
                      <a:gd name="connsiteX12" fmla="*/ 10858 w 11620"/>
                      <a:gd name="connsiteY12" fmla="*/ 53150 h 56387"/>
                      <a:gd name="connsiteX13" fmla="*/ 11621 w 11620"/>
                      <a:gd name="connsiteY13" fmla="*/ 56388 h 56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620" h="56387">
                        <a:moveTo>
                          <a:pt x="11621" y="56388"/>
                        </a:moveTo>
                        <a:cubicBezTo>
                          <a:pt x="10954" y="55626"/>
                          <a:pt x="10477" y="54483"/>
                          <a:pt x="10287" y="53435"/>
                        </a:cubicBezTo>
                        <a:cubicBezTo>
                          <a:pt x="10001" y="52388"/>
                          <a:pt x="9811" y="51340"/>
                          <a:pt x="9716" y="50197"/>
                        </a:cubicBezTo>
                        <a:cubicBezTo>
                          <a:pt x="9430" y="48101"/>
                          <a:pt x="9430" y="45910"/>
                          <a:pt x="9144" y="43815"/>
                        </a:cubicBezTo>
                        <a:lnTo>
                          <a:pt x="9144" y="43815"/>
                        </a:lnTo>
                        <a:lnTo>
                          <a:pt x="9144" y="43720"/>
                        </a:lnTo>
                        <a:cubicBezTo>
                          <a:pt x="8954" y="36290"/>
                          <a:pt x="8001" y="28861"/>
                          <a:pt x="6287" y="21622"/>
                        </a:cubicBezTo>
                        <a:cubicBezTo>
                          <a:pt x="4572" y="14383"/>
                          <a:pt x="2286" y="7239"/>
                          <a:pt x="0" y="0"/>
                        </a:cubicBezTo>
                        <a:cubicBezTo>
                          <a:pt x="3429" y="6667"/>
                          <a:pt x="6382" y="13716"/>
                          <a:pt x="8382" y="21050"/>
                        </a:cubicBezTo>
                        <a:cubicBezTo>
                          <a:pt x="10287" y="28385"/>
                          <a:pt x="11335" y="36100"/>
                          <a:pt x="10763" y="43720"/>
                        </a:cubicBezTo>
                        <a:lnTo>
                          <a:pt x="10763" y="43625"/>
                        </a:lnTo>
                        <a:lnTo>
                          <a:pt x="10668" y="50006"/>
                        </a:lnTo>
                        <a:cubicBezTo>
                          <a:pt x="10668" y="51054"/>
                          <a:pt x="10668" y="52102"/>
                          <a:pt x="10858" y="53150"/>
                        </a:cubicBezTo>
                        <a:cubicBezTo>
                          <a:pt x="10858" y="54388"/>
                          <a:pt x="11049" y="55435"/>
                          <a:pt x="11621" y="56388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1" name="Freeform: Shape 564">
                    <a:extLst>
                      <a:ext uri="{FF2B5EF4-FFF2-40B4-BE49-F238E27FC236}">
                        <a16:creationId xmlns:a16="http://schemas.microsoft.com/office/drawing/2014/main" id="{079269F9-79D4-4DEB-8B84-0DCE43B33243}"/>
                      </a:ext>
                    </a:extLst>
                  </p:cNvPr>
                  <p:cNvSpPr/>
                  <p:nvPr/>
                </p:nvSpPr>
                <p:spPr>
                  <a:xfrm>
                    <a:off x="5876162" y="3620262"/>
                    <a:ext cx="10953" cy="15716"/>
                  </a:xfrm>
                  <a:custGeom>
                    <a:avLst/>
                    <a:gdLst>
                      <a:gd name="connsiteX0" fmla="*/ 0 w 10953"/>
                      <a:gd name="connsiteY0" fmla="*/ 0 h 15716"/>
                      <a:gd name="connsiteX1" fmla="*/ 6953 w 10953"/>
                      <a:gd name="connsiteY1" fmla="*/ 6763 h 15716"/>
                      <a:gd name="connsiteX2" fmla="*/ 10954 w 10953"/>
                      <a:gd name="connsiteY2" fmla="*/ 15716 h 15716"/>
                      <a:gd name="connsiteX3" fmla="*/ 5239 w 10953"/>
                      <a:gd name="connsiteY3" fmla="*/ 8096 h 15716"/>
                      <a:gd name="connsiteX4" fmla="*/ 0 w 10953"/>
                      <a:gd name="connsiteY4" fmla="*/ 0 h 15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53" h="15716">
                        <a:moveTo>
                          <a:pt x="0" y="0"/>
                        </a:moveTo>
                        <a:cubicBezTo>
                          <a:pt x="2667" y="1905"/>
                          <a:pt x="4953" y="4191"/>
                          <a:pt x="6953" y="6763"/>
                        </a:cubicBezTo>
                        <a:cubicBezTo>
                          <a:pt x="8858" y="9334"/>
                          <a:pt x="10573" y="12382"/>
                          <a:pt x="10954" y="15716"/>
                        </a:cubicBezTo>
                        <a:lnTo>
                          <a:pt x="5239" y="8096"/>
                        </a:lnTo>
                        <a:cubicBezTo>
                          <a:pt x="3334" y="5525"/>
                          <a:pt x="1429" y="295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2" name="Freeform: Shape 565">
                    <a:extLst>
                      <a:ext uri="{FF2B5EF4-FFF2-40B4-BE49-F238E27FC236}">
                        <a16:creationId xmlns:a16="http://schemas.microsoft.com/office/drawing/2014/main" id="{46B81A48-0BB3-40E4-A60B-D5B6EBFE7A45}"/>
                      </a:ext>
                    </a:extLst>
                  </p:cNvPr>
                  <p:cNvSpPr/>
                  <p:nvPr/>
                </p:nvSpPr>
                <p:spPr>
                  <a:xfrm>
                    <a:off x="5882910" y="3606164"/>
                    <a:ext cx="2406" cy="16478"/>
                  </a:xfrm>
                  <a:custGeom>
                    <a:avLst/>
                    <a:gdLst>
                      <a:gd name="connsiteX0" fmla="*/ 586 w 2406"/>
                      <a:gd name="connsiteY0" fmla="*/ 0 h 16478"/>
                      <a:gd name="connsiteX1" fmla="*/ 2300 w 2406"/>
                      <a:gd name="connsiteY1" fmla="*/ 8192 h 16478"/>
                      <a:gd name="connsiteX2" fmla="*/ 1729 w 2406"/>
                      <a:gd name="connsiteY2" fmla="*/ 16478 h 16478"/>
                      <a:gd name="connsiteX3" fmla="*/ 110 w 2406"/>
                      <a:gd name="connsiteY3" fmla="*/ 8287 h 16478"/>
                      <a:gd name="connsiteX4" fmla="*/ 586 w 2406"/>
                      <a:gd name="connsiteY4" fmla="*/ 0 h 16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6" h="16478">
                        <a:moveTo>
                          <a:pt x="586" y="0"/>
                        </a:moveTo>
                        <a:cubicBezTo>
                          <a:pt x="1634" y="2667"/>
                          <a:pt x="2015" y="5429"/>
                          <a:pt x="2300" y="8192"/>
                        </a:cubicBezTo>
                        <a:cubicBezTo>
                          <a:pt x="2491" y="10954"/>
                          <a:pt x="2491" y="13716"/>
                          <a:pt x="1729" y="16478"/>
                        </a:cubicBezTo>
                        <a:cubicBezTo>
                          <a:pt x="776" y="13811"/>
                          <a:pt x="300" y="11049"/>
                          <a:pt x="110" y="8287"/>
                        </a:cubicBezTo>
                        <a:cubicBezTo>
                          <a:pt x="-81" y="5620"/>
                          <a:pt x="-81" y="2762"/>
                          <a:pt x="586" y="0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79656" y="3640597"/>
                  <a:ext cx="30320" cy="124825"/>
                  <a:chOff x="5879656" y="3640597"/>
                  <a:chExt cx="30320" cy="124825"/>
                </a:xfrm>
              </p:grpSpPr>
              <p:sp>
                <p:nvSpPr>
                  <p:cNvPr id="77" name="Freeform: Shape 567">
                    <a:extLst>
                      <a:ext uri="{FF2B5EF4-FFF2-40B4-BE49-F238E27FC236}">
                        <a16:creationId xmlns:a16="http://schemas.microsoft.com/office/drawing/2014/main" id="{89B3CF3C-6BE0-4DE9-BFFA-D80E99844869}"/>
                      </a:ext>
                    </a:extLst>
                  </p:cNvPr>
                  <p:cNvSpPr/>
                  <p:nvPr/>
                </p:nvSpPr>
                <p:spPr>
                  <a:xfrm>
                    <a:off x="5879656" y="3640597"/>
                    <a:ext cx="27748" cy="118919"/>
                  </a:xfrm>
                  <a:custGeom>
                    <a:avLst/>
                    <a:gdLst>
                      <a:gd name="connsiteX0" fmla="*/ 23176 w 27748"/>
                      <a:gd name="connsiteY0" fmla="*/ 115777 h 118919"/>
                      <a:gd name="connsiteX1" fmla="*/ 12318 w 27748"/>
                      <a:gd name="connsiteY1" fmla="*/ 87202 h 118919"/>
                      <a:gd name="connsiteX2" fmla="*/ 5555 w 27748"/>
                      <a:gd name="connsiteY2" fmla="*/ 32623 h 118919"/>
                      <a:gd name="connsiteX3" fmla="*/ 2888 w 27748"/>
                      <a:gd name="connsiteY3" fmla="*/ 2143 h 118919"/>
                      <a:gd name="connsiteX4" fmla="*/ 17080 w 27748"/>
                      <a:gd name="connsiteY4" fmla="*/ 11573 h 118919"/>
                      <a:gd name="connsiteX5" fmla="*/ 23081 w 27748"/>
                      <a:gd name="connsiteY5" fmla="*/ 81296 h 118919"/>
                      <a:gd name="connsiteX6" fmla="*/ 27748 w 27748"/>
                      <a:gd name="connsiteY6" fmla="*/ 118920 h 118919"/>
                      <a:gd name="connsiteX7" fmla="*/ 23176 w 27748"/>
                      <a:gd name="connsiteY7" fmla="*/ 115777 h 118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8" h="118919">
                        <a:moveTo>
                          <a:pt x="23176" y="115777"/>
                        </a:moveTo>
                        <a:cubicBezTo>
                          <a:pt x="23557" y="107585"/>
                          <a:pt x="14794" y="95488"/>
                          <a:pt x="12318" y="87202"/>
                        </a:cubicBezTo>
                        <a:cubicBezTo>
                          <a:pt x="5555" y="69390"/>
                          <a:pt x="9365" y="50911"/>
                          <a:pt x="5555" y="32623"/>
                        </a:cubicBezTo>
                        <a:cubicBezTo>
                          <a:pt x="4126" y="25003"/>
                          <a:pt x="-4351" y="8239"/>
                          <a:pt x="2888" y="2143"/>
                        </a:cubicBezTo>
                        <a:cubicBezTo>
                          <a:pt x="11365" y="-4429"/>
                          <a:pt x="14985" y="5668"/>
                          <a:pt x="17080" y="11573"/>
                        </a:cubicBezTo>
                        <a:cubicBezTo>
                          <a:pt x="23081" y="32909"/>
                          <a:pt x="22986" y="59103"/>
                          <a:pt x="23081" y="81296"/>
                        </a:cubicBezTo>
                        <a:cubicBezTo>
                          <a:pt x="23081" y="93012"/>
                          <a:pt x="20605" y="108633"/>
                          <a:pt x="27748" y="118920"/>
                        </a:cubicBezTo>
                        <a:lnTo>
                          <a:pt x="23176" y="115777"/>
                        </a:lnTo>
                        <a:close/>
                      </a:path>
                    </a:pathLst>
                  </a:custGeom>
                  <a:solidFill>
                    <a:srgbClr val="7CB3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8" name="Freeform: Shape 568">
                    <a:extLst>
                      <a:ext uri="{FF2B5EF4-FFF2-40B4-BE49-F238E27FC236}">
                        <a16:creationId xmlns:a16="http://schemas.microsoft.com/office/drawing/2014/main" id="{78FE4F80-15C3-4BF4-9FCA-DC8F3F23EED1}"/>
                      </a:ext>
                    </a:extLst>
                  </p:cNvPr>
                  <p:cNvSpPr/>
                  <p:nvPr/>
                </p:nvSpPr>
                <p:spPr>
                  <a:xfrm>
                    <a:off x="5891958" y="3649694"/>
                    <a:ext cx="18018" cy="115728"/>
                  </a:xfrm>
                  <a:custGeom>
                    <a:avLst/>
                    <a:gdLst>
                      <a:gd name="connsiteX0" fmla="*/ 18018 w 18018"/>
                      <a:gd name="connsiteY0" fmla="*/ 115729 h 115728"/>
                      <a:gd name="connsiteX1" fmla="*/ 8112 w 18018"/>
                      <a:gd name="connsiteY1" fmla="*/ 97727 h 115728"/>
                      <a:gd name="connsiteX2" fmla="*/ 3445 w 18018"/>
                      <a:gd name="connsiteY2" fmla="*/ 77533 h 115728"/>
                      <a:gd name="connsiteX3" fmla="*/ 3445 w 18018"/>
                      <a:gd name="connsiteY3" fmla="*/ 56769 h 115728"/>
                      <a:gd name="connsiteX4" fmla="*/ 4683 w 18018"/>
                      <a:gd name="connsiteY4" fmla="*/ 46768 h 115728"/>
                      <a:gd name="connsiteX5" fmla="*/ 2111 w 18018"/>
                      <a:gd name="connsiteY5" fmla="*/ 37243 h 115728"/>
                      <a:gd name="connsiteX6" fmla="*/ 2111 w 18018"/>
                      <a:gd name="connsiteY6" fmla="*/ 37243 h 115728"/>
                      <a:gd name="connsiteX7" fmla="*/ 2111 w 18018"/>
                      <a:gd name="connsiteY7" fmla="*/ 37243 h 115728"/>
                      <a:gd name="connsiteX8" fmla="*/ 16 w 18018"/>
                      <a:gd name="connsiteY8" fmla="*/ 18574 h 115728"/>
                      <a:gd name="connsiteX9" fmla="*/ 16 w 18018"/>
                      <a:gd name="connsiteY9" fmla="*/ 0 h 115728"/>
                      <a:gd name="connsiteX10" fmla="*/ 1159 w 18018"/>
                      <a:gd name="connsiteY10" fmla="*/ 18574 h 115728"/>
                      <a:gd name="connsiteX11" fmla="*/ 3826 w 18018"/>
                      <a:gd name="connsiteY11" fmla="*/ 36671 h 115728"/>
                      <a:gd name="connsiteX12" fmla="*/ 3826 w 18018"/>
                      <a:gd name="connsiteY12" fmla="*/ 36576 h 115728"/>
                      <a:gd name="connsiteX13" fmla="*/ 6588 w 18018"/>
                      <a:gd name="connsiteY13" fmla="*/ 46768 h 115728"/>
                      <a:gd name="connsiteX14" fmla="*/ 5445 w 18018"/>
                      <a:gd name="connsiteY14" fmla="*/ 57150 h 115728"/>
                      <a:gd name="connsiteX15" fmla="*/ 5255 w 18018"/>
                      <a:gd name="connsiteY15" fmla="*/ 77343 h 115728"/>
                      <a:gd name="connsiteX16" fmla="*/ 9255 w 18018"/>
                      <a:gd name="connsiteY16" fmla="*/ 97346 h 115728"/>
                      <a:gd name="connsiteX17" fmla="*/ 18018 w 18018"/>
                      <a:gd name="connsiteY17" fmla="*/ 115729 h 115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018" h="115728">
                        <a:moveTo>
                          <a:pt x="18018" y="115729"/>
                        </a:moveTo>
                        <a:cubicBezTo>
                          <a:pt x="13446" y="110585"/>
                          <a:pt x="10398" y="104204"/>
                          <a:pt x="8112" y="97727"/>
                        </a:cubicBezTo>
                        <a:cubicBezTo>
                          <a:pt x="5826" y="91154"/>
                          <a:pt x="4302" y="84392"/>
                          <a:pt x="3445" y="77533"/>
                        </a:cubicBezTo>
                        <a:cubicBezTo>
                          <a:pt x="2683" y="70675"/>
                          <a:pt x="2302" y="63722"/>
                          <a:pt x="3445" y="56769"/>
                        </a:cubicBezTo>
                        <a:cubicBezTo>
                          <a:pt x="4016" y="53435"/>
                          <a:pt x="4778" y="50006"/>
                          <a:pt x="4683" y="46768"/>
                        </a:cubicBezTo>
                        <a:cubicBezTo>
                          <a:pt x="4588" y="43529"/>
                          <a:pt x="3445" y="40386"/>
                          <a:pt x="2111" y="37243"/>
                        </a:cubicBezTo>
                        <a:lnTo>
                          <a:pt x="2111" y="37243"/>
                        </a:lnTo>
                        <a:lnTo>
                          <a:pt x="2111" y="37243"/>
                        </a:lnTo>
                        <a:cubicBezTo>
                          <a:pt x="206" y="31147"/>
                          <a:pt x="-79" y="24765"/>
                          <a:pt x="16" y="18574"/>
                        </a:cubicBezTo>
                        <a:cubicBezTo>
                          <a:pt x="206" y="12383"/>
                          <a:pt x="587" y="6191"/>
                          <a:pt x="16" y="0"/>
                        </a:cubicBezTo>
                        <a:cubicBezTo>
                          <a:pt x="1064" y="6096"/>
                          <a:pt x="1064" y="12383"/>
                          <a:pt x="1159" y="18574"/>
                        </a:cubicBezTo>
                        <a:cubicBezTo>
                          <a:pt x="1254" y="24765"/>
                          <a:pt x="1921" y="30861"/>
                          <a:pt x="3826" y="36671"/>
                        </a:cubicBezTo>
                        <a:lnTo>
                          <a:pt x="3826" y="36576"/>
                        </a:lnTo>
                        <a:cubicBezTo>
                          <a:pt x="5159" y="39719"/>
                          <a:pt x="6493" y="43053"/>
                          <a:pt x="6588" y="46768"/>
                        </a:cubicBezTo>
                        <a:cubicBezTo>
                          <a:pt x="6683" y="50387"/>
                          <a:pt x="5921" y="53816"/>
                          <a:pt x="5445" y="57150"/>
                        </a:cubicBezTo>
                        <a:cubicBezTo>
                          <a:pt x="4397" y="63722"/>
                          <a:pt x="4588" y="70675"/>
                          <a:pt x="5255" y="77343"/>
                        </a:cubicBezTo>
                        <a:cubicBezTo>
                          <a:pt x="6017" y="84106"/>
                          <a:pt x="7255" y="90869"/>
                          <a:pt x="9255" y="97346"/>
                        </a:cubicBezTo>
                        <a:cubicBezTo>
                          <a:pt x="11351" y="103823"/>
                          <a:pt x="13922" y="110204"/>
                          <a:pt x="18018" y="115729"/>
                        </a:cubicBezTo>
                        <a:close/>
                      </a:path>
                    </a:pathLst>
                  </a:custGeom>
                  <a:solidFill>
                    <a:srgbClr val="648F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0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91186" y="3691696"/>
                  <a:ext cx="81061" cy="336997"/>
                  <a:chOff x="5891186" y="3691696"/>
                  <a:chExt cx="81061" cy="336997"/>
                </a:xfrm>
              </p:grpSpPr>
              <p:sp>
                <p:nvSpPr>
                  <p:cNvPr id="72" name="Freeform: Shape 570">
                    <a:extLst>
                      <a:ext uri="{FF2B5EF4-FFF2-40B4-BE49-F238E27FC236}">
                        <a16:creationId xmlns:a16="http://schemas.microsoft.com/office/drawing/2014/main" id="{24E96AAE-726A-4070-950D-6CE3659DB106}"/>
                      </a:ext>
                    </a:extLst>
                  </p:cNvPr>
                  <p:cNvSpPr/>
                  <p:nvPr/>
                </p:nvSpPr>
                <p:spPr>
                  <a:xfrm>
                    <a:off x="5904594" y="3691696"/>
                    <a:ext cx="67654" cy="119922"/>
                  </a:xfrm>
                  <a:custGeom>
                    <a:avLst/>
                    <a:gdLst>
                      <a:gd name="connsiteX0" fmla="*/ 4620 w 67654"/>
                      <a:gd name="connsiteY0" fmla="*/ 113541 h 119922"/>
                      <a:gd name="connsiteX1" fmla="*/ 7859 w 67654"/>
                      <a:gd name="connsiteY1" fmla="*/ 30388 h 119922"/>
                      <a:gd name="connsiteX2" fmla="*/ 58436 w 67654"/>
                      <a:gd name="connsiteY2" fmla="*/ 1622 h 119922"/>
                      <a:gd name="connsiteX3" fmla="*/ 50150 w 67654"/>
                      <a:gd name="connsiteY3" fmla="*/ 54105 h 119922"/>
                      <a:gd name="connsiteX4" fmla="*/ 27956 w 67654"/>
                      <a:gd name="connsiteY4" fmla="*/ 79156 h 119922"/>
                      <a:gd name="connsiteX5" fmla="*/ 2144 w 67654"/>
                      <a:gd name="connsiteY5" fmla="*/ 119923 h 119922"/>
                      <a:gd name="connsiteX6" fmla="*/ 4620 w 67654"/>
                      <a:gd name="connsiteY6" fmla="*/ 113541 h 119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654" h="119922">
                        <a:moveTo>
                          <a:pt x="4620" y="113541"/>
                        </a:moveTo>
                        <a:cubicBezTo>
                          <a:pt x="7382" y="85442"/>
                          <a:pt x="-9286" y="56391"/>
                          <a:pt x="7859" y="30388"/>
                        </a:cubicBezTo>
                        <a:cubicBezTo>
                          <a:pt x="16431" y="17719"/>
                          <a:pt x="40720" y="-6474"/>
                          <a:pt x="58436" y="1622"/>
                        </a:cubicBezTo>
                        <a:cubicBezTo>
                          <a:pt x="79677" y="11338"/>
                          <a:pt x="58722" y="42199"/>
                          <a:pt x="50150" y="54105"/>
                        </a:cubicBezTo>
                        <a:cubicBezTo>
                          <a:pt x="43958" y="63249"/>
                          <a:pt x="34910" y="70012"/>
                          <a:pt x="27956" y="79156"/>
                        </a:cubicBezTo>
                        <a:cubicBezTo>
                          <a:pt x="18622" y="91729"/>
                          <a:pt x="12145" y="106683"/>
                          <a:pt x="2144" y="119923"/>
                        </a:cubicBezTo>
                        <a:lnTo>
                          <a:pt x="4620" y="113541"/>
                        </a:lnTo>
                        <a:close/>
                      </a:path>
                    </a:pathLst>
                  </a:custGeom>
                  <a:solidFill>
                    <a:srgbClr val="58852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571">
                    <a:extLst>
                      <a:ext uri="{FF2B5EF4-FFF2-40B4-BE49-F238E27FC236}">
                        <a16:creationId xmlns:a16="http://schemas.microsoft.com/office/drawing/2014/main" id="{21BC185C-9DD9-4036-A61C-6422B1D3F344}"/>
                      </a:ext>
                    </a:extLst>
                  </p:cNvPr>
                  <p:cNvSpPr/>
                  <p:nvPr/>
                </p:nvSpPr>
                <p:spPr>
                  <a:xfrm>
                    <a:off x="5891186" y="3708272"/>
                    <a:ext cx="63842" cy="320421"/>
                  </a:xfrm>
                  <a:custGeom>
                    <a:avLst/>
                    <a:gdLst>
                      <a:gd name="connsiteX0" fmla="*/ 39840 w 63842"/>
                      <a:gd name="connsiteY0" fmla="*/ 320421 h 320421"/>
                      <a:gd name="connsiteX1" fmla="*/ 32791 w 63842"/>
                      <a:gd name="connsiteY1" fmla="*/ 300038 h 320421"/>
                      <a:gd name="connsiteX2" fmla="*/ 26791 w 63842"/>
                      <a:gd name="connsiteY2" fmla="*/ 279654 h 320421"/>
                      <a:gd name="connsiteX3" fmla="*/ 15837 w 63842"/>
                      <a:gd name="connsiteY3" fmla="*/ 238601 h 320421"/>
                      <a:gd name="connsiteX4" fmla="*/ 6121 w 63842"/>
                      <a:gd name="connsiteY4" fmla="*/ 197168 h 320421"/>
                      <a:gd name="connsiteX5" fmla="*/ 2026 w 63842"/>
                      <a:gd name="connsiteY5" fmla="*/ 176308 h 320421"/>
                      <a:gd name="connsiteX6" fmla="*/ 502 w 63842"/>
                      <a:gd name="connsiteY6" fmla="*/ 165640 h 320421"/>
                      <a:gd name="connsiteX7" fmla="*/ 25 w 63842"/>
                      <a:gd name="connsiteY7" fmla="*/ 160211 h 320421"/>
                      <a:gd name="connsiteX8" fmla="*/ 311 w 63842"/>
                      <a:gd name="connsiteY8" fmla="*/ 154591 h 320421"/>
                      <a:gd name="connsiteX9" fmla="*/ 10122 w 63842"/>
                      <a:gd name="connsiteY9" fmla="*/ 113062 h 320421"/>
                      <a:gd name="connsiteX10" fmla="*/ 10884 w 63842"/>
                      <a:gd name="connsiteY10" fmla="*/ 110490 h 320421"/>
                      <a:gd name="connsiteX11" fmla="*/ 11932 w 63842"/>
                      <a:gd name="connsiteY11" fmla="*/ 107823 h 320421"/>
                      <a:gd name="connsiteX12" fmla="*/ 14218 w 63842"/>
                      <a:gd name="connsiteY12" fmla="*/ 102965 h 320421"/>
                      <a:gd name="connsiteX13" fmla="*/ 18694 w 63842"/>
                      <a:gd name="connsiteY13" fmla="*/ 93440 h 320421"/>
                      <a:gd name="connsiteX14" fmla="*/ 22409 w 63842"/>
                      <a:gd name="connsiteY14" fmla="*/ 83725 h 320421"/>
                      <a:gd name="connsiteX15" fmla="*/ 23552 w 63842"/>
                      <a:gd name="connsiteY15" fmla="*/ 73438 h 320421"/>
                      <a:gd name="connsiteX16" fmla="*/ 24505 w 63842"/>
                      <a:gd name="connsiteY16" fmla="*/ 62770 h 320421"/>
                      <a:gd name="connsiteX17" fmla="*/ 29077 w 63842"/>
                      <a:gd name="connsiteY17" fmla="*/ 52864 h 320421"/>
                      <a:gd name="connsiteX18" fmla="*/ 36125 w 63842"/>
                      <a:gd name="connsiteY18" fmla="*/ 44958 h 320421"/>
                      <a:gd name="connsiteX19" fmla="*/ 39268 w 63842"/>
                      <a:gd name="connsiteY19" fmla="*/ 40767 h 320421"/>
                      <a:gd name="connsiteX20" fmla="*/ 42221 w 63842"/>
                      <a:gd name="connsiteY20" fmla="*/ 36385 h 320421"/>
                      <a:gd name="connsiteX21" fmla="*/ 63843 w 63842"/>
                      <a:gd name="connsiteY21" fmla="*/ 0 h 320421"/>
                      <a:gd name="connsiteX22" fmla="*/ 43078 w 63842"/>
                      <a:gd name="connsiteY22" fmla="*/ 36957 h 320421"/>
                      <a:gd name="connsiteX23" fmla="*/ 40221 w 63842"/>
                      <a:gd name="connsiteY23" fmla="*/ 41434 h 320421"/>
                      <a:gd name="connsiteX24" fmla="*/ 37078 w 63842"/>
                      <a:gd name="connsiteY24" fmla="*/ 45815 h 320421"/>
                      <a:gd name="connsiteX25" fmla="*/ 30220 w 63842"/>
                      <a:gd name="connsiteY25" fmla="*/ 53912 h 320421"/>
                      <a:gd name="connsiteX26" fmla="*/ 25552 w 63842"/>
                      <a:gd name="connsiteY26" fmla="*/ 73533 h 320421"/>
                      <a:gd name="connsiteX27" fmla="*/ 24600 w 63842"/>
                      <a:gd name="connsiteY27" fmla="*/ 84296 h 320421"/>
                      <a:gd name="connsiteX28" fmla="*/ 20980 w 63842"/>
                      <a:gd name="connsiteY28" fmla="*/ 94488 h 320421"/>
                      <a:gd name="connsiteX29" fmla="*/ 16694 w 63842"/>
                      <a:gd name="connsiteY29" fmla="*/ 104203 h 320421"/>
                      <a:gd name="connsiteX30" fmla="*/ 14599 w 63842"/>
                      <a:gd name="connsiteY30" fmla="*/ 108966 h 320421"/>
                      <a:gd name="connsiteX31" fmla="*/ 13741 w 63842"/>
                      <a:gd name="connsiteY31" fmla="*/ 111252 h 320421"/>
                      <a:gd name="connsiteX32" fmla="*/ 13075 w 63842"/>
                      <a:gd name="connsiteY32" fmla="*/ 113728 h 320421"/>
                      <a:gd name="connsiteX33" fmla="*/ 4407 w 63842"/>
                      <a:gd name="connsiteY33" fmla="*/ 154877 h 320421"/>
                      <a:gd name="connsiteX34" fmla="*/ 4312 w 63842"/>
                      <a:gd name="connsiteY34" fmla="*/ 159830 h 320421"/>
                      <a:gd name="connsiteX35" fmla="*/ 4883 w 63842"/>
                      <a:gd name="connsiteY35" fmla="*/ 164973 h 320421"/>
                      <a:gd name="connsiteX36" fmla="*/ 6693 w 63842"/>
                      <a:gd name="connsiteY36" fmla="*/ 175260 h 320421"/>
                      <a:gd name="connsiteX37" fmla="*/ 11265 w 63842"/>
                      <a:gd name="connsiteY37" fmla="*/ 195834 h 320421"/>
                      <a:gd name="connsiteX38" fmla="*/ 21933 w 63842"/>
                      <a:gd name="connsiteY38" fmla="*/ 236791 h 320421"/>
                      <a:gd name="connsiteX39" fmla="*/ 33839 w 63842"/>
                      <a:gd name="connsiteY39" fmla="*/ 277368 h 320421"/>
                      <a:gd name="connsiteX40" fmla="*/ 47555 w 63842"/>
                      <a:gd name="connsiteY40" fmla="*/ 316992 h 320421"/>
                      <a:gd name="connsiteX41" fmla="*/ 39840 w 63842"/>
                      <a:gd name="connsiteY41" fmla="*/ 320421 h 320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63842" h="320421">
                        <a:moveTo>
                          <a:pt x="39840" y="320421"/>
                        </a:moveTo>
                        <a:cubicBezTo>
                          <a:pt x="37078" y="313563"/>
                          <a:pt x="34982" y="306800"/>
                          <a:pt x="32791" y="300038"/>
                        </a:cubicBezTo>
                        <a:cubicBezTo>
                          <a:pt x="30696" y="293275"/>
                          <a:pt x="28696" y="286417"/>
                          <a:pt x="26791" y="279654"/>
                        </a:cubicBezTo>
                        <a:cubicBezTo>
                          <a:pt x="22981" y="266033"/>
                          <a:pt x="19266" y="252317"/>
                          <a:pt x="15837" y="238601"/>
                        </a:cubicBezTo>
                        <a:cubicBezTo>
                          <a:pt x="12408" y="224885"/>
                          <a:pt x="9169" y="211074"/>
                          <a:pt x="6121" y="197168"/>
                        </a:cubicBezTo>
                        <a:cubicBezTo>
                          <a:pt x="4597" y="190214"/>
                          <a:pt x="3264" y="183261"/>
                          <a:pt x="2026" y="176308"/>
                        </a:cubicBezTo>
                        <a:cubicBezTo>
                          <a:pt x="1454" y="172784"/>
                          <a:pt x="883" y="169259"/>
                          <a:pt x="502" y="165640"/>
                        </a:cubicBezTo>
                        <a:cubicBezTo>
                          <a:pt x="311" y="163830"/>
                          <a:pt x="121" y="162020"/>
                          <a:pt x="25" y="160211"/>
                        </a:cubicBezTo>
                        <a:cubicBezTo>
                          <a:pt x="-70" y="158401"/>
                          <a:pt x="121" y="156210"/>
                          <a:pt x="311" y="154591"/>
                        </a:cubicBezTo>
                        <a:cubicBezTo>
                          <a:pt x="1930" y="140208"/>
                          <a:pt x="6598" y="126682"/>
                          <a:pt x="10122" y="113062"/>
                        </a:cubicBezTo>
                        <a:cubicBezTo>
                          <a:pt x="10312" y="112205"/>
                          <a:pt x="10598" y="111252"/>
                          <a:pt x="10884" y="110490"/>
                        </a:cubicBezTo>
                        <a:cubicBezTo>
                          <a:pt x="11170" y="109633"/>
                          <a:pt x="11551" y="108680"/>
                          <a:pt x="11932" y="107823"/>
                        </a:cubicBezTo>
                        <a:cubicBezTo>
                          <a:pt x="12694" y="106109"/>
                          <a:pt x="13456" y="104489"/>
                          <a:pt x="14218" y="102965"/>
                        </a:cubicBezTo>
                        <a:cubicBezTo>
                          <a:pt x="15742" y="99917"/>
                          <a:pt x="17170" y="96584"/>
                          <a:pt x="18694" y="93440"/>
                        </a:cubicBezTo>
                        <a:cubicBezTo>
                          <a:pt x="20123" y="90202"/>
                          <a:pt x="21552" y="87059"/>
                          <a:pt x="22409" y="83725"/>
                        </a:cubicBezTo>
                        <a:cubicBezTo>
                          <a:pt x="23171" y="80486"/>
                          <a:pt x="23362" y="76962"/>
                          <a:pt x="23552" y="73438"/>
                        </a:cubicBezTo>
                        <a:cubicBezTo>
                          <a:pt x="23743" y="69914"/>
                          <a:pt x="23838" y="66294"/>
                          <a:pt x="24505" y="62770"/>
                        </a:cubicBezTo>
                        <a:cubicBezTo>
                          <a:pt x="25076" y="59150"/>
                          <a:pt x="26791" y="55626"/>
                          <a:pt x="29077" y="52864"/>
                        </a:cubicBezTo>
                        <a:cubicBezTo>
                          <a:pt x="31267" y="50006"/>
                          <a:pt x="33839" y="47530"/>
                          <a:pt x="36125" y="44958"/>
                        </a:cubicBezTo>
                        <a:cubicBezTo>
                          <a:pt x="37268" y="43625"/>
                          <a:pt x="38316" y="42291"/>
                          <a:pt x="39268" y="40767"/>
                        </a:cubicBezTo>
                        <a:cubicBezTo>
                          <a:pt x="40316" y="39338"/>
                          <a:pt x="41269" y="37910"/>
                          <a:pt x="42221" y="36385"/>
                        </a:cubicBezTo>
                        <a:cubicBezTo>
                          <a:pt x="49841" y="24575"/>
                          <a:pt x="55651" y="11525"/>
                          <a:pt x="63843" y="0"/>
                        </a:cubicBezTo>
                        <a:cubicBezTo>
                          <a:pt x="55842" y="11716"/>
                          <a:pt x="50508" y="24860"/>
                          <a:pt x="43078" y="36957"/>
                        </a:cubicBezTo>
                        <a:cubicBezTo>
                          <a:pt x="42126" y="38481"/>
                          <a:pt x="41173" y="40005"/>
                          <a:pt x="40221" y="41434"/>
                        </a:cubicBezTo>
                        <a:cubicBezTo>
                          <a:pt x="39268" y="42958"/>
                          <a:pt x="38221" y="44387"/>
                          <a:pt x="37078" y="45815"/>
                        </a:cubicBezTo>
                        <a:cubicBezTo>
                          <a:pt x="34792" y="48577"/>
                          <a:pt x="32315" y="51054"/>
                          <a:pt x="30220" y="53912"/>
                        </a:cubicBezTo>
                        <a:cubicBezTo>
                          <a:pt x="25648" y="59341"/>
                          <a:pt x="25648" y="66580"/>
                          <a:pt x="25552" y="73533"/>
                        </a:cubicBezTo>
                        <a:cubicBezTo>
                          <a:pt x="25457" y="77057"/>
                          <a:pt x="25362" y="80677"/>
                          <a:pt x="24600" y="84296"/>
                        </a:cubicBezTo>
                        <a:cubicBezTo>
                          <a:pt x="23838" y="87820"/>
                          <a:pt x="22409" y="91249"/>
                          <a:pt x="20980" y="94488"/>
                        </a:cubicBezTo>
                        <a:cubicBezTo>
                          <a:pt x="19456" y="97727"/>
                          <a:pt x="18218" y="100965"/>
                          <a:pt x="16694" y="104203"/>
                        </a:cubicBezTo>
                        <a:cubicBezTo>
                          <a:pt x="15932" y="105823"/>
                          <a:pt x="15170" y="107347"/>
                          <a:pt x="14599" y="108966"/>
                        </a:cubicBezTo>
                        <a:cubicBezTo>
                          <a:pt x="14218" y="109728"/>
                          <a:pt x="14027" y="110490"/>
                          <a:pt x="13741" y="111252"/>
                        </a:cubicBezTo>
                        <a:cubicBezTo>
                          <a:pt x="13456" y="112109"/>
                          <a:pt x="13265" y="112871"/>
                          <a:pt x="13075" y="113728"/>
                        </a:cubicBezTo>
                        <a:cubicBezTo>
                          <a:pt x="9836" y="127540"/>
                          <a:pt x="5645" y="141065"/>
                          <a:pt x="4407" y="154877"/>
                        </a:cubicBezTo>
                        <a:cubicBezTo>
                          <a:pt x="4216" y="156781"/>
                          <a:pt x="4121" y="158115"/>
                          <a:pt x="4312" y="159830"/>
                        </a:cubicBezTo>
                        <a:cubicBezTo>
                          <a:pt x="4407" y="161544"/>
                          <a:pt x="4693" y="163259"/>
                          <a:pt x="4883" y="164973"/>
                        </a:cubicBezTo>
                        <a:cubicBezTo>
                          <a:pt x="5359" y="168402"/>
                          <a:pt x="6026" y="171831"/>
                          <a:pt x="6693" y="175260"/>
                        </a:cubicBezTo>
                        <a:cubicBezTo>
                          <a:pt x="8026" y="182118"/>
                          <a:pt x="9646" y="188976"/>
                          <a:pt x="11265" y="195834"/>
                        </a:cubicBezTo>
                        <a:cubicBezTo>
                          <a:pt x="14599" y="209550"/>
                          <a:pt x="18218" y="223171"/>
                          <a:pt x="21933" y="236791"/>
                        </a:cubicBezTo>
                        <a:cubicBezTo>
                          <a:pt x="25743" y="250412"/>
                          <a:pt x="29648" y="263938"/>
                          <a:pt x="33839" y="277368"/>
                        </a:cubicBezTo>
                        <a:cubicBezTo>
                          <a:pt x="38125" y="290703"/>
                          <a:pt x="42316" y="304324"/>
                          <a:pt x="47555" y="316992"/>
                        </a:cubicBezTo>
                        <a:lnTo>
                          <a:pt x="39840" y="320421"/>
                        </a:ln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572">
                    <a:extLst>
                      <a:ext uri="{FF2B5EF4-FFF2-40B4-BE49-F238E27FC236}">
                        <a16:creationId xmlns:a16="http://schemas.microsoft.com/office/drawing/2014/main" id="{6F19FD50-7318-4AD1-B520-451FA1634025}"/>
                      </a:ext>
                    </a:extLst>
                  </p:cNvPr>
                  <p:cNvSpPr/>
                  <p:nvPr/>
                </p:nvSpPr>
                <p:spPr>
                  <a:xfrm>
                    <a:off x="5921311" y="3746182"/>
                    <a:ext cx="24764" cy="18383"/>
                  </a:xfrm>
                  <a:custGeom>
                    <a:avLst/>
                    <a:gdLst>
                      <a:gd name="connsiteX0" fmla="*/ 0 w 24764"/>
                      <a:gd name="connsiteY0" fmla="*/ 18383 h 18383"/>
                      <a:gd name="connsiteX1" fmla="*/ 12192 w 24764"/>
                      <a:gd name="connsiteY1" fmla="*/ 8763 h 18383"/>
                      <a:gd name="connsiteX2" fmla="*/ 24765 w 24764"/>
                      <a:gd name="connsiteY2" fmla="*/ 0 h 18383"/>
                      <a:gd name="connsiteX3" fmla="*/ 13335 w 24764"/>
                      <a:gd name="connsiteY3" fmla="*/ 10573 h 18383"/>
                      <a:gd name="connsiteX4" fmla="*/ 0 w 24764"/>
                      <a:gd name="connsiteY4" fmla="*/ 18383 h 1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64" h="18383">
                        <a:moveTo>
                          <a:pt x="0" y="18383"/>
                        </a:moveTo>
                        <a:cubicBezTo>
                          <a:pt x="3334" y="14288"/>
                          <a:pt x="7906" y="11525"/>
                          <a:pt x="12192" y="8763"/>
                        </a:cubicBezTo>
                        <a:cubicBezTo>
                          <a:pt x="16573" y="6001"/>
                          <a:pt x="20860" y="3429"/>
                          <a:pt x="24765" y="0"/>
                        </a:cubicBezTo>
                        <a:cubicBezTo>
                          <a:pt x="22098" y="4572"/>
                          <a:pt x="17621" y="7810"/>
                          <a:pt x="13335" y="10573"/>
                        </a:cubicBezTo>
                        <a:cubicBezTo>
                          <a:pt x="8953" y="13335"/>
                          <a:pt x="4381" y="15621"/>
                          <a:pt x="0" y="18383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" name="Freeform: Shape 573">
                    <a:extLst>
                      <a:ext uri="{FF2B5EF4-FFF2-40B4-BE49-F238E27FC236}">
                        <a16:creationId xmlns:a16="http://schemas.microsoft.com/office/drawing/2014/main" id="{566DE492-BA2C-4A19-998B-6C5F533E75E4}"/>
                      </a:ext>
                    </a:extLst>
                  </p:cNvPr>
                  <p:cNvSpPr/>
                  <p:nvPr/>
                </p:nvSpPr>
                <p:spPr>
                  <a:xfrm>
                    <a:off x="5924835" y="3722179"/>
                    <a:ext cx="4953" cy="35337"/>
                  </a:xfrm>
                  <a:custGeom>
                    <a:avLst/>
                    <a:gdLst>
                      <a:gd name="connsiteX0" fmla="*/ 476 w 4953"/>
                      <a:gd name="connsiteY0" fmla="*/ 35338 h 35337"/>
                      <a:gd name="connsiteX1" fmla="*/ 476 w 4953"/>
                      <a:gd name="connsiteY1" fmla="*/ 26384 h 35337"/>
                      <a:gd name="connsiteX2" fmla="*/ 0 w 4953"/>
                      <a:gd name="connsiteY2" fmla="*/ 17335 h 35337"/>
                      <a:gd name="connsiteX3" fmla="*/ 857 w 4953"/>
                      <a:gd name="connsiteY3" fmla="*/ 8192 h 35337"/>
                      <a:gd name="connsiteX4" fmla="*/ 4953 w 4953"/>
                      <a:gd name="connsiteY4" fmla="*/ 0 h 35337"/>
                      <a:gd name="connsiteX5" fmla="*/ 2096 w 4953"/>
                      <a:gd name="connsiteY5" fmla="*/ 17335 h 35337"/>
                      <a:gd name="connsiteX6" fmla="*/ 2000 w 4953"/>
                      <a:gd name="connsiteY6" fmla="*/ 26384 h 35337"/>
                      <a:gd name="connsiteX7" fmla="*/ 476 w 4953"/>
                      <a:gd name="connsiteY7" fmla="*/ 35338 h 3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53" h="35337">
                        <a:moveTo>
                          <a:pt x="476" y="35338"/>
                        </a:moveTo>
                        <a:cubicBezTo>
                          <a:pt x="857" y="32290"/>
                          <a:pt x="571" y="29337"/>
                          <a:pt x="476" y="26384"/>
                        </a:cubicBezTo>
                        <a:cubicBezTo>
                          <a:pt x="286" y="23431"/>
                          <a:pt x="95" y="20383"/>
                          <a:pt x="0" y="17335"/>
                        </a:cubicBezTo>
                        <a:cubicBezTo>
                          <a:pt x="0" y="14288"/>
                          <a:pt x="191" y="11240"/>
                          <a:pt x="857" y="8192"/>
                        </a:cubicBezTo>
                        <a:cubicBezTo>
                          <a:pt x="1524" y="5144"/>
                          <a:pt x="2858" y="2191"/>
                          <a:pt x="4953" y="0"/>
                        </a:cubicBezTo>
                        <a:cubicBezTo>
                          <a:pt x="2191" y="5429"/>
                          <a:pt x="2096" y="11335"/>
                          <a:pt x="2096" y="17335"/>
                        </a:cubicBezTo>
                        <a:cubicBezTo>
                          <a:pt x="2096" y="20288"/>
                          <a:pt x="2191" y="23336"/>
                          <a:pt x="2000" y="26384"/>
                        </a:cubicBezTo>
                        <a:cubicBezTo>
                          <a:pt x="2000" y="29432"/>
                          <a:pt x="1619" y="32575"/>
                          <a:pt x="476" y="35338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" name="Freeform: Shape 574">
                    <a:extLst>
                      <a:ext uri="{FF2B5EF4-FFF2-40B4-BE49-F238E27FC236}">
                        <a16:creationId xmlns:a16="http://schemas.microsoft.com/office/drawing/2014/main" id="{4AA88F9C-7765-464A-BB4D-535511BEBB76}"/>
                      </a:ext>
                    </a:extLst>
                  </p:cNvPr>
                  <p:cNvSpPr/>
                  <p:nvPr/>
                </p:nvSpPr>
                <p:spPr>
                  <a:xfrm>
                    <a:off x="5938551" y="3722560"/>
                    <a:ext cx="13716" cy="14573"/>
                  </a:xfrm>
                  <a:custGeom>
                    <a:avLst/>
                    <a:gdLst>
                      <a:gd name="connsiteX0" fmla="*/ 0 w 13716"/>
                      <a:gd name="connsiteY0" fmla="*/ 14573 h 14573"/>
                      <a:gd name="connsiteX1" fmla="*/ 3238 w 13716"/>
                      <a:gd name="connsiteY1" fmla="*/ 10763 h 14573"/>
                      <a:gd name="connsiteX2" fmla="*/ 6572 w 13716"/>
                      <a:gd name="connsiteY2" fmla="*/ 7048 h 14573"/>
                      <a:gd name="connsiteX3" fmla="*/ 13716 w 13716"/>
                      <a:gd name="connsiteY3" fmla="*/ 0 h 14573"/>
                      <a:gd name="connsiteX4" fmla="*/ 8192 w 13716"/>
                      <a:gd name="connsiteY4" fmla="*/ 8477 h 14573"/>
                      <a:gd name="connsiteX5" fmla="*/ 0 w 13716"/>
                      <a:gd name="connsiteY5" fmla="*/ 14573 h 1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16" h="14573">
                        <a:moveTo>
                          <a:pt x="0" y="14573"/>
                        </a:moveTo>
                        <a:cubicBezTo>
                          <a:pt x="1143" y="13240"/>
                          <a:pt x="2096" y="11906"/>
                          <a:pt x="3238" y="10763"/>
                        </a:cubicBezTo>
                        <a:cubicBezTo>
                          <a:pt x="4286" y="9525"/>
                          <a:pt x="5429" y="8287"/>
                          <a:pt x="6572" y="7048"/>
                        </a:cubicBezTo>
                        <a:cubicBezTo>
                          <a:pt x="8858" y="4667"/>
                          <a:pt x="11144" y="2381"/>
                          <a:pt x="13716" y="0"/>
                        </a:cubicBezTo>
                        <a:cubicBezTo>
                          <a:pt x="12573" y="3334"/>
                          <a:pt x="10477" y="6001"/>
                          <a:pt x="8192" y="8477"/>
                        </a:cubicBezTo>
                        <a:cubicBezTo>
                          <a:pt x="5810" y="10954"/>
                          <a:pt x="3238" y="13240"/>
                          <a:pt x="0" y="14573"/>
                        </a:cubicBezTo>
                        <a:close/>
                      </a:path>
                    </a:pathLst>
                  </a:custGeom>
                  <a:solidFill>
                    <a:srgbClr val="476B1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61" name="Freeform: Shape 575">
                  <a:extLst>
                    <a:ext uri="{FF2B5EF4-FFF2-40B4-BE49-F238E27FC236}">
                      <a16:creationId xmlns:a16="http://schemas.microsoft.com/office/drawing/2014/main" id="{E29B1F2C-9A94-4279-8222-79EF5F8D1957}"/>
                    </a:ext>
                  </a:extLst>
                </p:cNvPr>
                <p:cNvSpPr/>
                <p:nvPr/>
              </p:nvSpPr>
              <p:spPr>
                <a:xfrm>
                  <a:off x="5889307" y="3864101"/>
                  <a:ext cx="26479" cy="28678"/>
                </a:xfrm>
                <a:custGeom>
                  <a:avLst/>
                  <a:gdLst>
                    <a:gd name="connsiteX0" fmla="*/ 0 w 26479"/>
                    <a:gd name="connsiteY0" fmla="*/ 0 h 28678"/>
                    <a:gd name="connsiteX1" fmla="*/ 10573 w 26479"/>
                    <a:gd name="connsiteY1" fmla="*/ 17526 h 28678"/>
                    <a:gd name="connsiteX2" fmla="*/ 17335 w 26479"/>
                    <a:gd name="connsiteY2" fmla="*/ 24575 h 28678"/>
                    <a:gd name="connsiteX3" fmla="*/ 26479 w 26479"/>
                    <a:gd name="connsiteY3" fmla="*/ 28575 h 28678"/>
                    <a:gd name="connsiteX4" fmla="*/ 16097 w 26479"/>
                    <a:gd name="connsiteY4" fmla="*/ 26480 h 28678"/>
                    <a:gd name="connsiteX5" fmla="*/ 8192 w 26479"/>
                    <a:gd name="connsiteY5" fmla="*/ 19241 h 28678"/>
                    <a:gd name="connsiteX6" fmla="*/ 3238 w 26479"/>
                    <a:gd name="connsiteY6" fmla="*/ 10001 h 28678"/>
                    <a:gd name="connsiteX7" fmla="*/ 0 w 26479"/>
                    <a:gd name="connsiteY7" fmla="*/ 0 h 2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479" h="28678">
                      <a:moveTo>
                        <a:pt x="0" y="0"/>
                      </a:moveTo>
                      <a:cubicBezTo>
                        <a:pt x="3810" y="5810"/>
                        <a:pt x="6763" y="12097"/>
                        <a:pt x="10573" y="17526"/>
                      </a:cubicBezTo>
                      <a:cubicBezTo>
                        <a:pt x="12478" y="20193"/>
                        <a:pt x="14668" y="22670"/>
                        <a:pt x="17335" y="24575"/>
                      </a:cubicBezTo>
                      <a:cubicBezTo>
                        <a:pt x="20002" y="26480"/>
                        <a:pt x="23146" y="27718"/>
                        <a:pt x="26479" y="28575"/>
                      </a:cubicBezTo>
                      <a:cubicBezTo>
                        <a:pt x="23050" y="28956"/>
                        <a:pt x="19336" y="28289"/>
                        <a:pt x="16097" y="26480"/>
                      </a:cubicBezTo>
                      <a:cubicBezTo>
                        <a:pt x="12859" y="24765"/>
                        <a:pt x="10192" y="22098"/>
                        <a:pt x="8192" y="19241"/>
                      </a:cubicBezTo>
                      <a:cubicBezTo>
                        <a:pt x="6096" y="16288"/>
                        <a:pt x="4572" y="13145"/>
                        <a:pt x="3238" y="10001"/>
                      </a:cubicBezTo>
                      <a:cubicBezTo>
                        <a:pt x="1905" y="6668"/>
                        <a:pt x="762" y="3429"/>
                        <a:pt x="0" y="0"/>
                      </a:cubicBezTo>
                      <a:close/>
                    </a:path>
                  </a:pathLst>
                </a:custGeom>
                <a:solidFill>
                  <a:srgbClr val="F1EBC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576">
                  <a:extLst>
                    <a:ext uri="{FF2B5EF4-FFF2-40B4-BE49-F238E27FC236}">
                      <a16:creationId xmlns:a16="http://schemas.microsoft.com/office/drawing/2014/main" id="{59EAF4D8-4D23-49C3-A01B-C8AC31B733F2}"/>
                    </a:ext>
                  </a:extLst>
                </p:cNvPr>
                <p:cNvSpPr/>
                <p:nvPr/>
              </p:nvSpPr>
              <p:spPr>
                <a:xfrm>
                  <a:off x="5888449" y="3871245"/>
                  <a:ext cx="29146" cy="12058"/>
                </a:xfrm>
                <a:custGeom>
                  <a:avLst/>
                  <a:gdLst>
                    <a:gd name="connsiteX0" fmla="*/ 0 w 29146"/>
                    <a:gd name="connsiteY0" fmla="*/ 9906 h 12058"/>
                    <a:gd name="connsiteX1" fmla="*/ 7620 w 29146"/>
                    <a:gd name="connsiteY1" fmla="*/ 9716 h 12058"/>
                    <a:gd name="connsiteX2" fmla="*/ 15050 w 29146"/>
                    <a:gd name="connsiteY2" fmla="*/ 7239 h 12058"/>
                    <a:gd name="connsiteX3" fmla="*/ 22193 w 29146"/>
                    <a:gd name="connsiteY3" fmla="*/ 4001 h 12058"/>
                    <a:gd name="connsiteX4" fmla="*/ 29146 w 29146"/>
                    <a:gd name="connsiteY4" fmla="*/ 0 h 12058"/>
                    <a:gd name="connsiteX5" fmla="*/ 23431 w 29146"/>
                    <a:gd name="connsiteY5" fmla="*/ 6001 h 12058"/>
                    <a:gd name="connsiteX6" fmla="*/ 16193 w 29146"/>
                    <a:gd name="connsiteY6" fmla="*/ 10001 h 12058"/>
                    <a:gd name="connsiteX7" fmla="*/ 8096 w 29146"/>
                    <a:gd name="connsiteY7" fmla="*/ 12002 h 12058"/>
                    <a:gd name="connsiteX8" fmla="*/ 3810 w 29146"/>
                    <a:gd name="connsiteY8" fmla="*/ 11811 h 12058"/>
                    <a:gd name="connsiteX9" fmla="*/ 0 w 29146"/>
                    <a:gd name="connsiteY9" fmla="*/ 9906 h 1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46" h="12058">
                      <a:moveTo>
                        <a:pt x="0" y="9906"/>
                      </a:moveTo>
                      <a:cubicBezTo>
                        <a:pt x="2572" y="10954"/>
                        <a:pt x="5144" y="10287"/>
                        <a:pt x="7620" y="9716"/>
                      </a:cubicBezTo>
                      <a:cubicBezTo>
                        <a:pt x="10096" y="9049"/>
                        <a:pt x="12573" y="8192"/>
                        <a:pt x="15050" y="7239"/>
                      </a:cubicBezTo>
                      <a:cubicBezTo>
                        <a:pt x="17431" y="6287"/>
                        <a:pt x="19812" y="5144"/>
                        <a:pt x="22193" y="4001"/>
                      </a:cubicBezTo>
                      <a:cubicBezTo>
                        <a:pt x="24575" y="2762"/>
                        <a:pt x="26860" y="1524"/>
                        <a:pt x="29146" y="0"/>
                      </a:cubicBezTo>
                      <a:cubicBezTo>
                        <a:pt x="27718" y="2381"/>
                        <a:pt x="25622" y="4382"/>
                        <a:pt x="23431" y="6001"/>
                      </a:cubicBezTo>
                      <a:cubicBezTo>
                        <a:pt x="21146" y="7620"/>
                        <a:pt x="18764" y="8954"/>
                        <a:pt x="16193" y="10001"/>
                      </a:cubicBezTo>
                      <a:cubicBezTo>
                        <a:pt x="13621" y="11049"/>
                        <a:pt x="10858" y="11811"/>
                        <a:pt x="8096" y="12002"/>
                      </a:cubicBezTo>
                      <a:cubicBezTo>
                        <a:pt x="6668" y="12097"/>
                        <a:pt x="5239" y="12097"/>
                        <a:pt x="3810" y="11811"/>
                      </a:cubicBezTo>
                      <a:cubicBezTo>
                        <a:pt x="2381" y="11621"/>
                        <a:pt x="952" y="11049"/>
                        <a:pt x="0" y="9906"/>
                      </a:cubicBezTo>
                      <a:close/>
                    </a:path>
                  </a:pathLst>
                </a:custGeom>
                <a:solidFill>
                  <a:srgbClr val="F1EBC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63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880235" y="3720083"/>
                  <a:ext cx="33315" cy="115729"/>
                  <a:chOff x="5880235" y="3720083"/>
                  <a:chExt cx="33315" cy="115729"/>
                </a:xfrm>
              </p:grpSpPr>
              <p:sp>
                <p:nvSpPr>
                  <p:cNvPr id="67" name="Freeform: Shape 578">
                    <a:extLst>
                      <a:ext uri="{FF2B5EF4-FFF2-40B4-BE49-F238E27FC236}">
                        <a16:creationId xmlns:a16="http://schemas.microsoft.com/office/drawing/2014/main" id="{9AD40423-20CF-410D-ADBC-8A5FC116BAED}"/>
                      </a:ext>
                    </a:extLst>
                  </p:cNvPr>
                  <p:cNvSpPr/>
                  <p:nvPr/>
                </p:nvSpPr>
                <p:spPr>
                  <a:xfrm>
                    <a:off x="5880235" y="3720083"/>
                    <a:ext cx="33315" cy="115729"/>
                  </a:xfrm>
                  <a:custGeom>
                    <a:avLst/>
                    <a:gdLst>
                      <a:gd name="connsiteX0" fmla="*/ 22978 w 33315"/>
                      <a:gd name="connsiteY0" fmla="*/ 115729 h 115729"/>
                      <a:gd name="connsiteX1" fmla="*/ 3262 w 33315"/>
                      <a:gd name="connsiteY1" fmla="*/ 57722 h 115729"/>
                      <a:gd name="connsiteX2" fmla="*/ 118 w 33315"/>
                      <a:gd name="connsiteY2" fmla="*/ 19527 h 115729"/>
                      <a:gd name="connsiteX3" fmla="*/ 5071 w 33315"/>
                      <a:gd name="connsiteY3" fmla="*/ 1 h 115729"/>
                      <a:gd name="connsiteX4" fmla="*/ 12596 w 33315"/>
                      <a:gd name="connsiteY4" fmla="*/ 15050 h 115729"/>
                      <a:gd name="connsiteX5" fmla="*/ 21454 w 33315"/>
                      <a:gd name="connsiteY5" fmla="*/ 35338 h 115729"/>
                      <a:gd name="connsiteX6" fmla="*/ 33075 w 33315"/>
                      <a:gd name="connsiteY6" fmla="*/ 74772 h 115729"/>
                      <a:gd name="connsiteX7" fmla="*/ 24979 w 33315"/>
                      <a:gd name="connsiteY7" fmla="*/ 115729 h 115729"/>
                      <a:gd name="connsiteX8" fmla="*/ 22978 w 33315"/>
                      <a:gd name="connsiteY8" fmla="*/ 115729 h 115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315" h="115729">
                        <a:moveTo>
                          <a:pt x="22978" y="115729"/>
                        </a:moveTo>
                        <a:cubicBezTo>
                          <a:pt x="11358" y="105442"/>
                          <a:pt x="6024" y="72581"/>
                          <a:pt x="3262" y="57722"/>
                        </a:cubicBezTo>
                        <a:cubicBezTo>
                          <a:pt x="880" y="45149"/>
                          <a:pt x="-72" y="32290"/>
                          <a:pt x="118" y="19527"/>
                        </a:cubicBezTo>
                        <a:cubicBezTo>
                          <a:pt x="118" y="15812"/>
                          <a:pt x="-1215" y="96"/>
                          <a:pt x="5071" y="1"/>
                        </a:cubicBezTo>
                        <a:cubicBezTo>
                          <a:pt x="9167" y="-95"/>
                          <a:pt x="11453" y="12193"/>
                          <a:pt x="12596" y="15050"/>
                        </a:cubicBezTo>
                        <a:cubicBezTo>
                          <a:pt x="15263" y="22003"/>
                          <a:pt x="18121" y="28766"/>
                          <a:pt x="21454" y="35338"/>
                        </a:cubicBezTo>
                        <a:cubicBezTo>
                          <a:pt x="27836" y="48102"/>
                          <a:pt x="34694" y="60008"/>
                          <a:pt x="33075" y="74772"/>
                        </a:cubicBezTo>
                        <a:cubicBezTo>
                          <a:pt x="31551" y="88678"/>
                          <a:pt x="25645" y="101823"/>
                          <a:pt x="24979" y="115729"/>
                        </a:cubicBezTo>
                        <a:lnTo>
                          <a:pt x="22978" y="115729"/>
                        </a:lnTo>
                        <a:close/>
                      </a:path>
                    </a:pathLst>
                  </a:custGeom>
                  <a:solidFill>
                    <a:srgbClr val="6A9E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" name="Freeform: Shape 579">
                    <a:extLst>
                      <a:ext uri="{FF2B5EF4-FFF2-40B4-BE49-F238E27FC236}">
                        <a16:creationId xmlns:a16="http://schemas.microsoft.com/office/drawing/2014/main" id="{8D808F71-D32E-42AA-8E66-12A94848857C}"/>
                      </a:ext>
                    </a:extLst>
                  </p:cNvPr>
                  <p:cNvSpPr/>
                  <p:nvPr/>
                </p:nvSpPr>
                <p:spPr>
                  <a:xfrm>
                    <a:off x="5892831" y="3751802"/>
                    <a:ext cx="10858" cy="83820"/>
                  </a:xfrm>
                  <a:custGeom>
                    <a:avLst/>
                    <a:gdLst>
                      <a:gd name="connsiteX0" fmla="*/ 10858 w 10858"/>
                      <a:gd name="connsiteY0" fmla="*/ 83820 h 83820"/>
                      <a:gd name="connsiteX1" fmla="*/ 6953 w 10858"/>
                      <a:gd name="connsiteY1" fmla="*/ 62865 h 83820"/>
                      <a:gd name="connsiteX2" fmla="*/ 6382 w 10858"/>
                      <a:gd name="connsiteY2" fmla="*/ 41529 h 83820"/>
                      <a:gd name="connsiteX3" fmla="*/ 5334 w 10858"/>
                      <a:gd name="connsiteY3" fmla="*/ 20383 h 83820"/>
                      <a:gd name="connsiteX4" fmla="*/ 0 w 10858"/>
                      <a:gd name="connsiteY4" fmla="*/ 0 h 83820"/>
                      <a:gd name="connsiteX5" fmla="*/ 6953 w 10858"/>
                      <a:gd name="connsiteY5" fmla="*/ 20193 h 83820"/>
                      <a:gd name="connsiteX6" fmla="*/ 8573 w 10858"/>
                      <a:gd name="connsiteY6" fmla="*/ 41529 h 83820"/>
                      <a:gd name="connsiteX7" fmla="*/ 8573 w 10858"/>
                      <a:gd name="connsiteY7" fmla="*/ 62770 h 83820"/>
                      <a:gd name="connsiteX8" fmla="*/ 10858 w 10858"/>
                      <a:gd name="connsiteY8" fmla="*/ 83820 h 83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83820">
                        <a:moveTo>
                          <a:pt x="10858" y="83820"/>
                        </a:moveTo>
                        <a:cubicBezTo>
                          <a:pt x="8477" y="77057"/>
                          <a:pt x="7429" y="69913"/>
                          <a:pt x="6953" y="62865"/>
                        </a:cubicBezTo>
                        <a:cubicBezTo>
                          <a:pt x="6382" y="55721"/>
                          <a:pt x="6572" y="48673"/>
                          <a:pt x="6382" y="41529"/>
                        </a:cubicBezTo>
                        <a:cubicBezTo>
                          <a:pt x="6382" y="34481"/>
                          <a:pt x="6191" y="27432"/>
                          <a:pt x="5334" y="20383"/>
                        </a:cubicBezTo>
                        <a:cubicBezTo>
                          <a:pt x="4477" y="13430"/>
                          <a:pt x="2762" y="6477"/>
                          <a:pt x="0" y="0"/>
                        </a:cubicBezTo>
                        <a:cubicBezTo>
                          <a:pt x="3620" y="6191"/>
                          <a:pt x="5810" y="13144"/>
                          <a:pt x="6953" y="20193"/>
                        </a:cubicBezTo>
                        <a:cubicBezTo>
                          <a:pt x="8192" y="27242"/>
                          <a:pt x="8382" y="34385"/>
                          <a:pt x="8573" y="41529"/>
                        </a:cubicBezTo>
                        <a:cubicBezTo>
                          <a:pt x="8573" y="48673"/>
                          <a:pt x="8477" y="55721"/>
                          <a:pt x="8573" y="62770"/>
                        </a:cubicBezTo>
                        <a:cubicBezTo>
                          <a:pt x="8858" y="69818"/>
                          <a:pt x="9430" y="76867"/>
                          <a:pt x="10858" y="83820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" name="Freeform: Shape 580">
                    <a:extLst>
                      <a:ext uri="{FF2B5EF4-FFF2-40B4-BE49-F238E27FC236}">
                        <a16:creationId xmlns:a16="http://schemas.microsoft.com/office/drawing/2014/main" id="{4380680E-677C-4223-9EC6-E73D94193206}"/>
                      </a:ext>
                    </a:extLst>
                  </p:cNvPr>
                  <p:cNvSpPr/>
                  <p:nvPr/>
                </p:nvSpPr>
                <p:spPr>
                  <a:xfrm>
                    <a:off x="5888164" y="3794759"/>
                    <a:ext cx="12763" cy="22669"/>
                  </a:xfrm>
                  <a:custGeom>
                    <a:avLst/>
                    <a:gdLst>
                      <a:gd name="connsiteX0" fmla="*/ 0 w 12763"/>
                      <a:gd name="connsiteY0" fmla="*/ 0 h 22669"/>
                      <a:gd name="connsiteX1" fmla="*/ 4763 w 12763"/>
                      <a:gd name="connsiteY1" fmla="*/ 4763 h 22669"/>
                      <a:gd name="connsiteX2" fmla="*/ 7810 w 12763"/>
                      <a:gd name="connsiteY2" fmla="*/ 10668 h 22669"/>
                      <a:gd name="connsiteX3" fmla="*/ 10096 w 12763"/>
                      <a:gd name="connsiteY3" fmla="*/ 16764 h 22669"/>
                      <a:gd name="connsiteX4" fmla="*/ 12763 w 12763"/>
                      <a:gd name="connsiteY4" fmla="*/ 22670 h 22669"/>
                      <a:gd name="connsiteX5" fmla="*/ 8573 w 12763"/>
                      <a:gd name="connsiteY5" fmla="*/ 17431 h 22669"/>
                      <a:gd name="connsiteX6" fmla="*/ 5810 w 12763"/>
                      <a:gd name="connsiteY6" fmla="*/ 11430 h 22669"/>
                      <a:gd name="connsiteX7" fmla="*/ 3334 w 12763"/>
                      <a:gd name="connsiteY7" fmla="*/ 5429 h 22669"/>
                      <a:gd name="connsiteX8" fmla="*/ 0 w 12763"/>
                      <a:gd name="connsiteY8" fmla="*/ 0 h 22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763" h="22669">
                        <a:moveTo>
                          <a:pt x="0" y="0"/>
                        </a:moveTo>
                        <a:cubicBezTo>
                          <a:pt x="2000" y="1048"/>
                          <a:pt x="3524" y="2858"/>
                          <a:pt x="4763" y="4763"/>
                        </a:cubicBezTo>
                        <a:cubicBezTo>
                          <a:pt x="6001" y="6668"/>
                          <a:pt x="6953" y="8668"/>
                          <a:pt x="7810" y="10668"/>
                        </a:cubicBezTo>
                        <a:cubicBezTo>
                          <a:pt x="8668" y="12668"/>
                          <a:pt x="9430" y="14764"/>
                          <a:pt x="10096" y="16764"/>
                        </a:cubicBezTo>
                        <a:cubicBezTo>
                          <a:pt x="10858" y="18764"/>
                          <a:pt x="11621" y="20765"/>
                          <a:pt x="12763" y="22670"/>
                        </a:cubicBezTo>
                        <a:cubicBezTo>
                          <a:pt x="10954" y="21336"/>
                          <a:pt x="9620" y="19431"/>
                          <a:pt x="8573" y="17431"/>
                        </a:cubicBezTo>
                        <a:cubicBezTo>
                          <a:pt x="7525" y="15526"/>
                          <a:pt x="6667" y="13430"/>
                          <a:pt x="5810" y="11430"/>
                        </a:cubicBezTo>
                        <a:cubicBezTo>
                          <a:pt x="5048" y="9430"/>
                          <a:pt x="4191" y="7429"/>
                          <a:pt x="3334" y="5429"/>
                        </a:cubicBezTo>
                        <a:cubicBezTo>
                          <a:pt x="2286" y="3620"/>
                          <a:pt x="1333" y="17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581">
                    <a:extLst>
                      <a:ext uri="{FF2B5EF4-FFF2-40B4-BE49-F238E27FC236}">
                        <a16:creationId xmlns:a16="http://schemas.microsoft.com/office/drawing/2014/main" id="{EBAB8887-5355-4494-8DCC-2D92C1DB9FC8}"/>
                      </a:ext>
                    </a:extLst>
                  </p:cNvPr>
                  <p:cNvSpPr/>
                  <p:nvPr/>
                </p:nvSpPr>
                <p:spPr>
                  <a:xfrm>
                    <a:off x="5900619" y="3773709"/>
                    <a:ext cx="6223" cy="24383"/>
                  </a:xfrm>
                  <a:custGeom>
                    <a:avLst/>
                    <a:gdLst>
                      <a:gd name="connsiteX0" fmla="*/ 213 w 6223"/>
                      <a:gd name="connsiteY0" fmla="*/ 24384 h 24383"/>
                      <a:gd name="connsiteX1" fmla="*/ 784 w 6223"/>
                      <a:gd name="connsiteY1" fmla="*/ 17907 h 24383"/>
                      <a:gd name="connsiteX2" fmla="*/ 2880 w 6223"/>
                      <a:gd name="connsiteY2" fmla="*/ 11906 h 24383"/>
                      <a:gd name="connsiteX3" fmla="*/ 4118 w 6223"/>
                      <a:gd name="connsiteY3" fmla="*/ 0 h 24383"/>
                      <a:gd name="connsiteX4" fmla="*/ 6214 w 6223"/>
                      <a:gd name="connsiteY4" fmla="*/ 6191 h 24383"/>
                      <a:gd name="connsiteX5" fmla="*/ 4975 w 6223"/>
                      <a:gd name="connsiteY5" fmla="*/ 12668 h 24383"/>
                      <a:gd name="connsiteX6" fmla="*/ 2404 w 6223"/>
                      <a:gd name="connsiteY6" fmla="*/ 18479 h 24383"/>
                      <a:gd name="connsiteX7" fmla="*/ 213 w 6223"/>
                      <a:gd name="connsiteY7" fmla="*/ 24384 h 2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23" h="24383">
                        <a:moveTo>
                          <a:pt x="213" y="24384"/>
                        </a:moveTo>
                        <a:cubicBezTo>
                          <a:pt x="-263" y="22288"/>
                          <a:pt x="118" y="20002"/>
                          <a:pt x="784" y="17907"/>
                        </a:cubicBezTo>
                        <a:cubicBezTo>
                          <a:pt x="1356" y="15811"/>
                          <a:pt x="2213" y="13906"/>
                          <a:pt x="2880" y="11906"/>
                        </a:cubicBezTo>
                        <a:cubicBezTo>
                          <a:pt x="4404" y="8096"/>
                          <a:pt x="5166" y="4191"/>
                          <a:pt x="4118" y="0"/>
                        </a:cubicBezTo>
                        <a:cubicBezTo>
                          <a:pt x="5356" y="1715"/>
                          <a:pt x="6118" y="3905"/>
                          <a:pt x="6214" y="6191"/>
                        </a:cubicBezTo>
                        <a:cubicBezTo>
                          <a:pt x="6309" y="8477"/>
                          <a:pt x="5737" y="10668"/>
                          <a:pt x="4975" y="12668"/>
                        </a:cubicBezTo>
                        <a:cubicBezTo>
                          <a:pt x="4213" y="14669"/>
                          <a:pt x="3261" y="16573"/>
                          <a:pt x="2404" y="18479"/>
                        </a:cubicBezTo>
                        <a:cubicBezTo>
                          <a:pt x="1451" y="20383"/>
                          <a:pt x="594" y="22288"/>
                          <a:pt x="213" y="24384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" name="Freeform: Shape 582">
                    <a:extLst>
                      <a:ext uri="{FF2B5EF4-FFF2-40B4-BE49-F238E27FC236}">
                        <a16:creationId xmlns:a16="http://schemas.microsoft.com/office/drawing/2014/main" id="{55B1F269-C3D9-429C-9B5A-6CEC67A13CDD}"/>
                      </a:ext>
                    </a:extLst>
                  </p:cNvPr>
                  <p:cNvSpPr/>
                  <p:nvPr/>
                </p:nvSpPr>
                <p:spPr>
                  <a:xfrm>
                    <a:off x="5888735" y="3761422"/>
                    <a:ext cx="11239" cy="21145"/>
                  </a:xfrm>
                  <a:custGeom>
                    <a:avLst/>
                    <a:gdLst>
                      <a:gd name="connsiteX0" fmla="*/ 0 w 11239"/>
                      <a:gd name="connsiteY0" fmla="*/ 0 h 21145"/>
                      <a:gd name="connsiteX1" fmla="*/ 5810 w 11239"/>
                      <a:gd name="connsiteY1" fmla="*/ 10477 h 21145"/>
                      <a:gd name="connsiteX2" fmla="*/ 8477 w 11239"/>
                      <a:gd name="connsiteY2" fmla="*/ 15811 h 21145"/>
                      <a:gd name="connsiteX3" fmla="*/ 11240 w 11239"/>
                      <a:gd name="connsiteY3" fmla="*/ 21146 h 21145"/>
                      <a:gd name="connsiteX4" fmla="*/ 3810 w 11239"/>
                      <a:gd name="connsiteY4" fmla="*/ 11525 h 21145"/>
                      <a:gd name="connsiteX5" fmla="*/ 0 w 11239"/>
                      <a:gd name="connsiteY5" fmla="*/ 0 h 21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39" h="21145">
                        <a:moveTo>
                          <a:pt x="0" y="0"/>
                        </a:moveTo>
                        <a:cubicBezTo>
                          <a:pt x="2191" y="3429"/>
                          <a:pt x="4001" y="6953"/>
                          <a:pt x="5810" y="10477"/>
                        </a:cubicBezTo>
                        <a:lnTo>
                          <a:pt x="8477" y="15811"/>
                        </a:lnTo>
                        <a:cubicBezTo>
                          <a:pt x="9430" y="17526"/>
                          <a:pt x="10192" y="19336"/>
                          <a:pt x="11240" y="21146"/>
                        </a:cubicBezTo>
                        <a:cubicBezTo>
                          <a:pt x="7906" y="18669"/>
                          <a:pt x="5715" y="15050"/>
                          <a:pt x="3810" y="11525"/>
                        </a:cubicBezTo>
                        <a:cubicBezTo>
                          <a:pt x="2096" y="7906"/>
                          <a:pt x="572" y="409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8822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4" name="Graphic 376">
                  <a:extLst>
                    <a:ext uri="{FF2B5EF4-FFF2-40B4-BE49-F238E27FC236}">
                      <a16:creationId xmlns:a16="http://schemas.microsoft.com/office/drawing/2014/main" id="{A57DD7C5-F8FA-43A1-BC88-3E9B520F67E4}"/>
                    </a:ext>
                  </a:extLst>
                </p:cNvPr>
                <p:cNvGrpSpPr/>
                <p:nvPr/>
              </p:nvGrpSpPr>
              <p:grpSpPr>
                <a:xfrm>
                  <a:off x="5772014" y="3575857"/>
                  <a:ext cx="58713" cy="24255"/>
                  <a:chOff x="5772014" y="3575857"/>
                  <a:chExt cx="58713" cy="24255"/>
                </a:xfrm>
              </p:grpSpPr>
              <p:sp>
                <p:nvSpPr>
                  <p:cNvPr id="65" name="Freeform: Shape 584">
                    <a:extLst>
                      <a:ext uri="{FF2B5EF4-FFF2-40B4-BE49-F238E27FC236}">
                        <a16:creationId xmlns:a16="http://schemas.microsoft.com/office/drawing/2014/main" id="{71BBCE97-5B69-4BB4-89AC-1726313C394F}"/>
                      </a:ext>
                    </a:extLst>
                  </p:cNvPr>
                  <p:cNvSpPr/>
                  <p:nvPr/>
                </p:nvSpPr>
                <p:spPr>
                  <a:xfrm>
                    <a:off x="5772014" y="3575857"/>
                    <a:ext cx="56522" cy="24255"/>
                  </a:xfrm>
                  <a:custGeom>
                    <a:avLst/>
                    <a:gdLst>
                      <a:gd name="connsiteX0" fmla="*/ 55856 w 56522"/>
                      <a:gd name="connsiteY0" fmla="*/ 11257 h 24255"/>
                      <a:gd name="connsiteX1" fmla="*/ 18042 w 56522"/>
                      <a:gd name="connsiteY1" fmla="*/ 2113 h 24255"/>
                      <a:gd name="connsiteX2" fmla="*/ 2611 w 56522"/>
                      <a:gd name="connsiteY2" fmla="*/ 21925 h 24255"/>
                      <a:gd name="connsiteX3" fmla="*/ 32424 w 56522"/>
                      <a:gd name="connsiteY3" fmla="*/ 16496 h 24255"/>
                      <a:gd name="connsiteX4" fmla="*/ 56523 w 56522"/>
                      <a:gd name="connsiteY4" fmla="*/ 13257 h 24255"/>
                      <a:gd name="connsiteX5" fmla="*/ 55856 w 56522"/>
                      <a:gd name="connsiteY5" fmla="*/ 11257 h 2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22" h="24255">
                        <a:moveTo>
                          <a:pt x="55856" y="11257"/>
                        </a:moveTo>
                        <a:cubicBezTo>
                          <a:pt x="45188" y="1923"/>
                          <a:pt x="32901" y="-3126"/>
                          <a:pt x="18042" y="2113"/>
                        </a:cubicBezTo>
                        <a:cubicBezTo>
                          <a:pt x="11469" y="4494"/>
                          <a:pt x="-6723" y="12400"/>
                          <a:pt x="2611" y="21925"/>
                        </a:cubicBezTo>
                        <a:cubicBezTo>
                          <a:pt x="9374" y="28974"/>
                          <a:pt x="24519" y="17925"/>
                          <a:pt x="32424" y="16496"/>
                        </a:cubicBezTo>
                        <a:cubicBezTo>
                          <a:pt x="39759" y="14972"/>
                          <a:pt x="48617" y="11733"/>
                          <a:pt x="56523" y="13257"/>
                        </a:cubicBezTo>
                        <a:lnTo>
                          <a:pt x="55856" y="11257"/>
                        </a:lnTo>
                        <a:close/>
                      </a:path>
                    </a:pathLst>
                  </a:custGeom>
                  <a:solidFill>
                    <a:srgbClr val="5F92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585">
                    <a:extLst>
                      <a:ext uri="{FF2B5EF4-FFF2-40B4-BE49-F238E27FC236}">
                        <a16:creationId xmlns:a16="http://schemas.microsoft.com/office/drawing/2014/main" id="{DCCCF34D-2A13-4D5E-81F3-62AC354BD0F7}"/>
                      </a:ext>
                    </a:extLst>
                  </p:cNvPr>
                  <p:cNvSpPr/>
                  <p:nvPr/>
                </p:nvSpPr>
                <p:spPr>
                  <a:xfrm>
                    <a:off x="5781769" y="3581816"/>
                    <a:ext cx="48958" cy="9013"/>
                  </a:xfrm>
                  <a:custGeom>
                    <a:avLst/>
                    <a:gdLst>
                      <a:gd name="connsiteX0" fmla="*/ 48768 w 48958"/>
                      <a:gd name="connsiteY0" fmla="*/ 9014 h 9013"/>
                      <a:gd name="connsiteX1" fmla="*/ 37528 w 48958"/>
                      <a:gd name="connsiteY1" fmla="*/ 3489 h 9013"/>
                      <a:gd name="connsiteX2" fmla="*/ 25336 w 48958"/>
                      <a:gd name="connsiteY2" fmla="*/ 1965 h 9013"/>
                      <a:gd name="connsiteX3" fmla="*/ 0 w 48958"/>
                      <a:gd name="connsiteY3" fmla="*/ 4632 h 9013"/>
                      <a:gd name="connsiteX4" fmla="*/ 0 w 48958"/>
                      <a:gd name="connsiteY4" fmla="*/ 4442 h 9013"/>
                      <a:gd name="connsiteX5" fmla="*/ 25241 w 48958"/>
                      <a:gd name="connsiteY5" fmla="*/ 251 h 9013"/>
                      <a:gd name="connsiteX6" fmla="*/ 38290 w 48958"/>
                      <a:gd name="connsiteY6" fmla="*/ 1489 h 9013"/>
                      <a:gd name="connsiteX7" fmla="*/ 48958 w 48958"/>
                      <a:gd name="connsiteY7" fmla="*/ 8918 h 9013"/>
                      <a:gd name="connsiteX8" fmla="*/ 48768 w 48958"/>
                      <a:gd name="connsiteY8" fmla="*/ 9014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958" h="9013">
                        <a:moveTo>
                          <a:pt x="48768" y="9014"/>
                        </a:moveTo>
                        <a:cubicBezTo>
                          <a:pt x="44958" y="7013"/>
                          <a:pt x="41529" y="4632"/>
                          <a:pt x="37528" y="3489"/>
                        </a:cubicBezTo>
                        <a:cubicBezTo>
                          <a:pt x="33623" y="2251"/>
                          <a:pt x="29527" y="1679"/>
                          <a:pt x="25336" y="1965"/>
                        </a:cubicBezTo>
                        <a:cubicBezTo>
                          <a:pt x="16954" y="2441"/>
                          <a:pt x="8573" y="5013"/>
                          <a:pt x="0" y="4632"/>
                        </a:cubicBezTo>
                        <a:lnTo>
                          <a:pt x="0" y="4442"/>
                        </a:lnTo>
                        <a:cubicBezTo>
                          <a:pt x="8573" y="4251"/>
                          <a:pt x="16573" y="1203"/>
                          <a:pt x="25241" y="251"/>
                        </a:cubicBezTo>
                        <a:cubicBezTo>
                          <a:pt x="29527" y="-226"/>
                          <a:pt x="34099" y="-130"/>
                          <a:pt x="38290" y="1489"/>
                        </a:cubicBezTo>
                        <a:cubicBezTo>
                          <a:pt x="42481" y="3108"/>
                          <a:pt x="45910" y="5870"/>
                          <a:pt x="48958" y="8918"/>
                        </a:cubicBezTo>
                        <a:lnTo>
                          <a:pt x="48768" y="9014"/>
                        </a:lnTo>
                        <a:close/>
                      </a:path>
                    </a:pathLst>
                  </a:custGeom>
                  <a:solidFill>
                    <a:srgbClr val="4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3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889992" y="3570002"/>
                <a:ext cx="128008" cy="521850"/>
                <a:chOff x="5889992" y="3570002"/>
                <a:chExt cx="128008" cy="521850"/>
              </a:xfrm>
            </p:grpSpPr>
            <p:sp>
              <p:nvSpPr>
                <p:cNvPr id="28" name="Freeform: Shape 587">
                  <a:extLst>
                    <a:ext uri="{FF2B5EF4-FFF2-40B4-BE49-F238E27FC236}">
                      <a16:creationId xmlns:a16="http://schemas.microsoft.com/office/drawing/2014/main" id="{785AC83A-0670-4A6A-AA3A-B1A77B73D445}"/>
                    </a:ext>
                  </a:extLst>
                </p:cNvPr>
                <p:cNvSpPr/>
                <p:nvPr/>
              </p:nvSpPr>
              <p:spPr>
                <a:xfrm>
                  <a:off x="5948817" y="3570492"/>
                  <a:ext cx="69182" cy="176358"/>
                </a:xfrm>
                <a:custGeom>
                  <a:avLst/>
                  <a:gdLst>
                    <a:gd name="connsiteX0" fmla="*/ 13165 w 69182"/>
                    <a:gd name="connsiteY0" fmla="*/ 132161 h 176358"/>
                    <a:gd name="connsiteX1" fmla="*/ 116 w 69182"/>
                    <a:gd name="connsiteY1" fmla="*/ 154640 h 176358"/>
                    <a:gd name="connsiteX2" fmla="*/ 592 w 69182"/>
                    <a:gd name="connsiteY2" fmla="*/ 176357 h 176358"/>
                    <a:gd name="connsiteX3" fmla="*/ 7545 w 69182"/>
                    <a:gd name="connsiteY3" fmla="*/ 155307 h 176358"/>
                    <a:gd name="connsiteX4" fmla="*/ 24119 w 69182"/>
                    <a:gd name="connsiteY4" fmla="*/ 144639 h 176358"/>
                    <a:gd name="connsiteX5" fmla="*/ 51074 w 69182"/>
                    <a:gd name="connsiteY5" fmla="*/ 121112 h 176358"/>
                    <a:gd name="connsiteX6" fmla="*/ 29072 w 69182"/>
                    <a:gd name="connsiteY6" fmla="*/ 124636 h 176358"/>
                    <a:gd name="connsiteX7" fmla="*/ 36596 w 69182"/>
                    <a:gd name="connsiteY7" fmla="*/ 115207 h 176358"/>
                    <a:gd name="connsiteX8" fmla="*/ 34310 w 69182"/>
                    <a:gd name="connsiteY8" fmla="*/ 116254 h 176358"/>
                    <a:gd name="connsiteX9" fmla="*/ 51551 w 69182"/>
                    <a:gd name="connsiteY9" fmla="*/ 95204 h 176358"/>
                    <a:gd name="connsiteX10" fmla="*/ 46502 w 69182"/>
                    <a:gd name="connsiteY10" fmla="*/ 96823 h 176358"/>
                    <a:gd name="connsiteX11" fmla="*/ 63552 w 69182"/>
                    <a:gd name="connsiteY11" fmla="*/ 58438 h 176358"/>
                    <a:gd name="connsiteX12" fmla="*/ 34977 w 69182"/>
                    <a:gd name="connsiteY12" fmla="*/ 83679 h 176358"/>
                    <a:gd name="connsiteX13" fmla="*/ 58218 w 69182"/>
                    <a:gd name="connsiteY13" fmla="*/ 42531 h 176358"/>
                    <a:gd name="connsiteX14" fmla="*/ 54789 w 69182"/>
                    <a:gd name="connsiteY14" fmla="*/ 44722 h 176358"/>
                    <a:gd name="connsiteX15" fmla="*/ 68791 w 69182"/>
                    <a:gd name="connsiteY15" fmla="*/ 20242 h 176358"/>
                    <a:gd name="connsiteX16" fmla="*/ 54503 w 69182"/>
                    <a:gd name="connsiteY16" fmla="*/ 32911 h 176358"/>
                    <a:gd name="connsiteX17" fmla="*/ 56694 w 69182"/>
                    <a:gd name="connsiteY17" fmla="*/ 7669 h 176358"/>
                    <a:gd name="connsiteX18" fmla="*/ 45169 w 69182"/>
                    <a:gd name="connsiteY18" fmla="*/ 24338 h 176358"/>
                    <a:gd name="connsiteX19" fmla="*/ 35930 w 69182"/>
                    <a:gd name="connsiteY19" fmla="*/ 10146 h 176358"/>
                    <a:gd name="connsiteX20" fmla="*/ 33263 w 69182"/>
                    <a:gd name="connsiteY20" fmla="*/ 58914 h 176358"/>
                    <a:gd name="connsiteX21" fmla="*/ 20309 w 69182"/>
                    <a:gd name="connsiteY21" fmla="*/ 92347 h 176358"/>
                    <a:gd name="connsiteX22" fmla="*/ 13165 w 69182"/>
                    <a:gd name="connsiteY22" fmla="*/ 132161 h 17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182" h="176358">
                      <a:moveTo>
                        <a:pt x="13165" y="132161"/>
                      </a:moveTo>
                      <a:cubicBezTo>
                        <a:pt x="2497" y="133018"/>
                        <a:pt x="1259" y="146449"/>
                        <a:pt x="116" y="154640"/>
                      </a:cubicBezTo>
                      <a:cubicBezTo>
                        <a:pt x="-265" y="157402"/>
                        <a:pt x="401" y="176548"/>
                        <a:pt x="592" y="176357"/>
                      </a:cubicBezTo>
                      <a:cubicBezTo>
                        <a:pt x="6021" y="169975"/>
                        <a:pt x="1925" y="162070"/>
                        <a:pt x="7545" y="155307"/>
                      </a:cubicBezTo>
                      <a:cubicBezTo>
                        <a:pt x="11736" y="150354"/>
                        <a:pt x="18499" y="147496"/>
                        <a:pt x="24119" y="144639"/>
                      </a:cubicBezTo>
                      <a:cubicBezTo>
                        <a:pt x="25643" y="143877"/>
                        <a:pt x="58694" y="124732"/>
                        <a:pt x="51074" y="121112"/>
                      </a:cubicBezTo>
                      <a:cubicBezTo>
                        <a:pt x="44978" y="118159"/>
                        <a:pt x="36406" y="123112"/>
                        <a:pt x="29072" y="124636"/>
                      </a:cubicBezTo>
                      <a:cubicBezTo>
                        <a:pt x="31358" y="121303"/>
                        <a:pt x="33739" y="117969"/>
                        <a:pt x="36596" y="115207"/>
                      </a:cubicBezTo>
                      <a:cubicBezTo>
                        <a:pt x="36025" y="115778"/>
                        <a:pt x="34310" y="116254"/>
                        <a:pt x="34310" y="116254"/>
                      </a:cubicBezTo>
                      <a:cubicBezTo>
                        <a:pt x="37835" y="108444"/>
                        <a:pt x="44693" y="100729"/>
                        <a:pt x="51551" y="95204"/>
                      </a:cubicBezTo>
                      <a:cubicBezTo>
                        <a:pt x="49836" y="95776"/>
                        <a:pt x="48217" y="96252"/>
                        <a:pt x="46502" y="96823"/>
                      </a:cubicBezTo>
                      <a:cubicBezTo>
                        <a:pt x="55170" y="86346"/>
                        <a:pt x="67743" y="71963"/>
                        <a:pt x="63552" y="58438"/>
                      </a:cubicBezTo>
                      <a:cubicBezTo>
                        <a:pt x="51646" y="64343"/>
                        <a:pt x="45740" y="76630"/>
                        <a:pt x="34977" y="83679"/>
                      </a:cubicBezTo>
                      <a:cubicBezTo>
                        <a:pt x="46883" y="76630"/>
                        <a:pt x="49074" y="53580"/>
                        <a:pt x="58218" y="42531"/>
                      </a:cubicBezTo>
                      <a:cubicBezTo>
                        <a:pt x="57647" y="43102"/>
                        <a:pt x="55932" y="43579"/>
                        <a:pt x="54789" y="44722"/>
                      </a:cubicBezTo>
                      <a:cubicBezTo>
                        <a:pt x="64981" y="42721"/>
                        <a:pt x="70791" y="29291"/>
                        <a:pt x="68791" y="20242"/>
                      </a:cubicBezTo>
                      <a:cubicBezTo>
                        <a:pt x="62600" y="22909"/>
                        <a:pt x="58504" y="27958"/>
                        <a:pt x="54503" y="32911"/>
                      </a:cubicBezTo>
                      <a:cubicBezTo>
                        <a:pt x="58599" y="25672"/>
                        <a:pt x="62123" y="14527"/>
                        <a:pt x="56694" y="7669"/>
                      </a:cubicBezTo>
                      <a:cubicBezTo>
                        <a:pt x="50979" y="10908"/>
                        <a:pt x="48026" y="18147"/>
                        <a:pt x="45169" y="24338"/>
                      </a:cubicBezTo>
                      <a:cubicBezTo>
                        <a:pt x="54980" y="9384"/>
                        <a:pt x="41930" y="-13381"/>
                        <a:pt x="35930" y="10146"/>
                      </a:cubicBezTo>
                      <a:cubicBezTo>
                        <a:pt x="31739" y="24148"/>
                        <a:pt x="44788" y="46817"/>
                        <a:pt x="33263" y="58914"/>
                      </a:cubicBezTo>
                      <a:cubicBezTo>
                        <a:pt x="22214" y="48627"/>
                        <a:pt x="22595" y="85679"/>
                        <a:pt x="20309" y="92347"/>
                      </a:cubicBezTo>
                      <a:cubicBezTo>
                        <a:pt x="17165" y="103110"/>
                        <a:pt x="8307" y="121398"/>
                        <a:pt x="13165" y="132161"/>
                      </a:cubicBezTo>
                      <a:close/>
                    </a:path>
                  </a:pathLst>
                </a:custGeom>
                <a:solidFill>
                  <a:srgbClr val="6A7F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588">
                  <a:extLst>
                    <a:ext uri="{FF2B5EF4-FFF2-40B4-BE49-F238E27FC236}">
                      <a16:creationId xmlns:a16="http://schemas.microsoft.com/office/drawing/2014/main" id="{3DC04C54-DDEB-44C5-BE65-6FA39E20F632}"/>
                    </a:ext>
                  </a:extLst>
                </p:cNvPr>
                <p:cNvSpPr/>
                <p:nvPr/>
              </p:nvSpPr>
              <p:spPr>
                <a:xfrm>
                  <a:off x="5926429" y="3570002"/>
                  <a:ext cx="54602" cy="173514"/>
                </a:xfrm>
                <a:custGeom>
                  <a:avLst/>
                  <a:gdLst>
                    <a:gd name="connsiteX0" fmla="*/ 23075 w 54602"/>
                    <a:gd name="connsiteY0" fmla="*/ 139223 h 173514"/>
                    <a:gd name="connsiteX1" fmla="*/ 12122 w 54602"/>
                    <a:gd name="connsiteY1" fmla="*/ 170846 h 173514"/>
                    <a:gd name="connsiteX2" fmla="*/ 13074 w 54602"/>
                    <a:gd name="connsiteY2" fmla="*/ 153605 h 173514"/>
                    <a:gd name="connsiteX3" fmla="*/ 2882 w 54602"/>
                    <a:gd name="connsiteY3" fmla="*/ 135508 h 173514"/>
                    <a:gd name="connsiteX4" fmla="*/ 10979 w 54602"/>
                    <a:gd name="connsiteY4" fmla="*/ 96932 h 173514"/>
                    <a:gd name="connsiteX5" fmla="*/ 10407 w 54602"/>
                    <a:gd name="connsiteY5" fmla="*/ 69976 h 173514"/>
                    <a:gd name="connsiteX6" fmla="*/ 21837 w 54602"/>
                    <a:gd name="connsiteY6" fmla="*/ 87597 h 173514"/>
                    <a:gd name="connsiteX7" fmla="*/ 18027 w 54602"/>
                    <a:gd name="connsiteY7" fmla="*/ 51593 h 173514"/>
                    <a:gd name="connsiteX8" fmla="*/ 27838 w 54602"/>
                    <a:gd name="connsiteY8" fmla="*/ 36639 h 173514"/>
                    <a:gd name="connsiteX9" fmla="*/ 29552 w 54602"/>
                    <a:gd name="connsiteY9" fmla="*/ 5206 h 173514"/>
                    <a:gd name="connsiteX10" fmla="*/ 31648 w 54602"/>
                    <a:gd name="connsiteY10" fmla="*/ 13112 h 173514"/>
                    <a:gd name="connsiteX11" fmla="*/ 45935 w 54602"/>
                    <a:gd name="connsiteY11" fmla="*/ 2729 h 173514"/>
                    <a:gd name="connsiteX12" fmla="*/ 40411 w 54602"/>
                    <a:gd name="connsiteY12" fmla="*/ 26732 h 173514"/>
                    <a:gd name="connsiteX13" fmla="*/ 54508 w 54602"/>
                    <a:gd name="connsiteY13" fmla="*/ 21970 h 173514"/>
                    <a:gd name="connsiteX14" fmla="*/ 47459 w 54602"/>
                    <a:gd name="connsiteY14" fmla="*/ 35305 h 173514"/>
                    <a:gd name="connsiteX15" fmla="*/ 50698 w 54602"/>
                    <a:gd name="connsiteY15" fmla="*/ 44354 h 173514"/>
                    <a:gd name="connsiteX16" fmla="*/ 45935 w 54602"/>
                    <a:gd name="connsiteY16" fmla="*/ 56641 h 173514"/>
                    <a:gd name="connsiteX17" fmla="*/ 43364 w 54602"/>
                    <a:gd name="connsiteY17" fmla="*/ 71214 h 173514"/>
                    <a:gd name="connsiteX18" fmla="*/ 35363 w 54602"/>
                    <a:gd name="connsiteY18" fmla="*/ 105314 h 173514"/>
                    <a:gd name="connsiteX19" fmla="*/ 23075 w 54602"/>
                    <a:gd name="connsiteY19" fmla="*/ 139223 h 17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4602" h="173514">
                      <a:moveTo>
                        <a:pt x="23075" y="139223"/>
                      </a:moveTo>
                      <a:cubicBezTo>
                        <a:pt x="22504" y="143414"/>
                        <a:pt x="19170" y="184181"/>
                        <a:pt x="12122" y="170846"/>
                      </a:cubicBezTo>
                      <a:cubicBezTo>
                        <a:pt x="9550" y="166083"/>
                        <a:pt x="14122" y="158844"/>
                        <a:pt x="13074" y="153605"/>
                      </a:cubicBezTo>
                      <a:cubicBezTo>
                        <a:pt x="11741" y="146747"/>
                        <a:pt x="5264" y="141890"/>
                        <a:pt x="2882" y="135508"/>
                      </a:cubicBezTo>
                      <a:cubicBezTo>
                        <a:pt x="-356" y="128745"/>
                        <a:pt x="-3976" y="82549"/>
                        <a:pt x="10979" y="96932"/>
                      </a:cubicBezTo>
                      <a:cubicBezTo>
                        <a:pt x="8788" y="92360"/>
                        <a:pt x="4216" y="70357"/>
                        <a:pt x="10407" y="69976"/>
                      </a:cubicBezTo>
                      <a:cubicBezTo>
                        <a:pt x="16027" y="68928"/>
                        <a:pt x="19075" y="84740"/>
                        <a:pt x="21837" y="87597"/>
                      </a:cubicBezTo>
                      <a:cubicBezTo>
                        <a:pt x="27647" y="79882"/>
                        <a:pt x="18408" y="61118"/>
                        <a:pt x="18027" y="51593"/>
                      </a:cubicBezTo>
                      <a:cubicBezTo>
                        <a:pt x="18122" y="44830"/>
                        <a:pt x="24218" y="20255"/>
                        <a:pt x="27838" y="36639"/>
                      </a:cubicBezTo>
                      <a:cubicBezTo>
                        <a:pt x="22409" y="28637"/>
                        <a:pt x="23266" y="13493"/>
                        <a:pt x="29552" y="5206"/>
                      </a:cubicBezTo>
                      <a:cubicBezTo>
                        <a:pt x="30600" y="8635"/>
                        <a:pt x="32315" y="8064"/>
                        <a:pt x="31648" y="13112"/>
                      </a:cubicBezTo>
                      <a:cubicBezTo>
                        <a:pt x="33458" y="8064"/>
                        <a:pt x="39839" y="-5843"/>
                        <a:pt x="45935" y="2729"/>
                      </a:cubicBezTo>
                      <a:cubicBezTo>
                        <a:pt x="50317" y="8445"/>
                        <a:pt x="39935" y="20541"/>
                        <a:pt x="40411" y="26732"/>
                      </a:cubicBezTo>
                      <a:cubicBezTo>
                        <a:pt x="44411" y="22922"/>
                        <a:pt x="52508" y="9587"/>
                        <a:pt x="54508" y="21970"/>
                      </a:cubicBezTo>
                      <a:cubicBezTo>
                        <a:pt x="55556" y="27590"/>
                        <a:pt x="47555" y="30828"/>
                        <a:pt x="47459" y="35305"/>
                      </a:cubicBezTo>
                      <a:cubicBezTo>
                        <a:pt x="46221" y="39782"/>
                        <a:pt x="50698" y="41020"/>
                        <a:pt x="50698" y="44354"/>
                      </a:cubicBezTo>
                      <a:cubicBezTo>
                        <a:pt x="50603" y="51116"/>
                        <a:pt x="47745" y="51593"/>
                        <a:pt x="45935" y="56641"/>
                      </a:cubicBezTo>
                      <a:cubicBezTo>
                        <a:pt x="43554" y="62166"/>
                        <a:pt x="44126" y="63880"/>
                        <a:pt x="43364" y="71214"/>
                      </a:cubicBezTo>
                      <a:cubicBezTo>
                        <a:pt x="42030" y="82454"/>
                        <a:pt x="28886" y="93979"/>
                        <a:pt x="35363" y="105314"/>
                      </a:cubicBezTo>
                      <a:cubicBezTo>
                        <a:pt x="26981" y="114553"/>
                        <a:pt x="24409" y="126840"/>
                        <a:pt x="23075" y="139223"/>
                      </a:cubicBezTo>
                      <a:close/>
                    </a:path>
                  </a:pathLst>
                </a:custGeom>
                <a:solidFill>
                  <a:srgbClr val="899B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589">
                  <a:extLst>
                    <a:ext uri="{FF2B5EF4-FFF2-40B4-BE49-F238E27FC236}">
                      <a16:creationId xmlns:a16="http://schemas.microsoft.com/office/drawing/2014/main" id="{848134A5-730F-4D43-8F1A-C029330F879F}"/>
                    </a:ext>
                  </a:extLst>
                </p:cNvPr>
                <p:cNvSpPr/>
                <p:nvPr/>
              </p:nvSpPr>
              <p:spPr>
                <a:xfrm>
                  <a:off x="5889992" y="3732035"/>
                  <a:ext cx="107554" cy="359818"/>
                </a:xfrm>
                <a:custGeom>
                  <a:avLst/>
                  <a:gdLst>
                    <a:gd name="connsiteX0" fmla="*/ 43606 w 107554"/>
                    <a:gd name="connsiteY0" fmla="*/ 301897 h 359818"/>
                    <a:gd name="connsiteX1" fmla="*/ 41225 w 107554"/>
                    <a:gd name="connsiteY1" fmla="*/ 310946 h 359818"/>
                    <a:gd name="connsiteX2" fmla="*/ 10364 w 107554"/>
                    <a:gd name="connsiteY2" fmla="*/ 358381 h 359818"/>
                    <a:gd name="connsiteX3" fmla="*/ 2268 w 107554"/>
                    <a:gd name="connsiteY3" fmla="*/ 326377 h 359818"/>
                    <a:gd name="connsiteX4" fmla="*/ 77 w 107554"/>
                    <a:gd name="connsiteY4" fmla="*/ 272560 h 359818"/>
                    <a:gd name="connsiteX5" fmla="*/ 2077 w 107554"/>
                    <a:gd name="connsiteY5" fmla="*/ 186740 h 359818"/>
                    <a:gd name="connsiteX6" fmla="*/ 11697 w 107554"/>
                    <a:gd name="connsiteY6" fmla="*/ 68440 h 359818"/>
                    <a:gd name="connsiteX7" fmla="*/ 31986 w 107554"/>
                    <a:gd name="connsiteY7" fmla="*/ 5956 h 359818"/>
                    <a:gd name="connsiteX8" fmla="*/ 94660 w 107554"/>
                    <a:gd name="connsiteY8" fmla="*/ 17290 h 359818"/>
                    <a:gd name="connsiteX9" fmla="*/ 106185 w 107554"/>
                    <a:gd name="connsiteY9" fmla="*/ 87775 h 359818"/>
                    <a:gd name="connsiteX10" fmla="*/ 70752 w 107554"/>
                    <a:gd name="connsiteY10" fmla="*/ 204457 h 359818"/>
                    <a:gd name="connsiteX11" fmla="*/ 43606 w 107554"/>
                    <a:gd name="connsiteY11" fmla="*/ 301897 h 359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54" h="359818">
                      <a:moveTo>
                        <a:pt x="43606" y="301897"/>
                      </a:moveTo>
                      <a:cubicBezTo>
                        <a:pt x="42844" y="304945"/>
                        <a:pt x="42082" y="307898"/>
                        <a:pt x="41225" y="310946"/>
                      </a:cubicBezTo>
                      <a:cubicBezTo>
                        <a:pt x="38844" y="319804"/>
                        <a:pt x="26747" y="368763"/>
                        <a:pt x="10364" y="358381"/>
                      </a:cubicBezTo>
                      <a:cubicBezTo>
                        <a:pt x="1791" y="352951"/>
                        <a:pt x="3030" y="335044"/>
                        <a:pt x="2268" y="326377"/>
                      </a:cubicBezTo>
                      <a:cubicBezTo>
                        <a:pt x="553" y="308565"/>
                        <a:pt x="172" y="290563"/>
                        <a:pt x="77" y="272560"/>
                      </a:cubicBezTo>
                      <a:cubicBezTo>
                        <a:pt x="-114" y="243985"/>
                        <a:pt x="-114" y="215124"/>
                        <a:pt x="2077" y="186740"/>
                      </a:cubicBezTo>
                      <a:cubicBezTo>
                        <a:pt x="3982" y="147497"/>
                        <a:pt x="7506" y="107683"/>
                        <a:pt x="11697" y="68440"/>
                      </a:cubicBezTo>
                      <a:cubicBezTo>
                        <a:pt x="13793" y="48818"/>
                        <a:pt x="14364" y="17386"/>
                        <a:pt x="31986" y="5956"/>
                      </a:cubicBezTo>
                      <a:cubicBezTo>
                        <a:pt x="50178" y="-6046"/>
                        <a:pt x="81516" y="1288"/>
                        <a:pt x="94660" y="17290"/>
                      </a:cubicBezTo>
                      <a:cubicBezTo>
                        <a:pt x="108852" y="35578"/>
                        <a:pt x="108852" y="66439"/>
                        <a:pt x="106185" y="87775"/>
                      </a:cubicBezTo>
                      <a:cubicBezTo>
                        <a:pt x="100375" y="128638"/>
                        <a:pt x="84468" y="165976"/>
                        <a:pt x="70752" y="204457"/>
                      </a:cubicBezTo>
                      <a:cubicBezTo>
                        <a:pt x="59418" y="236461"/>
                        <a:pt x="52083" y="269227"/>
                        <a:pt x="43606" y="301897"/>
                      </a:cubicBezTo>
                      <a:close/>
                    </a:path>
                  </a:pathLst>
                </a:custGeom>
                <a:solidFill>
                  <a:srgbClr val="BB5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590">
                  <a:extLst>
                    <a:ext uri="{FF2B5EF4-FFF2-40B4-BE49-F238E27FC236}">
                      <a16:creationId xmlns:a16="http://schemas.microsoft.com/office/drawing/2014/main" id="{099308C8-78FF-44A9-A398-A26F8C4BC96D}"/>
                    </a:ext>
                  </a:extLst>
                </p:cNvPr>
                <p:cNvSpPr/>
                <p:nvPr/>
              </p:nvSpPr>
              <p:spPr>
                <a:xfrm>
                  <a:off x="5901022" y="3796474"/>
                  <a:ext cx="52863" cy="6953"/>
                </a:xfrm>
                <a:custGeom>
                  <a:avLst/>
                  <a:gdLst>
                    <a:gd name="connsiteX0" fmla="*/ 0 w 52863"/>
                    <a:gd name="connsiteY0" fmla="*/ 6572 h 6953"/>
                    <a:gd name="connsiteX1" fmla="*/ 2096 w 52863"/>
                    <a:gd name="connsiteY1" fmla="*/ 5620 h 6953"/>
                    <a:gd name="connsiteX2" fmla="*/ 4572 w 52863"/>
                    <a:gd name="connsiteY2" fmla="*/ 4477 h 6953"/>
                    <a:gd name="connsiteX3" fmla="*/ 7810 w 52863"/>
                    <a:gd name="connsiteY3" fmla="*/ 3238 h 6953"/>
                    <a:gd name="connsiteX4" fmla="*/ 11811 w 52863"/>
                    <a:gd name="connsiteY4" fmla="*/ 2000 h 6953"/>
                    <a:gd name="connsiteX5" fmla="*/ 16383 w 52863"/>
                    <a:gd name="connsiteY5" fmla="*/ 1048 h 6953"/>
                    <a:gd name="connsiteX6" fmla="*/ 21336 w 52863"/>
                    <a:gd name="connsiteY6" fmla="*/ 381 h 6953"/>
                    <a:gd name="connsiteX7" fmla="*/ 26479 w 52863"/>
                    <a:gd name="connsiteY7" fmla="*/ 0 h 6953"/>
                    <a:gd name="connsiteX8" fmla="*/ 31623 w 52863"/>
                    <a:gd name="connsiteY8" fmla="*/ 95 h 6953"/>
                    <a:gd name="connsiteX9" fmla="*/ 36576 w 52863"/>
                    <a:gd name="connsiteY9" fmla="*/ 476 h 6953"/>
                    <a:gd name="connsiteX10" fmla="*/ 41243 w 52863"/>
                    <a:gd name="connsiteY10" fmla="*/ 1333 h 6953"/>
                    <a:gd name="connsiteX11" fmla="*/ 45244 w 52863"/>
                    <a:gd name="connsiteY11" fmla="*/ 2667 h 6953"/>
                    <a:gd name="connsiteX12" fmla="*/ 48482 w 52863"/>
                    <a:gd name="connsiteY12" fmla="*/ 4096 h 6953"/>
                    <a:gd name="connsiteX13" fmla="*/ 50864 w 52863"/>
                    <a:gd name="connsiteY13" fmla="*/ 5429 h 6953"/>
                    <a:gd name="connsiteX14" fmla="*/ 52864 w 52863"/>
                    <a:gd name="connsiteY14" fmla="*/ 6667 h 6953"/>
                    <a:gd name="connsiteX15" fmla="*/ 52769 w 52863"/>
                    <a:gd name="connsiteY15" fmla="*/ 6953 h 6953"/>
                    <a:gd name="connsiteX16" fmla="*/ 50483 w 52863"/>
                    <a:gd name="connsiteY16" fmla="*/ 6382 h 6953"/>
                    <a:gd name="connsiteX17" fmla="*/ 47911 w 52863"/>
                    <a:gd name="connsiteY17" fmla="*/ 5620 h 6953"/>
                    <a:gd name="connsiteX18" fmla="*/ 46387 w 52863"/>
                    <a:gd name="connsiteY18" fmla="*/ 5143 h 6953"/>
                    <a:gd name="connsiteX19" fmla="*/ 44577 w 52863"/>
                    <a:gd name="connsiteY19" fmla="*/ 4763 h 6953"/>
                    <a:gd name="connsiteX20" fmla="*/ 40577 w 52863"/>
                    <a:gd name="connsiteY20" fmla="*/ 3905 h 6953"/>
                    <a:gd name="connsiteX21" fmla="*/ 36100 w 52863"/>
                    <a:gd name="connsiteY21" fmla="*/ 3238 h 6953"/>
                    <a:gd name="connsiteX22" fmla="*/ 31337 w 52863"/>
                    <a:gd name="connsiteY22" fmla="*/ 2572 h 6953"/>
                    <a:gd name="connsiteX23" fmla="*/ 26384 w 52863"/>
                    <a:gd name="connsiteY23" fmla="*/ 2096 h 6953"/>
                    <a:gd name="connsiteX24" fmla="*/ 21431 w 52863"/>
                    <a:gd name="connsiteY24" fmla="*/ 2191 h 6953"/>
                    <a:gd name="connsiteX25" fmla="*/ 16573 w 52863"/>
                    <a:gd name="connsiteY25" fmla="*/ 2572 h 6953"/>
                    <a:gd name="connsiteX26" fmla="*/ 12097 w 52863"/>
                    <a:gd name="connsiteY26" fmla="*/ 3143 h 6953"/>
                    <a:gd name="connsiteX27" fmla="*/ 8096 w 52863"/>
                    <a:gd name="connsiteY27" fmla="*/ 4096 h 6953"/>
                    <a:gd name="connsiteX28" fmla="*/ 4763 w 52863"/>
                    <a:gd name="connsiteY28" fmla="*/ 5048 h 6953"/>
                    <a:gd name="connsiteX29" fmla="*/ 2191 w 52863"/>
                    <a:gd name="connsiteY29" fmla="*/ 6001 h 6953"/>
                    <a:gd name="connsiteX30" fmla="*/ 0 w 52863"/>
                    <a:gd name="connsiteY30" fmla="*/ 6858 h 6953"/>
                    <a:gd name="connsiteX31" fmla="*/ 0 w 52863"/>
                    <a:gd name="connsiteY31" fmla="*/ 6572 h 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2863" h="6953">
                      <a:moveTo>
                        <a:pt x="0" y="6572"/>
                      </a:moveTo>
                      <a:cubicBezTo>
                        <a:pt x="0" y="6572"/>
                        <a:pt x="762" y="6191"/>
                        <a:pt x="2096" y="5620"/>
                      </a:cubicBezTo>
                      <a:cubicBezTo>
                        <a:pt x="2762" y="5334"/>
                        <a:pt x="3620" y="4953"/>
                        <a:pt x="4572" y="4477"/>
                      </a:cubicBezTo>
                      <a:cubicBezTo>
                        <a:pt x="5525" y="4000"/>
                        <a:pt x="6572" y="3620"/>
                        <a:pt x="7810" y="3238"/>
                      </a:cubicBezTo>
                      <a:cubicBezTo>
                        <a:pt x="9049" y="2858"/>
                        <a:pt x="10382" y="2381"/>
                        <a:pt x="11811" y="2000"/>
                      </a:cubicBezTo>
                      <a:cubicBezTo>
                        <a:pt x="13240" y="1619"/>
                        <a:pt x="14764" y="1429"/>
                        <a:pt x="16383" y="1048"/>
                      </a:cubicBezTo>
                      <a:cubicBezTo>
                        <a:pt x="18002" y="762"/>
                        <a:pt x="19621" y="381"/>
                        <a:pt x="21336" y="381"/>
                      </a:cubicBezTo>
                      <a:cubicBezTo>
                        <a:pt x="23050" y="286"/>
                        <a:pt x="24765" y="95"/>
                        <a:pt x="26479" y="0"/>
                      </a:cubicBezTo>
                      <a:cubicBezTo>
                        <a:pt x="28194" y="0"/>
                        <a:pt x="29908" y="0"/>
                        <a:pt x="31623" y="95"/>
                      </a:cubicBezTo>
                      <a:cubicBezTo>
                        <a:pt x="33338" y="0"/>
                        <a:pt x="34957" y="286"/>
                        <a:pt x="36576" y="476"/>
                      </a:cubicBezTo>
                      <a:cubicBezTo>
                        <a:pt x="38195" y="762"/>
                        <a:pt x="39719" y="952"/>
                        <a:pt x="41243" y="1333"/>
                      </a:cubicBezTo>
                      <a:cubicBezTo>
                        <a:pt x="42672" y="1810"/>
                        <a:pt x="44006" y="2191"/>
                        <a:pt x="45244" y="2667"/>
                      </a:cubicBezTo>
                      <a:cubicBezTo>
                        <a:pt x="46482" y="3048"/>
                        <a:pt x="47625" y="3524"/>
                        <a:pt x="48482" y="4096"/>
                      </a:cubicBezTo>
                      <a:cubicBezTo>
                        <a:pt x="49435" y="4572"/>
                        <a:pt x="50197" y="5048"/>
                        <a:pt x="50864" y="5429"/>
                      </a:cubicBezTo>
                      <a:cubicBezTo>
                        <a:pt x="52197" y="6191"/>
                        <a:pt x="52864" y="6667"/>
                        <a:pt x="52864" y="6667"/>
                      </a:cubicBezTo>
                      <a:lnTo>
                        <a:pt x="52769" y="6953"/>
                      </a:lnTo>
                      <a:cubicBezTo>
                        <a:pt x="52769" y="6953"/>
                        <a:pt x="51911" y="6763"/>
                        <a:pt x="50483" y="6382"/>
                      </a:cubicBezTo>
                      <a:cubicBezTo>
                        <a:pt x="49721" y="6191"/>
                        <a:pt x="48863" y="6001"/>
                        <a:pt x="47911" y="5620"/>
                      </a:cubicBezTo>
                      <a:cubicBezTo>
                        <a:pt x="47435" y="5525"/>
                        <a:pt x="46958" y="5239"/>
                        <a:pt x="46387" y="5143"/>
                      </a:cubicBezTo>
                      <a:cubicBezTo>
                        <a:pt x="45815" y="5048"/>
                        <a:pt x="45244" y="4953"/>
                        <a:pt x="44577" y="4763"/>
                      </a:cubicBezTo>
                      <a:cubicBezTo>
                        <a:pt x="43339" y="4572"/>
                        <a:pt x="42005" y="4286"/>
                        <a:pt x="40577" y="3905"/>
                      </a:cubicBezTo>
                      <a:cubicBezTo>
                        <a:pt x="39148" y="3620"/>
                        <a:pt x="37624" y="3524"/>
                        <a:pt x="36100" y="3238"/>
                      </a:cubicBezTo>
                      <a:cubicBezTo>
                        <a:pt x="34576" y="2953"/>
                        <a:pt x="32956" y="2667"/>
                        <a:pt x="31337" y="2572"/>
                      </a:cubicBezTo>
                      <a:cubicBezTo>
                        <a:pt x="29718" y="2476"/>
                        <a:pt x="28004" y="2286"/>
                        <a:pt x="26384" y="2096"/>
                      </a:cubicBezTo>
                      <a:cubicBezTo>
                        <a:pt x="24670" y="2096"/>
                        <a:pt x="23050" y="2191"/>
                        <a:pt x="21431" y="2191"/>
                      </a:cubicBezTo>
                      <a:cubicBezTo>
                        <a:pt x="19812" y="2191"/>
                        <a:pt x="18193" y="2381"/>
                        <a:pt x="16573" y="2572"/>
                      </a:cubicBezTo>
                      <a:cubicBezTo>
                        <a:pt x="15050" y="2762"/>
                        <a:pt x="13430" y="2953"/>
                        <a:pt x="12097" y="3143"/>
                      </a:cubicBezTo>
                      <a:cubicBezTo>
                        <a:pt x="10668" y="3429"/>
                        <a:pt x="9335" y="3810"/>
                        <a:pt x="8096" y="4096"/>
                      </a:cubicBezTo>
                      <a:cubicBezTo>
                        <a:pt x="6858" y="4381"/>
                        <a:pt x="5715" y="4667"/>
                        <a:pt x="4763" y="5048"/>
                      </a:cubicBezTo>
                      <a:cubicBezTo>
                        <a:pt x="3810" y="5429"/>
                        <a:pt x="2953" y="5715"/>
                        <a:pt x="2191" y="6001"/>
                      </a:cubicBezTo>
                      <a:cubicBezTo>
                        <a:pt x="762" y="6572"/>
                        <a:pt x="0" y="6858"/>
                        <a:pt x="0" y="6858"/>
                      </a:cubicBezTo>
                      <a:lnTo>
                        <a:pt x="0" y="6572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" name="Freeform: Shape 591">
                  <a:extLst>
                    <a:ext uri="{FF2B5EF4-FFF2-40B4-BE49-F238E27FC236}">
                      <a16:creationId xmlns:a16="http://schemas.microsoft.com/office/drawing/2014/main" id="{A7551F7C-85F0-4D21-8D22-C5299AF62B2C}"/>
                    </a:ext>
                  </a:extLst>
                </p:cNvPr>
                <p:cNvSpPr/>
                <p:nvPr/>
              </p:nvSpPr>
              <p:spPr>
                <a:xfrm>
                  <a:off x="5904356" y="3772471"/>
                  <a:ext cx="43243" cy="5810"/>
                </a:xfrm>
                <a:custGeom>
                  <a:avLst/>
                  <a:gdLst>
                    <a:gd name="connsiteX0" fmla="*/ 0 w 43243"/>
                    <a:gd name="connsiteY0" fmla="*/ 5334 h 5810"/>
                    <a:gd name="connsiteX1" fmla="*/ 1619 w 43243"/>
                    <a:gd name="connsiteY1" fmla="*/ 4286 h 5810"/>
                    <a:gd name="connsiteX2" fmla="*/ 3620 w 43243"/>
                    <a:gd name="connsiteY2" fmla="*/ 3239 h 5810"/>
                    <a:gd name="connsiteX3" fmla="*/ 6287 w 43243"/>
                    <a:gd name="connsiteY3" fmla="*/ 2191 h 5810"/>
                    <a:gd name="connsiteX4" fmla="*/ 13335 w 43243"/>
                    <a:gd name="connsiteY4" fmla="*/ 572 h 5810"/>
                    <a:gd name="connsiteX5" fmla="*/ 21622 w 43243"/>
                    <a:gd name="connsiteY5" fmla="*/ 0 h 5810"/>
                    <a:gd name="connsiteX6" fmla="*/ 29908 w 43243"/>
                    <a:gd name="connsiteY6" fmla="*/ 476 h 5810"/>
                    <a:gd name="connsiteX7" fmla="*/ 33623 w 43243"/>
                    <a:gd name="connsiteY7" fmla="*/ 1238 h 5810"/>
                    <a:gd name="connsiteX8" fmla="*/ 36957 w 43243"/>
                    <a:gd name="connsiteY8" fmla="*/ 2286 h 5810"/>
                    <a:gd name="connsiteX9" fmla="*/ 41624 w 43243"/>
                    <a:gd name="connsiteY9" fmla="*/ 4477 h 5810"/>
                    <a:gd name="connsiteX10" fmla="*/ 43244 w 43243"/>
                    <a:gd name="connsiteY10" fmla="*/ 5525 h 5810"/>
                    <a:gd name="connsiteX11" fmla="*/ 43148 w 43243"/>
                    <a:gd name="connsiteY11" fmla="*/ 5810 h 5810"/>
                    <a:gd name="connsiteX12" fmla="*/ 41243 w 43243"/>
                    <a:gd name="connsiteY12" fmla="*/ 5429 h 5810"/>
                    <a:gd name="connsiteX13" fmla="*/ 39148 w 43243"/>
                    <a:gd name="connsiteY13" fmla="*/ 4953 h 5810"/>
                    <a:gd name="connsiteX14" fmla="*/ 36385 w 43243"/>
                    <a:gd name="connsiteY14" fmla="*/ 4477 h 5810"/>
                    <a:gd name="connsiteX15" fmla="*/ 33147 w 43243"/>
                    <a:gd name="connsiteY15" fmla="*/ 3905 h 5810"/>
                    <a:gd name="connsiteX16" fmla="*/ 29528 w 43243"/>
                    <a:gd name="connsiteY16" fmla="*/ 3334 h 5810"/>
                    <a:gd name="connsiteX17" fmla="*/ 21527 w 43243"/>
                    <a:gd name="connsiteY17" fmla="*/ 2286 h 5810"/>
                    <a:gd name="connsiteX18" fmla="*/ 13430 w 43243"/>
                    <a:gd name="connsiteY18" fmla="*/ 2286 h 5810"/>
                    <a:gd name="connsiteX19" fmla="*/ 6477 w 43243"/>
                    <a:gd name="connsiteY19" fmla="*/ 3239 h 5810"/>
                    <a:gd name="connsiteX20" fmla="*/ 3810 w 43243"/>
                    <a:gd name="connsiteY20" fmla="*/ 4001 h 5810"/>
                    <a:gd name="connsiteX21" fmla="*/ 1810 w 43243"/>
                    <a:gd name="connsiteY21" fmla="*/ 4763 h 5810"/>
                    <a:gd name="connsiteX22" fmla="*/ 95 w 43243"/>
                    <a:gd name="connsiteY22" fmla="*/ 5620 h 5810"/>
                    <a:gd name="connsiteX23" fmla="*/ 0 w 43243"/>
                    <a:gd name="connsiteY23" fmla="*/ 5334 h 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243" h="5810">
                      <a:moveTo>
                        <a:pt x="0" y="5334"/>
                      </a:moveTo>
                      <a:cubicBezTo>
                        <a:pt x="0" y="5334"/>
                        <a:pt x="572" y="4953"/>
                        <a:pt x="1619" y="4286"/>
                      </a:cubicBezTo>
                      <a:cubicBezTo>
                        <a:pt x="2096" y="3905"/>
                        <a:pt x="2858" y="3715"/>
                        <a:pt x="3620" y="3239"/>
                      </a:cubicBezTo>
                      <a:cubicBezTo>
                        <a:pt x="4381" y="2858"/>
                        <a:pt x="5334" y="2572"/>
                        <a:pt x="6287" y="2191"/>
                      </a:cubicBezTo>
                      <a:cubicBezTo>
                        <a:pt x="8287" y="1524"/>
                        <a:pt x="10668" y="953"/>
                        <a:pt x="13335" y="572"/>
                      </a:cubicBezTo>
                      <a:cubicBezTo>
                        <a:pt x="16002" y="191"/>
                        <a:pt x="18764" y="0"/>
                        <a:pt x="21622" y="0"/>
                      </a:cubicBezTo>
                      <a:cubicBezTo>
                        <a:pt x="24479" y="0"/>
                        <a:pt x="27337" y="95"/>
                        <a:pt x="29908" y="476"/>
                      </a:cubicBezTo>
                      <a:cubicBezTo>
                        <a:pt x="31242" y="762"/>
                        <a:pt x="32480" y="953"/>
                        <a:pt x="33623" y="1238"/>
                      </a:cubicBezTo>
                      <a:cubicBezTo>
                        <a:pt x="34766" y="1619"/>
                        <a:pt x="35909" y="1905"/>
                        <a:pt x="36957" y="2286"/>
                      </a:cubicBezTo>
                      <a:cubicBezTo>
                        <a:pt x="38957" y="3048"/>
                        <a:pt x="40577" y="3810"/>
                        <a:pt x="41624" y="4477"/>
                      </a:cubicBezTo>
                      <a:cubicBezTo>
                        <a:pt x="42672" y="5144"/>
                        <a:pt x="43244" y="5525"/>
                        <a:pt x="43244" y="5525"/>
                      </a:cubicBezTo>
                      <a:lnTo>
                        <a:pt x="43148" y="5810"/>
                      </a:lnTo>
                      <a:cubicBezTo>
                        <a:pt x="43148" y="5810"/>
                        <a:pt x="42481" y="5715"/>
                        <a:pt x="41243" y="5429"/>
                      </a:cubicBezTo>
                      <a:cubicBezTo>
                        <a:pt x="40672" y="5334"/>
                        <a:pt x="39910" y="5144"/>
                        <a:pt x="39148" y="4953"/>
                      </a:cubicBezTo>
                      <a:cubicBezTo>
                        <a:pt x="38291" y="4763"/>
                        <a:pt x="37433" y="4667"/>
                        <a:pt x="36385" y="4477"/>
                      </a:cubicBezTo>
                      <a:cubicBezTo>
                        <a:pt x="35338" y="4286"/>
                        <a:pt x="34290" y="4096"/>
                        <a:pt x="33147" y="3905"/>
                      </a:cubicBezTo>
                      <a:cubicBezTo>
                        <a:pt x="32004" y="3715"/>
                        <a:pt x="30766" y="3524"/>
                        <a:pt x="29528" y="3334"/>
                      </a:cubicBezTo>
                      <a:cubicBezTo>
                        <a:pt x="26956" y="2953"/>
                        <a:pt x="24289" y="2477"/>
                        <a:pt x="21527" y="2286"/>
                      </a:cubicBezTo>
                      <a:cubicBezTo>
                        <a:pt x="18764" y="2096"/>
                        <a:pt x="16002" y="2000"/>
                        <a:pt x="13430" y="2286"/>
                      </a:cubicBezTo>
                      <a:cubicBezTo>
                        <a:pt x="10858" y="2477"/>
                        <a:pt x="8477" y="2762"/>
                        <a:pt x="6477" y="3239"/>
                      </a:cubicBezTo>
                      <a:cubicBezTo>
                        <a:pt x="5525" y="3524"/>
                        <a:pt x="4572" y="3715"/>
                        <a:pt x="3810" y="4001"/>
                      </a:cubicBezTo>
                      <a:cubicBezTo>
                        <a:pt x="3048" y="4286"/>
                        <a:pt x="2286" y="4477"/>
                        <a:pt x="1810" y="4763"/>
                      </a:cubicBezTo>
                      <a:cubicBezTo>
                        <a:pt x="762" y="5334"/>
                        <a:pt x="95" y="5620"/>
                        <a:pt x="95" y="5620"/>
                      </a:cubicBezTo>
                      <a:lnTo>
                        <a:pt x="0" y="5334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592">
                  <a:extLst>
                    <a:ext uri="{FF2B5EF4-FFF2-40B4-BE49-F238E27FC236}">
                      <a16:creationId xmlns:a16="http://schemas.microsoft.com/office/drawing/2014/main" id="{9909BAC5-80DB-445C-B749-EB34741EDF45}"/>
                    </a:ext>
                  </a:extLst>
                </p:cNvPr>
                <p:cNvSpPr/>
                <p:nvPr/>
              </p:nvSpPr>
              <p:spPr>
                <a:xfrm>
                  <a:off x="5946361" y="3861363"/>
                  <a:ext cx="36385" cy="12168"/>
                </a:xfrm>
                <a:custGeom>
                  <a:avLst/>
                  <a:gdLst>
                    <a:gd name="connsiteX0" fmla="*/ 190 w 36385"/>
                    <a:gd name="connsiteY0" fmla="*/ 357 h 12168"/>
                    <a:gd name="connsiteX1" fmla="*/ 1810 w 36385"/>
                    <a:gd name="connsiteY1" fmla="*/ 262 h 12168"/>
                    <a:gd name="connsiteX2" fmla="*/ 3715 w 36385"/>
                    <a:gd name="connsiteY2" fmla="*/ 71 h 12168"/>
                    <a:gd name="connsiteX3" fmla="*/ 6191 w 36385"/>
                    <a:gd name="connsiteY3" fmla="*/ 71 h 12168"/>
                    <a:gd name="connsiteX4" fmla="*/ 9144 w 36385"/>
                    <a:gd name="connsiteY4" fmla="*/ 262 h 12168"/>
                    <a:gd name="connsiteX5" fmla="*/ 12382 w 36385"/>
                    <a:gd name="connsiteY5" fmla="*/ 833 h 12168"/>
                    <a:gd name="connsiteX6" fmla="*/ 15811 w 36385"/>
                    <a:gd name="connsiteY6" fmla="*/ 1595 h 12168"/>
                    <a:gd name="connsiteX7" fmla="*/ 19336 w 36385"/>
                    <a:gd name="connsiteY7" fmla="*/ 2643 h 12168"/>
                    <a:gd name="connsiteX8" fmla="*/ 26003 w 36385"/>
                    <a:gd name="connsiteY8" fmla="*/ 5215 h 12168"/>
                    <a:gd name="connsiteX9" fmla="*/ 31432 w 36385"/>
                    <a:gd name="connsiteY9" fmla="*/ 8263 h 12168"/>
                    <a:gd name="connsiteX10" fmla="*/ 36385 w 36385"/>
                    <a:gd name="connsiteY10" fmla="*/ 11882 h 12168"/>
                    <a:gd name="connsiteX11" fmla="*/ 36290 w 36385"/>
                    <a:gd name="connsiteY11" fmla="*/ 12168 h 12168"/>
                    <a:gd name="connsiteX12" fmla="*/ 30480 w 36385"/>
                    <a:gd name="connsiteY12" fmla="*/ 10263 h 12168"/>
                    <a:gd name="connsiteX13" fmla="*/ 24860 w 36385"/>
                    <a:gd name="connsiteY13" fmla="*/ 7882 h 12168"/>
                    <a:gd name="connsiteX14" fmla="*/ 18574 w 36385"/>
                    <a:gd name="connsiteY14" fmla="*/ 4834 h 12168"/>
                    <a:gd name="connsiteX15" fmla="*/ 15240 w 36385"/>
                    <a:gd name="connsiteY15" fmla="*/ 3500 h 12168"/>
                    <a:gd name="connsiteX16" fmla="*/ 12002 w 36385"/>
                    <a:gd name="connsiteY16" fmla="*/ 2453 h 12168"/>
                    <a:gd name="connsiteX17" fmla="*/ 8858 w 36385"/>
                    <a:gd name="connsiteY17" fmla="*/ 1595 h 12168"/>
                    <a:gd name="connsiteX18" fmla="*/ 6001 w 36385"/>
                    <a:gd name="connsiteY18" fmla="*/ 1119 h 12168"/>
                    <a:gd name="connsiteX19" fmla="*/ 3524 w 36385"/>
                    <a:gd name="connsiteY19" fmla="*/ 833 h 12168"/>
                    <a:gd name="connsiteX20" fmla="*/ 1619 w 36385"/>
                    <a:gd name="connsiteY20" fmla="*/ 833 h 12168"/>
                    <a:gd name="connsiteX21" fmla="*/ 0 w 36385"/>
                    <a:gd name="connsiteY21" fmla="*/ 738 h 12168"/>
                    <a:gd name="connsiteX22" fmla="*/ 0 w 36385"/>
                    <a:gd name="connsiteY22" fmla="*/ 357 h 12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6385" h="12168">
                      <a:moveTo>
                        <a:pt x="190" y="357"/>
                      </a:moveTo>
                      <a:cubicBezTo>
                        <a:pt x="190" y="357"/>
                        <a:pt x="762" y="262"/>
                        <a:pt x="1810" y="262"/>
                      </a:cubicBezTo>
                      <a:cubicBezTo>
                        <a:pt x="2286" y="262"/>
                        <a:pt x="2953" y="167"/>
                        <a:pt x="3715" y="71"/>
                      </a:cubicBezTo>
                      <a:cubicBezTo>
                        <a:pt x="4477" y="-24"/>
                        <a:pt x="5239" y="-24"/>
                        <a:pt x="6191" y="71"/>
                      </a:cubicBezTo>
                      <a:cubicBezTo>
                        <a:pt x="7144" y="167"/>
                        <a:pt x="8096" y="167"/>
                        <a:pt x="9144" y="262"/>
                      </a:cubicBezTo>
                      <a:cubicBezTo>
                        <a:pt x="10192" y="262"/>
                        <a:pt x="11240" y="643"/>
                        <a:pt x="12382" y="833"/>
                      </a:cubicBezTo>
                      <a:cubicBezTo>
                        <a:pt x="13525" y="1119"/>
                        <a:pt x="14669" y="1214"/>
                        <a:pt x="15811" y="1595"/>
                      </a:cubicBezTo>
                      <a:cubicBezTo>
                        <a:pt x="16954" y="1977"/>
                        <a:pt x="18193" y="2262"/>
                        <a:pt x="19336" y="2643"/>
                      </a:cubicBezTo>
                      <a:cubicBezTo>
                        <a:pt x="21622" y="3500"/>
                        <a:pt x="24003" y="4167"/>
                        <a:pt x="26003" y="5215"/>
                      </a:cubicBezTo>
                      <a:cubicBezTo>
                        <a:pt x="28099" y="6167"/>
                        <a:pt x="29908" y="7310"/>
                        <a:pt x="31432" y="8263"/>
                      </a:cubicBezTo>
                      <a:cubicBezTo>
                        <a:pt x="34481" y="10168"/>
                        <a:pt x="36385" y="11882"/>
                        <a:pt x="36385" y="11882"/>
                      </a:cubicBezTo>
                      <a:lnTo>
                        <a:pt x="36290" y="12168"/>
                      </a:lnTo>
                      <a:cubicBezTo>
                        <a:pt x="36290" y="12168"/>
                        <a:pt x="33814" y="11597"/>
                        <a:pt x="30480" y="10263"/>
                      </a:cubicBezTo>
                      <a:cubicBezTo>
                        <a:pt x="28765" y="9596"/>
                        <a:pt x="26860" y="8835"/>
                        <a:pt x="24860" y="7882"/>
                      </a:cubicBezTo>
                      <a:cubicBezTo>
                        <a:pt x="22860" y="6834"/>
                        <a:pt x="20765" y="5786"/>
                        <a:pt x="18574" y="4834"/>
                      </a:cubicBezTo>
                      <a:cubicBezTo>
                        <a:pt x="17431" y="4358"/>
                        <a:pt x="16383" y="3977"/>
                        <a:pt x="15240" y="3500"/>
                      </a:cubicBezTo>
                      <a:cubicBezTo>
                        <a:pt x="14192" y="3024"/>
                        <a:pt x="13049" y="2738"/>
                        <a:pt x="12002" y="2453"/>
                      </a:cubicBezTo>
                      <a:cubicBezTo>
                        <a:pt x="10954" y="2167"/>
                        <a:pt x="9906" y="1786"/>
                        <a:pt x="8858" y="1595"/>
                      </a:cubicBezTo>
                      <a:cubicBezTo>
                        <a:pt x="7906" y="1405"/>
                        <a:pt x="6953" y="1214"/>
                        <a:pt x="6001" y="1119"/>
                      </a:cubicBezTo>
                      <a:cubicBezTo>
                        <a:pt x="5144" y="929"/>
                        <a:pt x="4286" y="929"/>
                        <a:pt x="3524" y="833"/>
                      </a:cubicBezTo>
                      <a:cubicBezTo>
                        <a:pt x="2762" y="833"/>
                        <a:pt x="2191" y="833"/>
                        <a:pt x="1619" y="833"/>
                      </a:cubicBezTo>
                      <a:cubicBezTo>
                        <a:pt x="571" y="833"/>
                        <a:pt x="0" y="738"/>
                        <a:pt x="0" y="738"/>
                      </a:cubicBezTo>
                      <a:lnTo>
                        <a:pt x="0" y="357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" name="Freeform: Shape 593">
                  <a:extLst>
                    <a:ext uri="{FF2B5EF4-FFF2-40B4-BE49-F238E27FC236}">
                      <a16:creationId xmlns:a16="http://schemas.microsoft.com/office/drawing/2014/main" id="{0584F45B-577B-4659-A3E0-31656F90E495}"/>
                    </a:ext>
                  </a:extLst>
                </p:cNvPr>
                <p:cNvSpPr/>
                <p:nvPr/>
              </p:nvSpPr>
              <p:spPr>
                <a:xfrm>
                  <a:off x="5963887" y="3851433"/>
                  <a:ext cx="22002" cy="10096"/>
                </a:xfrm>
                <a:custGeom>
                  <a:avLst/>
                  <a:gdLst>
                    <a:gd name="connsiteX0" fmla="*/ 286 w 22002"/>
                    <a:gd name="connsiteY0" fmla="*/ 0 h 10096"/>
                    <a:gd name="connsiteX1" fmla="*/ 4001 w 22002"/>
                    <a:gd name="connsiteY1" fmla="*/ 762 h 10096"/>
                    <a:gd name="connsiteX2" fmla="*/ 7715 w 22002"/>
                    <a:gd name="connsiteY2" fmla="*/ 1714 h 10096"/>
                    <a:gd name="connsiteX3" fmla="*/ 12002 w 22002"/>
                    <a:gd name="connsiteY3" fmla="*/ 3143 h 10096"/>
                    <a:gd name="connsiteX4" fmla="*/ 16097 w 22002"/>
                    <a:gd name="connsiteY4" fmla="*/ 4858 h 10096"/>
                    <a:gd name="connsiteX5" fmla="*/ 17907 w 22002"/>
                    <a:gd name="connsiteY5" fmla="*/ 5905 h 10096"/>
                    <a:gd name="connsiteX6" fmla="*/ 19336 w 22002"/>
                    <a:gd name="connsiteY6" fmla="*/ 7048 h 10096"/>
                    <a:gd name="connsiteX7" fmla="*/ 22003 w 22002"/>
                    <a:gd name="connsiteY7" fmla="*/ 9906 h 10096"/>
                    <a:gd name="connsiteX8" fmla="*/ 21812 w 22002"/>
                    <a:gd name="connsiteY8" fmla="*/ 10096 h 10096"/>
                    <a:gd name="connsiteX9" fmla="*/ 18098 w 22002"/>
                    <a:gd name="connsiteY9" fmla="*/ 8953 h 10096"/>
                    <a:gd name="connsiteX10" fmla="*/ 14669 w 22002"/>
                    <a:gd name="connsiteY10" fmla="*/ 7334 h 10096"/>
                    <a:gd name="connsiteX11" fmla="*/ 10954 w 22002"/>
                    <a:gd name="connsiteY11" fmla="*/ 5048 h 10096"/>
                    <a:gd name="connsiteX12" fmla="*/ 7049 w 22002"/>
                    <a:gd name="connsiteY12" fmla="*/ 3143 h 10096"/>
                    <a:gd name="connsiteX13" fmla="*/ 3524 w 22002"/>
                    <a:gd name="connsiteY13" fmla="*/ 1524 h 10096"/>
                    <a:gd name="connsiteX14" fmla="*/ 0 w 22002"/>
                    <a:gd name="connsiteY14" fmla="*/ 95 h 10096"/>
                    <a:gd name="connsiteX15" fmla="*/ 286 w 22002"/>
                    <a:gd name="connsiteY15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002" h="10096">
                      <a:moveTo>
                        <a:pt x="286" y="0"/>
                      </a:moveTo>
                      <a:cubicBezTo>
                        <a:pt x="286" y="0"/>
                        <a:pt x="1810" y="286"/>
                        <a:pt x="4001" y="762"/>
                      </a:cubicBezTo>
                      <a:cubicBezTo>
                        <a:pt x="5144" y="952"/>
                        <a:pt x="6382" y="1238"/>
                        <a:pt x="7715" y="1714"/>
                      </a:cubicBezTo>
                      <a:cubicBezTo>
                        <a:pt x="9049" y="2191"/>
                        <a:pt x="10573" y="2667"/>
                        <a:pt x="12002" y="3143"/>
                      </a:cubicBezTo>
                      <a:cubicBezTo>
                        <a:pt x="13430" y="3715"/>
                        <a:pt x="14859" y="4286"/>
                        <a:pt x="16097" y="4858"/>
                      </a:cubicBezTo>
                      <a:cubicBezTo>
                        <a:pt x="16764" y="5239"/>
                        <a:pt x="17335" y="5524"/>
                        <a:pt x="17907" y="5905"/>
                      </a:cubicBezTo>
                      <a:cubicBezTo>
                        <a:pt x="18479" y="6286"/>
                        <a:pt x="18955" y="6667"/>
                        <a:pt x="19336" y="7048"/>
                      </a:cubicBezTo>
                      <a:cubicBezTo>
                        <a:pt x="21050" y="8572"/>
                        <a:pt x="22003" y="9906"/>
                        <a:pt x="22003" y="9906"/>
                      </a:cubicBezTo>
                      <a:lnTo>
                        <a:pt x="21812" y="10096"/>
                      </a:lnTo>
                      <a:cubicBezTo>
                        <a:pt x="21812" y="10096"/>
                        <a:pt x="20193" y="9811"/>
                        <a:pt x="18098" y="8953"/>
                      </a:cubicBezTo>
                      <a:cubicBezTo>
                        <a:pt x="17050" y="8572"/>
                        <a:pt x="15907" y="7906"/>
                        <a:pt x="14669" y="7334"/>
                      </a:cubicBezTo>
                      <a:cubicBezTo>
                        <a:pt x="13430" y="6667"/>
                        <a:pt x="12287" y="5810"/>
                        <a:pt x="10954" y="5048"/>
                      </a:cubicBezTo>
                      <a:cubicBezTo>
                        <a:pt x="9620" y="4381"/>
                        <a:pt x="8287" y="3715"/>
                        <a:pt x="7049" y="3143"/>
                      </a:cubicBezTo>
                      <a:cubicBezTo>
                        <a:pt x="5810" y="2476"/>
                        <a:pt x="4572" y="2000"/>
                        <a:pt x="3524" y="1524"/>
                      </a:cubicBezTo>
                      <a:cubicBezTo>
                        <a:pt x="1429" y="667"/>
                        <a:pt x="0" y="95"/>
                        <a:pt x="0" y="95"/>
                      </a:cubicBez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" name="Freeform: Shape 594">
                  <a:extLst>
                    <a:ext uri="{FF2B5EF4-FFF2-40B4-BE49-F238E27FC236}">
                      <a16:creationId xmlns:a16="http://schemas.microsoft.com/office/drawing/2014/main" id="{D79C656A-09A1-4C60-A788-30432AB3AB9B}"/>
                    </a:ext>
                  </a:extLst>
                </p:cNvPr>
                <p:cNvSpPr/>
                <p:nvPr/>
              </p:nvSpPr>
              <p:spPr>
                <a:xfrm>
                  <a:off x="5916929" y="3940667"/>
                  <a:ext cx="37052" cy="9159"/>
                </a:xfrm>
                <a:custGeom>
                  <a:avLst/>
                  <a:gdLst>
                    <a:gd name="connsiteX0" fmla="*/ 0 w 37052"/>
                    <a:gd name="connsiteY0" fmla="*/ 301 h 9159"/>
                    <a:gd name="connsiteX1" fmla="*/ 1619 w 37052"/>
                    <a:gd name="connsiteY1" fmla="*/ 206 h 9159"/>
                    <a:gd name="connsiteX2" fmla="*/ 6001 w 37052"/>
                    <a:gd name="connsiteY2" fmla="*/ 15 h 9159"/>
                    <a:gd name="connsiteX3" fmla="*/ 12192 w 37052"/>
                    <a:gd name="connsiteY3" fmla="*/ 206 h 9159"/>
                    <a:gd name="connsiteX4" fmla="*/ 19336 w 37052"/>
                    <a:gd name="connsiteY4" fmla="*/ 968 h 9159"/>
                    <a:gd name="connsiteX5" fmla="*/ 22955 w 37052"/>
                    <a:gd name="connsiteY5" fmla="*/ 1634 h 9159"/>
                    <a:gd name="connsiteX6" fmla="*/ 26384 w 37052"/>
                    <a:gd name="connsiteY6" fmla="*/ 2492 h 9159"/>
                    <a:gd name="connsiteX7" fmla="*/ 29528 w 37052"/>
                    <a:gd name="connsiteY7" fmla="*/ 3730 h 9159"/>
                    <a:gd name="connsiteX8" fmla="*/ 32195 w 37052"/>
                    <a:gd name="connsiteY8" fmla="*/ 5159 h 9159"/>
                    <a:gd name="connsiteX9" fmla="*/ 35814 w 37052"/>
                    <a:gd name="connsiteY9" fmla="*/ 7826 h 9159"/>
                    <a:gd name="connsiteX10" fmla="*/ 37052 w 37052"/>
                    <a:gd name="connsiteY10" fmla="*/ 8969 h 9159"/>
                    <a:gd name="connsiteX11" fmla="*/ 36862 w 37052"/>
                    <a:gd name="connsiteY11" fmla="*/ 9159 h 9159"/>
                    <a:gd name="connsiteX12" fmla="*/ 35243 w 37052"/>
                    <a:gd name="connsiteY12" fmla="*/ 8588 h 9159"/>
                    <a:gd name="connsiteX13" fmla="*/ 33528 w 37052"/>
                    <a:gd name="connsiteY13" fmla="*/ 7921 h 9159"/>
                    <a:gd name="connsiteX14" fmla="*/ 31242 w 37052"/>
                    <a:gd name="connsiteY14" fmla="*/ 7064 h 9159"/>
                    <a:gd name="connsiteX15" fmla="*/ 28575 w 37052"/>
                    <a:gd name="connsiteY15" fmla="*/ 6111 h 9159"/>
                    <a:gd name="connsiteX16" fmla="*/ 25527 w 37052"/>
                    <a:gd name="connsiteY16" fmla="*/ 5159 h 9159"/>
                    <a:gd name="connsiteX17" fmla="*/ 18955 w 37052"/>
                    <a:gd name="connsiteY17" fmla="*/ 3063 h 9159"/>
                    <a:gd name="connsiteX18" fmla="*/ 12097 w 37052"/>
                    <a:gd name="connsiteY18" fmla="*/ 1730 h 9159"/>
                    <a:gd name="connsiteX19" fmla="*/ 6001 w 37052"/>
                    <a:gd name="connsiteY19" fmla="*/ 968 h 9159"/>
                    <a:gd name="connsiteX20" fmla="*/ 1619 w 37052"/>
                    <a:gd name="connsiteY20" fmla="*/ 682 h 9159"/>
                    <a:gd name="connsiteX21" fmla="*/ 0 w 37052"/>
                    <a:gd name="connsiteY21" fmla="*/ 587 h 9159"/>
                    <a:gd name="connsiteX22" fmla="*/ 0 w 37052"/>
                    <a:gd name="connsiteY22" fmla="*/ 301 h 9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52" h="9159">
                      <a:moveTo>
                        <a:pt x="0" y="301"/>
                      </a:moveTo>
                      <a:cubicBezTo>
                        <a:pt x="0" y="301"/>
                        <a:pt x="572" y="301"/>
                        <a:pt x="1619" y="206"/>
                      </a:cubicBezTo>
                      <a:cubicBezTo>
                        <a:pt x="2667" y="206"/>
                        <a:pt x="4191" y="15"/>
                        <a:pt x="6001" y="15"/>
                      </a:cubicBezTo>
                      <a:cubicBezTo>
                        <a:pt x="7810" y="15"/>
                        <a:pt x="10001" y="-80"/>
                        <a:pt x="12192" y="206"/>
                      </a:cubicBezTo>
                      <a:cubicBezTo>
                        <a:pt x="14478" y="301"/>
                        <a:pt x="16859" y="682"/>
                        <a:pt x="19336" y="968"/>
                      </a:cubicBezTo>
                      <a:cubicBezTo>
                        <a:pt x="20574" y="1158"/>
                        <a:pt x="21717" y="1444"/>
                        <a:pt x="22955" y="1634"/>
                      </a:cubicBezTo>
                      <a:cubicBezTo>
                        <a:pt x="24194" y="1825"/>
                        <a:pt x="25241" y="2206"/>
                        <a:pt x="26384" y="2492"/>
                      </a:cubicBezTo>
                      <a:cubicBezTo>
                        <a:pt x="27527" y="2873"/>
                        <a:pt x="28575" y="3158"/>
                        <a:pt x="29528" y="3730"/>
                      </a:cubicBezTo>
                      <a:cubicBezTo>
                        <a:pt x="30480" y="4206"/>
                        <a:pt x="31337" y="4683"/>
                        <a:pt x="32195" y="5159"/>
                      </a:cubicBezTo>
                      <a:cubicBezTo>
                        <a:pt x="33814" y="6016"/>
                        <a:pt x="34957" y="7159"/>
                        <a:pt x="35814" y="7826"/>
                      </a:cubicBezTo>
                      <a:cubicBezTo>
                        <a:pt x="36671" y="8492"/>
                        <a:pt x="37052" y="8969"/>
                        <a:pt x="37052" y="8969"/>
                      </a:cubicBezTo>
                      <a:lnTo>
                        <a:pt x="36862" y="9159"/>
                      </a:lnTo>
                      <a:cubicBezTo>
                        <a:pt x="36862" y="9159"/>
                        <a:pt x="36290" y="8969"/>
                        <a:pt x="35243" y="8588"/>
                      </a:cubicBezTo>
                      <a:cubicBezTo>
                        <a:pt x="34766" y="8397"/>
                        <a:pt x="34195" y="8207"/>
                        <a:pt x="33528" y="7921"/>
                      </a:cubicBezTo>
                      <a:cubicBezTo>
                        <a:pt x="32861" y="7635"/>
                        <a:pt x="32099" y="7350"/>
                        <a:pt x="31242" y="7064"/>
                      </a:cubicBezTo>
                      <a:cubicBezTo>
                        <a:pt x="30385" y="6778"/>
                        <a:pt x="29528" y="6492"/>
                        <a:pt x="28575" y="6111"/>
                      </a:cubicBezTo>
                      <a:cubicBezTo>
                        <a:pt x="27623" y="5825"/>
                        <a:pt x="26575" y="5540"/>
                        <a:pt x="25527" y="5159"/>
                      </a:cubicBezTo>
                      <a:cubicBezTo>
                        <a:pt x="23527" y="4397"/>
                        <a:pt x="21241" y="3730"/>
                        <a:pt x="18955" y="3063"/>
                      </a:cubicBezTo>
                      <a:cubicBezTo>
                        <a:pt x="16669" y="2587"/>
                        <a:pt x="14288" y="2015"/>
                        <a:pt x="12097" y="1730"/>
                      </a:cubicBezTo>
                      <a:cubicBezTo>
                        <a:pt x="9906" y="1349"/>
                        <a:pt x="7810" y="1158"/>
                        <a:pt x="6001" y="968"/>
                      </a:cubicBezTo>
                      <a:cubicBezTo>
                        <a:pt x="4191" y="777"/>
                        <a:pt x="2667" y="777"/>
                        <a:pt x="1619" y="682"/>
                      </a:cubicBezTo>
                      <a:cubicBezTo>
                        <a:pt x="572" y="587"/>
                        <a:pt x="0" y="587"/>
                        <a:pt x="0" y="587"/>
                      </a:cubicBez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" name="Freeform: Shape 595">
                  <a:extLst>
                    <a:ext uri="{FF2B5EF4-FFF2-40B4-BE49-F238E27FC236}">
                      <a16:creationId xmlns:a16="http://schemas.microsoft.com/office/drawing/2014/main" id="{327F77BA-9E30-4FD6-98F0-05887A1C0041}"/>
                    </a:ext>
                  </a:extLst>
                </p:cNvPr>
                <p:cNvSpPr/>
                <p:nvPr/>
              </p:nvSpPr>
              <p:spPr>
                <a:xfrm>
                  <a:off x="5931883" y="3953065"/>
                  <a:ext cx="21812" cy="8096"/>
                </a:xfrm>
                <a:custGeom>
                  <a:avLst/>
                  <a:gdLst>
                    <a:gd name="connsiteX0" fmla="*/ 0 w 21812"/>
                    <a:gd name="connsiteY0" fmla="*/ 0 h 8096"/>
                    <a:gd name="connsiteX1" fmla="*/ 3620 w 21812"/>
                    <a:gd name="connsiteY1" fmla="*/ 381 h 8096"/>
                    <a:gd name="connsiteX2" fmla="*/ 5334 w 21812"/>
                    <a:gd name="connsiteY2" fmla="*/ 571 h 8096"/>
                    <a:gd name="connsiteX3" fmla="*/ 7334 w 21812"/>
                    <a:gd name="connsiteY3" fmla="*/ 952 h 8096"/>
                    <a:gd name="connsiteX4" fmla="*/ 11621 w 21812"/>
                    <a:gd name="connsiteY4" fmla="*/ 1905 h 8096"/>
                    <a:gd name="connsiteX5" fmla="*/ 13716 w 21812"/>
                    <a:gd name="connsiteY5" fmla="*/ 2572 h 8096"/>
                    <a:gd name="connsiteX6" fmla="*/ 15812 w 21812"/>
                    <a:gd name="connsiteY6" fmla="*/ 3238 h 8096"/>
                    <a:gd name="connsiteX7" fmla="*/ 19145 w 21812"/>
                    <a:gd name="connsiteY7" fmla="*/ 5239 h 8096"/>
                    <a:gd name="connsiteX8" fmla="*/ 21812 w 21812"/>
                    <a:gd name="connsiteY8" fmla="*/ 7906 h 8096"/>
                    <a:gd name="connsiteX9" fmla="*/ 21717 w 21812"/>
                    <a:gd name="connsiteY9" fmla="*/ 8096 h 8096"/>
                    <a:gd name="connsiteX10" fmla="*/ 18098 w 21812"/>
                    <a:gd name="connsiteY10" fmla="*/ 7144 h 8096"/>
                    <a:gd name="connsiteX11" fmla="*/ 16478 w 21812"/>
                    <a:gd name="connsiteY11" fmla="*/ 6477 h 8096"/>
                    <a:gd name="connsiteX12" fmla="*/ 14669 w 21812"/>
                    <a:gd name="connsiteY12" fmla="*/ 5810 h 8096"/>
                    <a:gd name="connsiteX13" fmla="*/ 10954 w 21812"/>
                    <a:gd name="connsiteY13" fmla="*/ 4000 h 8096"/>
                    <a:gd name="connsiteX14" fmla="*/ 7049 w 21812"/>
                    <a:gd name="connsiteY14" fmla="*/ 2572 h 8096"/>
                    <a:gd name="connsiteX15" fmla="*/ 3524 w 21812"/>
                    <a:gd name="connsiteY15" fmla="*/ 1429 h 8096"/>
                    <a:gd name="connsiteX16" fmla="*/ 0 w 21812"/>
                    <a:gd name="connsiteY16" fmla="*/ 381 h 8096"/>
                    <a:gd name="connsiteX17" fmla="*/ 0 w 21812"/>
                    <a:gd name="connsiteY17" fmla="*/ 0 h 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812" h="8096">
                      <a:moveTo>
                        <a:pt x="0" y="0"/>
                      </a:moveTo>
                      <a:cubicBezTo>
                        <a:pt x="0" y="0"/>
                        <a:pt x="1429" y="95"/>
                        <a:pt x="3620" y="381"/>
                      </a:cubicBezTo>
                      <a:cubicBezTo>
                        <a:pt x="4191" y="476"/>
                        <a:pt x="4763" y="476"/>
                        <a:pt x="5334" y="571"/>
                      </a:cubicBezTo>
                      <a:cubicBezTo>
                        <a:pt x="6001" y="571"/>
                        <a:pt x="6572" y="762"/>
                        <a:pt x="7334" y="952"/>
                      </a:cubicBezTo>
                      <a:cubicBezTo>
                        <a:pt x="8668" y="1238"/>
                        <a:pt x="10192" y="1524"/>
                        <a:pt x="11621" y="1905"/>
                      </a:cubicBezTo>
                      <a:cubicBezTo>
                        <a:pt x="12383" y="2096"/>
                        <a:pt x="13049" y="2381"/>
                        <a:pt x="13716" y="2572"/>
                      </a:cubicBezTo>
                      <a:cubicBezTo>
                        <a:pt x="14383" y="2762"/>
                        <a:pt x="15050" y="3048"/>
                        <a:pt x="15812" y="3238"/>
                      </a:cubicBezTo>
                      <a:cubicBezTo>
                        <a:pt x="17145" y="3715"/>
                        <a:pt x="18193" y="4477"/>
                        <a:pt x="19145" y="5239"/>
                      </a:cubicBezTo>
                      <a:cubicBezTo>
                        <a:pt x="20955" y="6667"/>
                        <a:pt x="21812" y="7906"/>
                        <a:pt x="21812" y="7906"/>
                      </a:cubicBezTo>
                      <a:lnTo>
                        <a:pt x="21717" y="8096"/>
                      </a:lnTo>
                      <a:cubicBezTo>
                        <a:pt x="21717" y="8096"/>
                        <a:pt x="20098" y="7906"/>
                        <a:pt x="18098" y="7144"/>
                      </a:cubicBezTo>
                      <a:cubicBezTo>
                        <a:pt x="17621" y="6953"/>
                        <a:pt x="17050" y="6763"/>
                        <a:pt x="16478" y="6477"/>
                      </a:cubicBezTo>
                      <a:cubicBezTo>
                        <a:pt x="15907" y="6286"/>
                        <a:pt x="15335" y="6096"/>
                        <a:pt x="14669" y="5810"/>
                      </a:cubicBezTo>
                      <a:cubicBezTo>
                        <a:pt x="13430" y="5334"/>
                        <a:pt x="12192" y="4572"/>
                        <a:pt x="10954" y="4000"/>
                      </a:cubicBezTo>
                      <a:cubicBezTo>
                        <a:pt x="9620" y="3524"/>
                        <a:pt x="8287" y="3048"/>
                        <a:pt x="7049" y="2572"/>
                      </a:cubicBezTo>
                      <a:cubicBezTo>
                        <a:pt x="5810" y="2096"/>
                        <a:pt x="4572" y="1714"/>
                        <a:pt x="3524" y="1429"/>
                      </a:cubicBezTo>
                      <a:cubicBezTo>
                        <a:pt x="1429" y="762"/>
                        <a:pt x="0" y="381"/>
                        <a:pt x="0" y="38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40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4" name="Freeform: Shape 596">
                <a:extLst>
                  <a:ext uri="{FF2B5EF4-FFF2-40B4-BE49-F238E27FC236}">
                    <a16:creationId xmlns:a16="http://schemas.microsoft.com/office/drawing/2014/main" id="{A1015DC7-38E3-4C98-A739-B09914942194}"/>
                  </a:ext>
                </a:extLst>
              </p:cNvPr>
              <p:cNvSpPr/>
              <p:nvPr/>
            </p:nvSpPr>
            <p:spPr>
              <a:xfrm>
                <a:off x="5801402" y="3821715"/>
                <a:ext cx="247349" cy="459794"/>
              </a:xfrm>
              <a:custGeom>
                <a:avLst/>
                <a:gdLst>
                  <a:gd name="connsiteX0" fmla="*/ 38661 w 247349"/>
                  <a:gd name="connsiteY0" fmla="*/ 0 h 459794"/>
                  <a:gd name="connsiteX1" fmla="*/ 194585 w 247349"/>
                  <a:gd name="connsiteY1" fmla="*/ 0 h 459794"/>
                  <a:gd name="connsiteX2" fmla="*/ 245068 w 247349"/>
                  <a:gd name="connsiteY2" fmla="*/ 386906 h 459794"/>
                  <a:gd name="connsiteX3" fmla="*/ 178583 w 247349"/>
                  <a:gd name="connsiteY3" fmla="*/ 459772 h 459794"/>
                  <a:gd name="connsiteX4" fmla="*/ 60473 w 247349"/>
                  <a:gd name="connsiteY4" fmla="*/ 459772 h 459794"/>
                  <a:gd name="connsiteX5" fmla="*/ 3609 w 247349"/>
                  <a:gd name="connsiteY5" fmla="*/ 387763 h 459794"/>
                  <a:gd name="connsiteX6" fmla="*/ 38661 w 247349"/>
                  <a:gd name="connsiteY6" fmla="*/ 0 h 45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49" h="459794">
                    <a:moveTo>
                      <a:pt x="38661" y="0"/>
                    </a:moveTo>
                    <a:lnTo>
                      <a:pt x="194585" y="0"/>
                    </a:lnTo>
                    <a:lnTo>
                      <a:pt x="245068" y="386906"/>
                    </a:lnTo>
                    <a:cubicBezTo>
                      <a:pt x="245068" y="386906"/>
                      <a:pt x="266403" y="461296"/>
                      <a:pt x="178583" y="459772"/>
                    </a:cubicBezTo>
                    <a:lnTo>
                      <a:pt x="60473" y="459772"/>
                    </a:lnTo>
                    <a:cubicBezTo>
                      <a:pt x="60473" y="459772"/>
                      <a:pt x="-17442" y="461296"/>
                      <a:pt x="3609" y="387763"/>
                    </a:cubicBezTo>
                    <a:lnTo>
                      <a:pt x="38661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" name="Graphic 376">
                <a:extLst>
                  <a:ext uri="{FF2B5EF4-FFF2-40B4-BE49-F238E27FC236}">
                    <a16:creationId xmlns:a16="http://schemas.microsoft.com/office/drawing/2014/main" id="{A57DD7C5-F8FA-43A1-BC88-3E9B520F67E4}"/>
                  </a:ext>
                </a:extLst>
              </p:cNvPr>
              <p:cNvGrpSpPr/>
              <p:nvPr/>
            </p:nvGrpSpPr>
            <p:grpSpPr>
              <a:xfrm>
                <a:off x="5801581" y="3791616"/>
                <a:ext cx="247173" cy="478535"/>
                <a:chOff x="5801581" y="3791616"/>
                <a:chExt cx="247173" cy="478535"/>
              </a:xfrm>
              <a:solidFill>
                <a:srgbClr val="A0A0A0"/>
              </a:solidFill>
            </p:grpSpPr>
            <p:sp>
              <p:nvSpPr>
                <p:cNvPr id="26" name="Freeform: Shape 598">
                  <a:extLst>
                    <a:ext uri="{FF2B5EF4-FFF2-40B4-BE49-F238E27FC236}">
                      <a16:creationId xmlns:a16="http://schemas.microsoft.com/office/drawing/2014/main" id="{AE547543-4C0F-4D84-B585-181B2472FB4B}"/>
                    </a:ext>
                  </a:extLst>
                </p:cNvPr>
                <p:cNvSpPr/>
                <p:nvPr/>
              </p:nvSpPr>
              <p:spPr>
                <a:xfrm>
                  <a:off x="5801581" y="3791616"/>
                  <a:ext cx="116783" cy="478535"/>
                </a:xfrm>
                <a:custGeom>
                  <a:avLst/>
                  <a:gdLst>
                    <a:gd name="connsiteX0" fmla="*/ 104108 w 116783"/>
                    <a:gd name="connsiteY0" fmla="*/ 0 h 478535"/>
                    <a:gd name="connsiteX1" fmla="*/ 109442 w 116783"/>
                    <a:gd name="connsiteY1" fmla="*/ 106585 h 478535"/>
                    <a:gd name="connsiteX2" fmla="*/ 111538 w 116783"/>
                    <a:gd name="connsiteY2" fmla="*/ 159829 h 478535"/>
                    <a:gd name="connsiteX3" fmla="*/ 113062 w 116783"/>
                    <a:gd name="connsiteY3" fmla="*/ 213169 h 478535"/>
                    <a:gd name="connsiteX4" fmla="*/ 115538 w 116783"/>
                    <a:gd name="connsiteY4" fmla="*/ 319754 h 478535"/>
                    <a:gd name="connsiteX5" fmla="*/ 116777 w 116783"/>
                    <a:gd name="connsiteY5" fmla="*/ 426434 h 478535"/>
                    <a:gd name="connsiteX6" fmla="*/ 116777 w 116783"/>
                    <a:gd name="connsiteY6" fmla="*/ 428720 h 478535"/>
                    <a:gd name="connsiteX7" fmla="*/ 114776 w 116783"/>
                    <a:gd name="connsiteY7" fmla="*/ 429577 h 478535"/>
                    <a:gd name="connsiteX8" fmla="*/ 57531 w 116783"/>
                    <a:gd name="connsiteY8" fmla="*/ 454438 h 478535"/>
                    <a:gd name="connsiteX9" fmla="*/ 0 w 116783"/>
                    <a:gd name="connsiteY9" fmla="*/ 478536 h 478535"/>
                    <a:gd name="connsiteX10" fmla="*/ 55817 w 116783"/>
                    <a:gd name="connsiteY10" fmla="*/ 450532 h 478535"/>
                    <a:gd name="connsiteX11" fmla="*/ 111919 w 116783"/>
                    <a:gd name="connsiteY11" fmla="*/ 423291 h 478535"/>
                    <a:gd name="connsiteX12" fmla="*/ 109919 w 116783"/>
                    <a:gd name="connsiteY12" fmla="*/ 426434 h 478535"/>
                    <a:gd name="connsiteX13" fmla="*/ 106490 w 116783"/>
                    <a:gd name="connsiteY13" fmla="*/ 319849 h 478535"/>
                    <a:gd name="connsiteX14" fmla="*/ 104299 w 116783"/>
                    <a:gd name="connsiteY14" fmla="*/ 213265 h 478535"/>
                    <a:gd name="connsiteX15" fmla="*/ 103442 w 116783"/>
                    <a:gd name="connsiteY15" fmla="*/ 159925 h 478535"/>
                    <a:gd name="connsiteX16" fmla="*/ 103251 w 116783"/>
                    <a:gd name="connsiteY16" fmla="*/ 106585 h 478535"/>
                    <a:gd name="connsiteX17" fmla="*/ 104108 w 116783"/>
                    <a:gd name="connsiteY17" fmla="*/ 0 h 47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6783" h="478535">
                      <a:moveTo>
                        <a:pt x="104108" y="0"/>
                      </a:moveTo>
                      <a:cubicBezTo>
                        <a:pt x="106299" y="35528"/>
                        <a:pt x="108109" y="71056"/>
                        <a:pt x="109442" y="106585"/>
                      </a:cubicBezTo>
                      <a:lnTo>
                        <a:pt x="111538" y="159829"/>
                      </a:lnTo>
                      <a:lnTo>
                        <a:pt x="113062" y="213169"/>
                      </a:lnTo>
                      <a:cubicBezTo>
                        <a:pt x="114110" y="248698"/>
                        <a:pt x="115157" y="284226"/>
                        <a:pt x="115538" y="319754"/>
                      </a:cubicBezTo>
                      <a:cubicBezTo>
                        <a:pt x="116015" y="355282"/>
                        <a:pt x="116872" y="390811"/>
                        <a:pt x="116777" y="426434"/>
                      </a:cubicBezTo>
                      <a:lnTo>
                        <a:pt x="116777" y="428720"/>
                      </a:lnTo>
                      <a:lnTo>
                        <a:pt x="114776" y="429577"/>
                      </a:lnTo>
                      <a:cubicBezTo>
                        <a:pt x="95726" y="437864"/>
                        <a:pt x="76676" y="446341"/>
                        <a:pt x="57531" y="454438"/>
                      </a:cubicBezTo>
                      <a:cubicBezTo>
                        <a:pt x="38386" y="462439"/>
                        <a:pt x="19241" y="470725"/>
                        <a:pt x="0" y="478536"/>
                      </a:cubicBezTo>
                      <a:cubicBezTo>
                        <a:pt x="18479" y="469011"/>
                        <a:pt x="37148" y="459867"/>
                        <a:pt x="55817" y="450532"/>
                      </a:cubicBezTo>
                      <a:cubicBezTo>
                        <a:pt x="74486" y="441293"/>
                        <a:pt x="93250" y="432435"/>
                        <a:pt x="111919" y="423291"/>
                      </a:cubicBezTo>
                      <a:lnTo>
                        <a:pt x="109919" y="426434"/>
                      </a:lnTo>
                      <a:cubicBezTo>
                        <a:pt x="108299" y="390906"/>
                        <a:pt x="107633" y="355378"/>
                        <a:pt x="106490" y="319849"/>
                      </a:cubicBezTo>
                      <a:cubicBezTo>
                        <a:pt x="105347" y="284321"/>
                        <a:pt x="104775" y="248793"/>
                        <a:pt x="104299" y="213265"/>
                      </a:cubicBezTo>
                      <a:lnTo>
                        <a:pt x="103442" y="159925"/>
                      </a:lnTo>
                      <a:lnTo>
                        <a:pt x="103251" y="106585"/>
                      </a:lnTo>
                      <a:cubicBezTo>
                        <a:pt x="103156" y="71056"/>
                        <a:pt x="103442" y="35528"/>
                        <a:pt x="104108" y="0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599">
                  <a:extLst>
                    <a:ext uri="{FF2B5EF4-FFF2-40B4-BE49-F238E27FC236}">
                      <a16:creationId xmlns:a16="http://schemas.microsoft.com/office/drawing/2014/main" id="{4F945596-44CB-4375-9799-68CAC230B67D}"/>
                    </a:ext>
                  </a:extLst>
                </p:cNvPr>
                <p:cNvSpPr/>
                <p:nvPr/>
              </p:nvSpPr>
              <p:spPr>
                <a:xfrm>
                  <a:off x="5914834" y="4218050"/>
                  <a:ext cx="133921" cy="52101"/>
                </a:xfrm>
                <a:custGeom>
                  <a:avLst/>
                  <a:gdLst>
                    <a:gd name="connsiteX0" fmla="*/ 0 w 133921"/>
                    <a:gd name="connsiteY0" fmla="*/ 0 h 52101"/>
                    <a:gd name="connsiteX1" fmla="*/ 68675 w 133921"/>
                    <a:gd name="connsiteY1" fmla="*/ 21622 h 52101"/>
                    <a:gd name="connsiteX2" fmla="*/ 133921 w 133921"/>
                    <a:gd name="connsiteY2" fmla="*/ 52102 h 52101"/>
                    <a:gd name="connsiteX3" fmla="*/ 65246 w 133921"/>
                    <a:gd name="connsiteY3" fmla="*/ 30480 h 52101"/>
                    <a:gd name="connsiteX4" fmla="*/ 0 w 133921"/>
                    <a:gd name="connsiteY4" fmla="*/ 0 h 52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921" h="52101">
                      <a:moveTo>
                        <a:pt x="0" y="0"/>
                      </a:moveTo>
                      <a:cubicBezTo>
                        <a:pt x="23717" y="5239"/>
                        <a:pt x="46291" y="13049"/>
                        <a:pt x="68675" y="21622"/>
                      </a:cubicBezTo>
                      <a:cubicBezTo>
                        <a:pt x="90964" y="30385"/>
                        <a:pt x="112966" y="39910"/>
                        <a:pt x="133921" y="52102"/>
                      </a:cubicBezTo>
                      <a:cubicBezTo>
                        <a:pt x="110204" y="46958"/>
                        <a:pt x="87630" y="39053"/>
                        <a:pt x="65246" y="30480"/>
                      </a:cubicBezTo>
                      <a:cubicBezTo>
                        <a:pt x="43053" y="21622"/>
                        <a:pt x="21050" y="12192"/>
                        <a:pt x="0" y="0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https://madameedith.com/przepis/5-porcji-warzyw-i-owocow-dziennie/…"/>
          <p:cNvSpPr txBox="1">
            <a:spLocks noGrp="1"/>
          </p:cNvSpPr>
          <p:nvPr>
            <p:ph type="body" idx="4294967295"/>
          </p:nvPr>
        </p:nvSpPr>
        <p:spPr>
          <a:xfrm>
            <a:off x="1426262" y="1817440"/>
            <a:ext cx="19621501" cy="9657143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b="1" u="sng" dirty="0">
                <a:solidFill>
                  <a:schemeClr val="tx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BIBLIOGRAFIA</a:t>
            </a:r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b="1" u="sng" dirty="0">
              <a:solidFill>
                <a:schemeClr val="tx2">
                  <a:lumMod val="1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https://madameedith.com/przepis/5-porcji-warzyw-i-owocow-dziennie/</a:t>
            </a: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hlinkClick r:id="rId3"/>
              </a:rPr>
              <a:t>https://zielonyogrodek.pl/dom-i-balkon/kuchnia-z-ogrodka/12398-dlaczego-warto-jesc-warzywa-i-owoce-8-powodow</a:t>
            </a:r>
            <a:endParaRPr lang="pl-PL" dirty="0">
              <a:hlinkClick r:id="rId3"/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pl-PL" dirty="0">
              <a:hlinkClick r:id="rId3"/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>
                <a:hlinkClick r:id="rId4"/>
              </a:rPr>
              <a:t>https://www.medicover.pl/o-zdrowiu/otylosc-i-nadwaga-rozpoznanie-diagnoza,6599,n,192</a:t>
            </a:r>
            <a:endParaRPr lang="pl-PL" dirty="0"/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>
              <a:hlinkClick r:id="rId3"/>
            </a:endParaRPr>
          </a:p>
          <a:p>
            <a:pPr marL="0" indent="0">
              <a:spcBef>
                <a:spcPts val="0"/>
              </a:spcBef>
              <a:buSzTx/>
              <a:buFont typeface="Arial" pitchFamily="34" charset="0"/>
              <a:buChar char="•"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>
                <a:hlinkClick r:id="rId5"/>
              </a:rPr>
              <a:t>https://www.medonet.pl/choroby-od-a-do-z/inne-choroby,otylosc,artykul,1577362.html</a:t>
            </a:r>
            <a:r>
              <a:rPr lang="pl-PL" dirty="0"/>
              <a:t> </a:t>
            </a:r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/>
              <a:t>S</a:t>
            </a:r>
            <a:r>
              <a:rPr dirty="0" err="1"/>
              <a:t>zkoła</a:t>
            </a:r>
            <a:r>
              <a:rPr dirty="0"/>
              <a:t> </a:t>
            </a:r>
            <a:r>
              <a:rPr dirty="0" err="1"/>
              <a:t>promująca</a:t>
            </a:r>
            <a:r>
              <a:rPr dirty="0"/>
              <a:t> </a:t>
            </a:r>
            <a:r>
              <a:rPr dirty="0" err="1"/>
              <a:t>zalecenia</a:t>
            </a:r>
            <a:r>
              <a:rPr dirty="0"/>
              <a:t> </a:t>
            </a:r>
            <a:r>
              <a:rPr dirty="0" err="1"/>
              <a:t>Europejskiego</a:t>
            </a:r>
            <a:r>
              <a:rPr dirty="0"/>
              <a:t> </a:t>
            </a:r>
            <a:r>
              <a:rPr dirty="0" err="1"/>
              <a:t>Kodeksu</a:t>
            </a:r>
            <a:r>
              <a:rPr dirty="0"/>
              <a:t> </a:t>
            </a:r>
            <a:r>
              <a:rPr lang="pl-PL" dirty="0"/>
              <a:t>W</a:t>
            </a:r>
            <a:r>
              <a:rPr dirty="0" err="1"/>
              <a:t>alki</a:t>
            </a:r>
            <a:r>
              <a:rPr dirty="0"/>
              <a:t> z </a:t>
            </a:r>
            <a:r>
              <a:rPr lang="pl-PL" dirty="0"/>
              <a:t>R</a:t>
            </a:r>
            <a:r>
              <a:rPr dirty="0" err="1"/>
              <a:t>akiem</a:t>
            </a:r>
            <a:r>
              <a:rPr lang="pl-PL" dirty="0"/>
              <a:t> </a:t>
            </a:r>
            <a:r>
              <a:rPr dirty="0"/>
              <a:t>- </a:t>
            </a:r>
            <a:r>
              <a:rPr lang="pl-PL" dirty="0"/>
              <a:t>P</a:t>
            </a:r>
            <a:r>
              <a:rPr dirty="0" err="1"/>
              <a:t>oradnik</a:t>
            </a:r>
            <a:r>
              <a:rPr dirty="0"/>
              <a:t> </a:t>
            </a:r>
            <a:r>
              <a:rPr dirty="0" err="1"/>
              <a:t>metodyczny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nauczycieli</a:t>
            </a:r>
            <a:r>
              <a:rPr dirty="0"/>
              <a:t> </a:t>
            </a:r>
            <a:r>
              <a:rPr dirty="0" err="1"/>
              <a:t>szkół</a:t>
            </a:r>
            <a:r>
              <a:rPr dirty="0"/>
              <a:t> </a:t>
            </a:r>
            <a:r>
              <a:rPr dirty="0" err="1"/>
              <a:t>podstawowych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gimnazjów</a:t>
            </a:r>
            <a:r>
              <a:rPr dirty="0"/>
              <a:t>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zym jest zdrowie?"/>
          <p:cNvSpPr txBox="1">
            <a:spLocks noGrp="1"/>
          </p:cNvSpPr>
          <p:nvPr>
            <p:ph type="title" idx="4294967295"/>
          </p:nvPr>
        </p:nvSpPr>
        <p:spPr>
          <a:xfrm>
            <a:off x="986952" y="-440223"/>
            <a:ext cx="19621501" cy="342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rPr lang="pl-PL" dirty="0"/>
              <a:t>	</a:t>
            </a:r>
            <a:r>
              <a:rPr dirty="0" err="1"/>
              <a:t>Czym</a:t>
            </a:r>
            <a:r>
              <a:rPr dirty="0"/>
              <a:t> jest </a:t>
            </a:r>
            <a:r>
              <a:rPr dirty="0" err="1"/>
              <a:t>zdrowie</a:t>
            </a:r>
            <a:r>
              <a:rPr dirty="0"/>
              <a:t>?</a:t>
            </a:r>
          </a:p>
        </p:txBody>
      </p:sp>
      <p:sp>
        <p:nvSpPr>
          <p:cNvPr id="124" name="Zdrowie  jest pojęciem bardzo złożonym i wieloznacznym. Najbardziej rozpowszechniona jest definicja Światowej Organizacji Zdrowia, zgodnie z którą zdrowie to stan dobrego samopoczucia fizycznego, psychicznego i społecznego, a nie tylko brak choroby l"/>
          <p:cNvSpPr txBox="1">
            <a:spLocks noGrp="1"/>
          </p:cNvSpPr>
          <p:nvPr>
            <p:ph type="body" sz="half" idx="4294967295"/>
          </p:nvPr>
        </p:nvSpPr>
        <p:spPr>
          <a:xfrm>
            <a:off x="986952" y="5417840"/>
            <a:ext cx="15021472" cy="5518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4000" dirty="0"/>
              <a:t>	</a:t>
            </a:r>
            <a:r>
              <a:rPr sz="4000" b="1" dirty="0" err="1"/>
              <a:t>Zdrowie</a:t>
            </a:r>
            <a:r>
              <a:rPr lang="pl-PL" sz="4000" dirty="0"/>
              <a:t> </a:t>
            </a:r>
            <a:r>
              <a:rPr sz="4000" dirty="0"/>
              <a:t>jest </a:t>
            </a:r>
            <a:r>
              <a:rPr sz="4000" dirty="0" err="1"/>
              <a:t>pojęciem</a:t>
            </a:r>
            <a:r>
              <a:rPr sz="4000" dirty="0"/>
              <a:t> </a:t>
            </a:r>
            <a:r>
              <a:rPr sz="4000" dirty="0" err="1"/>
              <a:t>bardzo</a:t>
            </a:r>
            <a:r>
              <a:rPr sz="4000" dirty="0"/>
              <a:t> </a:t>
            </a:r>
            <a:r>
              <a:rPr sz="4000" dirty="0" err="1"/>
              <a:t>złożonym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wieloznacznym</a:t>
            </a:r>
            <a:r>
              <a:rPr sz="4000" dirty="0"/>
              <a:t>. </a:t>
            </a:r>
            <a:r>
              <a:rPr sz="4000" dirty="0" err="1"/>
              <a:t>Najbardziej</a:t>
            </a:r>
            <a:r>
              <a:rPr sz="4000" dirty="0"/>
              <a:t> </a:t>
            </a:r>
            <a:r>
              <a:rPr sz="4000" dirty="0" err="1"/>
              <a:t>rozpowszechniona</a:t>
            </a:r>
            <a:r>
              <a:rPr sz="4000" dirty="0"/>
              <a:t> jest </a:t>
            </a:r>
            <a:r>
              <a:rPr sz="4000" dirty="0" err="1"/>
              <a:t>definicja</a:t>
            </a:r>
            <a:r>
              <a:rPr sz="4000" dirty="0"/>
              <a:t> </a:t>
            </a:r>
            <a:r>
              <a:rPr sz="4000" dirty="0" err="1"/>
              <a:t>Światowej</a:t>
            </a:r>
            <a:r>
              <a:rPr sz="4000" dirty="0"/>
              <a:t> </a:t>
            </a:r>
            <a:r>
              <a:rPr sz="4000" dirty="0" err="1"/>
              <a:t>Organizacji</a:t>
            </a:r>
            <a:r>
              <a:rPr sz="4000" dirty="0"/>
              <a:t> </a:t>
            </a:r>
            <a:r>
              <a:rPr sz="4000" dirty="0" err="1"/>
              <a:t>Zdrowia</a:t>
            </a:r>
            <a:r>
              <a:rPr sz="4000" dirty="0"/>
              <a:t>, </a:t>
            </a:r>
            <a:r>
              <a:rPr sz="4000" dirty="0" err="1"/>
              <a:t>zgodnie</a:t>
            </a:r>
            <a:r>
              <a:rPr sz="4000" dirty="0"/>
              <a:t> z </a:t>
            </a:r>
            <a:r>
              <a:rPr sz="4000" dirty="0" err="1"/>
              <a:t>która</a:t>
            </a:r>
            <a:r>
              <a:rPr sz="4000" dirty="0"/>
              <a:t>̨ </a:t>
            </a:r>
            <a:r>
              <a:rPr sz="4000" dirty="0" err="1"/>
              <a:t>zdrowie</a:t>
            </a:r>
            <a:r>
              <a:rPr sz="4000" dirty="0"/>
              <a:t> to </a:t>
            </a:r>
            <a:r>
              <a:rPr sz="4000" b="1" dirty="0"/>
              <a:t>stan </a:t>
            </a:r>
            <a:r>
              <a:rPr sz="4000" b="1" dirty="0" err="1"/>
              <a:t>dobrego</a:t>
            </a:r>
            <a:r>
              <a:rPr sz="4000" b="1" dirty="0"/>
              <a:t> </a:t>
            </a:r>
            <a:r>
              <a:rPr sz="4000" b="1" dirty="0" err="1"/>
              <a:t>samopoczucia</a:t>
            </a:r>
            <a:r>
              <a:rPr sz="4000" b="1" dirty="0"/>
              <a:t> </a:t>
            </a:r>
            <a:r>
              <a:rPr sz="4000" b="1" dirty="0" err="1"/>
              <a:t>fizycznego</a:t>
            </a:r>
            <a:r>
              <a:rPr sz="4000" b="1" dirty="0"/>
              <a:t>, </a:t>
            </a:r>
            <a:r>
              <a:rPr sz="4000" b="1" dirty="0" err="1"/>
              <a:t>psychicznego</a:t>
            </a:r>
            <a:r>
              <a:rPr sz="4000" b="1" dirty="0"/>
              <a:t> </a:t>
            </a:r>
            <a:r>
              <a:rPr sz="4000" b="1" dirty="0" err="1"/>
              <a:t>i</a:t>
            </a:r>
            <a:r>
              <a:rPr sz="4000" b="1" dirty="0"/>
              <a:t> </a:t>
            </a:r>
            <a:r>
              <a:rPr sz="4000" b="1" dirty="0" err="1"/>
              <a:t>społecznego</a:t>
            </a:r>
            <a:r>
              <a:rPr sz="4000" b="1" dirty="0"/>
              <a:t>, a </a:t>
            </a:r>
            <a:r>
              <a:rPr sz="4000" b="1" dirty="0" err="1"/>
              <a:t>nie</a:t>
            </a:r>
            <a:r>
              <a:rPr sz="4000" b="1" dirty="0"/>
              <a:t> </a:t>
            </a:r>
            <a:r>
              <a:rPr sz="4000" b="1" dirty="0" err="1"/>
              <a:t>tylko</a:t>
            </a:r>
            <a:r>
              <a:rPr sz="4000" b="1" dirty="0"/>
              <a:t> </a:t>
            </a:r>
            <a:r>
              <a:rPr sz="4000" b="1" dirty="0" err="1"/>
              <a:t>brak</a:t>
            </a:r>
            <a:r>
              <a:rPr sz="4000" b="1" dirty="0"/>
              <a:t> </a:t>
            </a:r>
            <a:r>
              <a:rPr sz="4000" b="1" dirty="0" err="1"/>
              <a:t>choroby</a:t>
            </a:r>
            <a:r>
              <a:rPr sz="4000" b="1" dirty="0"/>
              <a:t> </a:t>
            </a:r>
            <a:r>
              <a:rPr sz="4000" b="1" dirty="0" err="1"/>
              <a:t>lub</a:t>
            </a:r>
            <a:r>
              <a:rPr sz="4000" b="1" dirty="0"/>
              <a:t> </a:t>
            </a:r>
            <a:r>
              <a:rPr sz="4000" b="1" dirty="0" err="1"/>
              <a:t>kalectwa</a:t>
            </a:r>
            <a:r>
              <a:rPr sz="4000" b="1" dirty="0"/>
              <a:t> </a:t>
            </a:r>
            <a:r>
              <a:rPr sz="4000" b="1" dirty="0" err="1"/>
              <a:t>i</a:t>
            </a:r>
            <a:r>
              <a:rPr sz="4000" b="1" dirty="0"/>
              <a:t> </a:t>
            </a:r>
            <a:r>
              <a:rPr sz="4000" b="1" dirty="0" err="1"/>
              <a:t>niepełnosprawności</a:t>
            </a:r>
            <a:endParaRPr sz="4000" b="1" dirty="0"/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4000" b="1" dirty="0"/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/>
              <a:t> </a:t>
            </a:r>
            <a:r>
              <a:rPr sz="4000" dirty="0" err="1"/>
              <a:t>Spożywanie</a:t>
            </a:r>
            <a:r>
              <a:rPr sz="4000" dirty="0"/>
              <a:t> </a:t>
            </a:r>
            <a:r>
              <a:rPr sz="4000" dirty="0" err="1"/>
              <a:t>odpowiedniej</a:t>
            </a:r>
            <a:r>
              <a:rPr sz="4000" dirty="0"/>
              <a:t> </a:t>
            </a:r>
            <a:r>
              <a:rPr sz="4000" dirty="0" err="1"/>
              <a:t>ilości</a:t>
            </a:r>
            <a:r>
              <a:rPr sz="4000" dirty="0"/>
              <a:t>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owoców</a:t>
            </a:r>
            <a:r>
              <a:rPr sz="4000" dirty="0"/>
              <a:t> ma </a:t>
            </a:r>
            <a:r>
              <a:rPr sz="4000" dirty="0" err="1"/>
              <a:t>działanie</a:t>
            </a:r>
            <a:r>
              <a:rPr sz="4000" dirty="0"/>
              <a:t> </a:t>
            </a:r>
            <a:r>
              <a:rPr sz="4000" b="1" dirty="0" err="1"/>
              <a:t>ochronne</a:t>
            </a:r>
            <a:r>
              <a:rPr sz="4000" b="1" dirty="0"/>
              <a:t>, </a:t>
            </a:r>
            <a:r>
              <a:rPr sz="4000" b="1" dirty="0" err="1"/>
              <a:t>przeciwdziała</a:t>
            </a:r>
            <a:r>
              <a:rPr sz="4000" b="1" dirty="0"/>
              <a:t> </a:t>
            </a:r>
            <a:r>
              <a:rPr sz="4000" b="1" dirty="0" err="1"/>
              <a:t>rozwojowi</a:t>
            </a:r>
            <a:r>
              <a:rPr sz="4000" b="1" dirty="0"/>
              <a:t> </a:t>
            </a:r>
            <a:r>
              <a:rPr sz="4000" b="1" dirty="0" err="1"/>
              <a:t>różnych</a:t>
            </a:r>
            <a:r>
              <a:rPr sz="4000" b="1" dirty="0"/>
              <a:t> </a:t>
            </a:r>
            <a:r>
              <a:rPr sz="4000" b="1" dirty="0" err="1"/>
              <a:t>chorób</a:t>
            </a:r>
            <a:r>
              <a:rPr sz="4000" b="1" dirty="0"/>
              <a:t> </a:t>
            </a:r>
            <a:r>
              <a:rPr sz="4000" dirty="0"/>
              <a:t>(</a:t>
            </a:r>
            <a:r>
              <a:rPr sz="4000" dirty="0" err="1"/>
              <a:t>nowotworów</a:t>
            </a:r>
            <a:r>
              <a:rPr sz="4000" dirty="0"/>
              <a:t>, </a:t>
            </a:r>
            <a:r>
              <a:rPr sz="4000" dirty="0" err="1"/>
              <a:t>chorób</a:t>
            </a:r>
            <a:r>
              <a:rPr sz="4000" dirty="0"/>
              <a:t> </a:t>
            </a:r>
            <a:r>
              <a:rPr sz="4000" dirty="0" err="1"/>
              <a:t>układu</a:t>
            </a:r>
            <a:r>
              <a:rPr sz="4000" dirty="0"/>
              <a:t> </a:t>
            </a:r>
            <a:r>
              <a:rPr sz="4000" dirty="0" err="1"/>
              <a:t>pokarmowego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krążenia</a:t>
            </a:r>
            <a:r>
              <a:rPr sz="4000" dirty="0"/>
              <a:t>, a </a:t>
            </a:r>
            <a:r>
              <a:rPr sz="4000" dirty="0" err="1"/>
              <a:t>także</a:t>
            </a:r>
            <a:r>
              <a:rPr sz="4000" dirty="0"/>
              <a:t> </a:t>
            </a:r>
            <a:r>
              <a:rPr sz="4000" b="1" dirty="0" err="1"/>
              <a:t>wspomaga</a:t>
            </a:r>
            <a:r>
              <a:rPr sz="4000" b="1" dirty="0"/>
              <a:t> </a:t>
            </a:r>
            <a:r>
              <a:rPr sz="4000" b="1" dirty="0" err="1"/>
              <a:t>leczenie</a:t>
            </a:r>
            <a:r>
              <a:rPr sz="4000" b="1" dirty="0"/>
              <a:t> np. </a:t>
            </a:r>
            <a:r>
              <a:rPr sz="4000" b="1" dirty="0" err="1"/>
              <a:t>nadwagi</a:t>
            </a:r>
            <a:r>
              <a:rPr sz="4000" b="1" dirty="0"/>
              <a:t> </a:t>
            </a:r>
            <a:r>
              <a:rPr sz="4000" b="1" dirty="0" err="1"/>
              <a:t>i</a:t>
            </a:r>
            <a:r>
              <a:rPr sz="4000" b="1" dirty="0"/>
              <a:t> </a:t>
            </a:r>
            <a:r>
              <a:rPr sz="4000" b="1" dirty="0" err="1"/>
              <a:t>otyłości</a:t>
            </a:r>
            <a:r>
              <a:rPr sz="4000" dirty="0"/>
              <a:t>, </a:t>
            </a:r>
            <a:r>
              <a:rPr sz="4000" b="1" dirty="0" err="1"/>
              <a:t>zwalnia</a:t>
            </a:r>
            <a:r>
              <a:rPr sz="4000" b="1" dirty="0"/>
              <a:t> </a:t>
            </a:r>
            <a:r>
              <a:rPr sz="4000" b="1" dirty="0" err="1"/>
              <a:t>procesy</a:t>
            </a:r>
            <a:r>
              <a:rPr sz="4000" b="1" dirty="0"/>
              <a:t> </a:t>
            </a:r>
            <a:r>
              <a:rPr sz="4000" b="1" dirty="0" err="1"/>
              <a:t>starzenia</a:t>
            </a:r>
            <a:r>
              <a:rPr sz="4000" b="1" dirty="0"/>
              <a:t> </a:t>
            </a:r>
            <a:r>
              <a:rPr sz="4000" b="1" dirty="0" err="1"/>
              <a:t>się</a:t>
            </a:r>
            <a:r>
              <a:rPr sz="4000" dirty="0"/>
              <a:t>, </a:t>
            </a:r>
            <a:r>
              <a:rPr sz="4000" dirty="0" err="1"/>
              <a:t>korzystnie</a:t>
            </a:r>
            <a:r>
              <a:rPr sz="4000" dirty="0"/>
              <a:t> </a:t>
            </a:r>
            <a:r>
              <a:rPr sz="4000" dirty="0" err="1"/>
              <a:t>wpływa</a:t>
            </a:r>
            <a:r>
              <a:rPr sz="4000" dirty="0"/>
              <a:t> 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b="1" dirty="0" err="1"/>
              <a:t>wygląd</a:t>
            </a:r>
            <a:r>
              <a:rPr sz="4000" b="1" dirty="0"/>
              <a:t> </a:t>
            </a:r>
            <a:r>
              <a:rPr sz="4000" b="1" dirty="0" err="1"/>
              <a:t>sylwetki</a:t>
            </a:r>
            <a:r>
              <a:rPr sz="4000" dirty="0"/>
              <a:t>, </a:t>
            </a:r>
            <a:r>
              <a:rPr sz="4000" b="1" dirty="0" err="1"/>
              <a:t>cery</a:t>
            </a:r>
            <a:r>
              <a:rPr sz="4000" b="1" dirty="0"/>
              <a:t> </a:t>
            </a:r>
            <a:r>
              <a:rPr sz="4000" b="1" dirty="0" err="1"/>
              <a:t>i</a:t>
            </a:r>
            <a:r>
              <a:rPr sz="4000" b="1" dirty="0"/>
              <a:t> </a:t>
            </a:r>
            <a:r>
              <a:rPr sz="4000" b="1" dirty="0" err="1"/>
              <a:t>włosów</a:t>
            </a:r>
            <a:r>
              <a:rPr sz="4000" dirty="0"/>
              <a:t>, </a:t>
            </a:r>
            <a:r>
              <a:rPr sz="4000" b="1" dirty="0" err="1"/>
              <a:t>poprawia</a:t>
            </a:r>
            <a:r>
              <a:rPr sz="4000" b="1" dirty="0"/>
              <a:t> </a:t>
            </a:r>
            <a:r>
              <a:rPr sz="4000" b="1" dirty="0" err="1"/>
              <a:t>samopoczucie</a:t>
            </a:r>
            <a:r>
              <a:rPr sz="4000" b="1" dirty="0"/>
              <a:t>.</a:t>
            </a:r>
          </a:p>
        </p:txBody>
      </p:sp>
      <p:pic>
        <p:nvPicPr>
          <p:cNvPr id="125" name="Unknown-5.jpeg" descr="Unknown-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92600" y="2249488"/>
            <a:ext cx="6296376" cy="504211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6" name="images-3.jpeg" descr="images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36616" y="8370168"/>
            <a:ext cx="6290322" cy="441261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7" name="images-1.jpeg" descr="images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15733" y="5018347"/>
            <a:ext cx="6290323" cy="6290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Zdrowe odżywianie – co to właściwie oznacza?"/>
          <p:cNvSpPr txBox="1"/>
          <p:nvPr/>
        </p:nvSpPr>
        <p:spPr>
          <a:xfrm>
            <a:off x="454696" y="343470"/>
            <a:ext cx="23929304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9600" dirty="0" err="1"/>
              <a:t>Zdrowe</a:t>
            </a:r>
            <a:r>
              <a:rPr sz="9600" dirty="0"/>
              <a:t> </a:t>
            </a:r>
            <a:r>
              <a:rPr sz="9600" dirty="0" err="1"/>
              <a:t>odżywianie</a:t>
            </a:r>
            <a:r>
              <a:rPr sz="9600" dirty="0"/>
              <a:t> – co to </a:t>
            </a:r>
            <a:r>
              <a:rPr sz="9600" dirty="0" err="1"/>
              <a:t>właściwie</a:t>
            </a:r>
            <a:r>
              <a:rPr sz="9600" dirty="0"/>
              <a:t> </a:t>
            </a:r>
            <a:r>
              <a:rPr sz="9600" dirty="0" err="1"/>
              <a:t>oznacza</a:t>
            </a:r>
            <a:r>
              <a:rPr sz="9600" dirty="0"/>
              <a:t>?</a:t>
            </a:r>
          </a:p>
        </p:txBody>
      </p:sp>
      <p:sp>
        <p:nvSpPr>
          <p:cNvPr id="130" name="ZDROWE ODŻYWIANIE to dostarczanie organizmowi takiej ilości kilokalorii (energii), której potrzebuje by prawidłowo funkcjonować. Ilość ta zależy od wieku, płci, stanu zdrowia czy poziomu aktywności fizycznej. Wraz z tą energią, która dostaje się do organ"/>
          <p:cNvSpPr txBox="1"/>
          <p:nvPr/>
        </p:nvSpPr>
        <p:spPr>
          <a:xfrm>
            <a:off x="1030760" y="3833664"/>
            <a:ext cx="17386616" cy="829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lnSpc>
                <a:spcPct val="150000"/>
              </a:lnSpc>
            </a:pPr>
            <a:r>
              <a:rPr sz="4000" dirty="0"/>
              <a:t>ZDROWE ODŻYWIANIE to </a:t>
            </a:r>
            <a:r>
              <a:rPr sz="4000" dirty="0" err="1"/>
              <a:t>dostarczanie</a:t>
            </a:r>
            <a:r>
              <a:rPr sz="4000" dirty="0"/>
              <a:t> </a:t>
            </a:r>
            <a:r>
              <a:rPr sz="4000" dirty="0" err="1"/>
              <a:t>organizmowi</a:t>
            </a:r>
            <a:r>
              <a:rPr sz="4000" dirty="0"/>
              <a:t> </a:t>
            </a:r>
            <a:r>
              <a:rPr sz="4000" dirty="0" err="1"/>
              <a:t>takiej</a:t>
            </a:r>
            <a:r>
              <a:rPr sz="4000" dirty="0"/>
              <a:t> </a:t>
            </a:r>
            <a:r>
              <a:rPr sz="4000" dirty="0" err="1"/>
              <a:t>ilości</a:t>
            </a:r>
            <a:r>
              <a:rPr sz="4000" dirty="0"/>
              <a:t> </a:t>
            </a:r>
            <a:r>
              <a:rPr sz="4000" dirty="0" err="1"/>
              <a:t>kilokalorii</a:t>
            </a:r>
            <a:r>
              <a:rPr sz="4000" dirty="0"/>
              <a:t> (</a:t>
            </a:r>
            <a:r>
              <a:rPr sz="4000" dirty="0" err="1"/>
              <a:t>energii</a:t>
            </a:r>
            <a:r>
              <a:rPr sz="4000" dirty="0"/>
              <a:t>), </a:t>
            </a:r>
            <a:r>
              <a:rPr sz="4000" dirty="0" err="1"/>
              <a:t>której</a:t>
            </a:r>
            <a:r>
              <a:rPr sz="4000" dirty="0"/>
              <a:t> </a:t>
            </a:r>
            <a:r>
              <a:rPr sz="4000" dirty="0" err="1"/>
              <a:t>potrzebuje</a:t>
            </a:r>
            <a:r>
              <a:rPr sz="4000" dirty="0"/>
              <a:t> by </a:t>
            </a:r>
            <a:r>
              <a:rPr sz="4000" dirty="0" err="1"/>
              <a:t>prawidłowo</a:t>
            </a:r>
            <a:r>
              <a:rPr sz="4000" dirty="0"/>
              <a:t> </a:t>
            </a:r>
            <a:r>
              <a:rPr sz="4000" dirty="0" err="1"/>
              <a:t>funkcjonować</a:t>
            </a:r>
            <a:r>
              <a:rPr sz="4000" dirty="0"/>
              <a:t>. </a:t>
            </a:r>
            <a:r>
              <a:rPr sz="4000" dirty="0" err="1"/>
              <a:t>Ilość</a:t>
            </a:r>
            <a:r>
              <a:rPr sz="4000" dirty="0"/>
              <a:t> </a:t>
            </a:r>
            <a:r>
              <a:rPr sz="4000" dirty="0" err="1"/>
              <a:t>ta</a:t>
            </a:r>
            <a:r>
              <a:rPr sz="4000" dirty="0"/>
              <a:t> </a:t>
            </a:r>
            <a:r>
              <a:rPr sz="4000" dirty="0" err="1"/>
              <a:t>zależy</a:t>
            </a:r>
            <a:r>
              <a:rPr sz="4000" dirty="0"/>
              <a:t> </a:t>
            </a:r>
            <a:r>
              <a:rPr sz="4000" dirty="0" err="1"/>
              <a:t>od</a:t>
            </a:r>
            <a:r>
              <a:rPr sz="4000" dirty="0"/>
              <a:t> </a:t>
            </a:r>
            <a:r>
              <a:rPr sz="4000" dirty="0" err="1"/>
              <a:t>wieku</a:t>
            </a:r>
            <a:r>
              <a:rPr sz="4000" dirty="0"/>
              <a:t>, </a:t>
            </a:r>
            <a:r>
              <a:rPr sz="4000" dirty="0" err="1"/>
              <a:t>płci</a:t>
            </a:r>
            <a:r>
              <a:rPr sz="4000" dirty="0"/>
              <a:t>, </a:t>
            </a:r>
            <a:r>
              <a:rPr sz="4000" dirty="0" err="1"/>
              <a:t>stanu</a:t>
            </a:r>
            <a:r>
              <a:rPr sz="4000" dirty="0"/>
              <a:t> </a:t>
            </a:r>
            <a:r>
              <a:rPr sz="4000" dirty="0" err="1"/>
              <a:t>zdrowia</a:t>
            </a:r>
            <a:r>
              <a:rPr sz="4000" dirty="0"/>
              <a:t> </a:t>
            </a:r>
            <a:r>
              <a:rPr sz="4000" dirty="0" err="1"/>
              <a:t>czy</a:t>
            </a:r>
            <a:r>
              <a:rPr sz="4000" dirty="0"/>
              <a:t> </a:t>
            </a:r>
            <a:r>
              <a:rPr sz="4000" dirty="0" err="1"/>
              <a:t>poziomu</a:t>
            </a:r>
            <a:r>
              <a:rPr sz="4000" dirty="0"/>
              <a:t> </a:t>
            </a:r>
            <a:r>
              <a:rPr sz="4000" dirty="0" err="1"/>
              <a:t>aktywności</a:t>
            </a:r>
            <a:r>
              <a:rPr sz="4000" dirty="0"/>
              <a:t> </a:t>
            </a:r>
            <a:r>
              <a:rPr sz="4000" dirty="0" err="1"/>
              <a:t>fizycznej</a:t>
            </a:r>
            <a:r>
              <a:rPr sz="4000" dirty="0"/>
              <a:t>. </a:t>
            </a:r>
            <a:r>
              <a:rPr sz="4000" dirty="0" err="1"/>
              <a:t>Wraz</a:t>
            </a:r>
            <a:r>
              <a:rPr sz="4000" dirty="0"/>
              <a:t> z </a:t>
            </a:r>
            <a:r>
              <a:rPr sz="4000" dirty="0" err="1"/>
              <a:t>tą</a:t>
            </a:r>
            <a:r>
              <a:rPr sz="4000" dirty="0"/>
              <a:t> </a:t>
            </a:r>
            <a:r>
              <a:rPr sz="4000" dirty="0" err="1"/>
              <a:t>energią</a:t>
            </a:r>
            <a:r>
              <a:rPr sz="4000" dirty="0"/>
              <a:t>, </a:t>
            </a:r>
            <a:r>
              <a:rPr sz="4000" dirty="0" err="1"/>
              <a:t>która</a:t>
            </a:r>
            <a:r>
              <a:rPr sz="4000" dirty="0"/>
              <a:t> </a:t>
            </a:r>
            <a:r>
              <a:rPr sz="4000" dirty="0" err="1"/>
              <a:t>dostaje</a:t>
            </a:r>
            <a:r>
              <a:rPr sz="4000" dirty="0"/>
              <a:t> </a:t>
            </a:r>
            <a:r>
              <a:rPr sz="4000" dirty="0" err="1"/>
              <a:t>się</a:t>
            </a:r>
            <a:r>
              <a:rPr sz="4000" dirty="0"/>
              <a:t> do </a:t>
            </a:r>
            <a:r>
              <a:rPr sz="4000" dirty="0" err="1"/>
              <a:t>organizmu</a:t>
            </a:r>
            <a:r>
              <a:rPr sz="4000" dirty="0"/>
              <a:t> </a:t>
            </a:r>
            <a:r>
              <a:rPr sz="4000" dirty="0" err="1"/>
              <a:t>dzięki</a:t>
            </a:r>
            <a:r>
              <a:rPr sz="4000" dirty="0"/>
              <a:t> </a:t>
            </a:r>
            <a:r>
              <a:rPr sz="4000" dirty="0" err="1"/>
              <a:t>pożywieniu</a:t>
            </a:r>
            <a:r>
              <a:rPr sz="4000" dirty="0"/>
              <a:t> </a:t>
            </a:r>
            <a:r>
              <a:rPr sz="4000" dirty="0" err="1"/>
              <a:t>dostarczane</a:t>
            </a:r>
            <a:r>
              <a:rPr sz="4000" dirty="0"/>
              <a:t> </a:t>
            </a:r>
            <a:r>
              <a:rPr sz="4000" dirty="0" err="1"/>
              <a:t>są</a:t>
            </a:r>
            <a:r>
              <a:rPr sz="4000" dirty="0"/>
              <a:t> </a:t>
            </a:r>
            <a:r>
              <a:rPr sz="4000" dirty="0" err="1"/>
              <a:t>niezbędne</a:t>
            </a:r>
            <a:r>
              <a:rPr sz="4000" dirty="0"/>
              <a:t> </a:t>
            </a:r>
            <a:r>
              <a:rPr sz="4000" dirty="0" err="1"/>
              <a:t>składniki</a:t>
            </a:r>
            <a:r>
              <a:rPr sz="4000" dirty="0"/>
              <a:t> </a:t>
            </a:r>
            <a:r>
              <a:rPr sz="4000" dirty="0" err="1"/>
              <a:t>odżywcze</a:t>
            </a:r>
            <a:r>
              <a:rPr sz="4000" dirty="0"/>
              <a:t>, </a:t>
            </a:r>
            <a:r>
              <a:rPr sz="4000" dirty="0" err="1"/>
              <a:t>budulcowe</a:t>
            </a:r>
            <a:r>
              <a:rPr sz="4000" dirty="0"/>
              <a:t>, </a:t>
            </a:r>
            <a:r>
              <a:rPr sz="4000" dirty="0" err="1"/>
              <a:t>które</a:t>
            </a:r>
            <a:r>
              <a:rPr sz="4000" dirty="0"/>
              <a:t> </a:t>
            </a:r>
            <a:r>
              <a:rPr sz="4000" dirty="0" err="1"/>
              <a:t>pozwalają</a:t>
            </a:r>
            <a:r>
              <a:rPr sz="4000" dirty="0"/>
              <a:t> </a:t>
            </a:r>
            <a:r>
              <a:rPr sz="4000" dirty="0" err="1"/>
              <a:t>organizmowi</a:t>
            </a:r>
            <a:r>
              <a:rPr sz="4000" dirty="0"/>
              <a:t> </a:t>
            </a:r>
            <a:r>
              <a:rPr sz="4000" dirty="0" err="1"/>
              <a:t>prawidłowo</a:t>
            </a:r>
            <a:r>
              <a:rPr sz="4000" dirty="0"/>
              <a:t> </a:t>
            </a:r>
            <a:r>
              <a:rPr sz="4000" dirty="0" err="1"/>
              <a:t>pracować</a:t>
            </a:r>
            <a:r>
              <a:rPr sz="4000" dirty="0"/>
              <a:t>. </a:t>
            </a:r>
            <a:r>
              <a:rPr sz="4000" dirty="0" err="1"/>
              <a:t>Żywienie</a:t>
            </a:r>
            <a:r>
              <a:rPr sz="4000" dirty="0"/>
              <a:t> </a:t>
            </a:r>
            <a:r>
              <a:rPr sz="4000" dirty="0" err="1"/>
              <a:t>takie</a:t>
            </a:r>
            <a:r>
              <a:rPr sz="4000" dirty="0"/>
              <a:t> </a:t>
            </a:r>
            <a:r>
              <a:rPr sz="4000" dirty="0" err="1"/>
              <a:t>pozwala</a:t>
            </a:r>
            <a:r>
              <a:rPr sz="4000" dirty="0"/>
              <a:t> </a:t>
            </a:r>
            <a:r>
              <a:rPr sz="4000" dirty="0" err="1"/>
              <a:t>zapobiegać</a:t>
            </a:r>
            <a:r>
              <a:rPr sz="4000" dirty="0"/>
              <a:t> </a:t>
            </a:r>
            <a:r>
              <a:rPr sz="4000" dirty="0" err="1"/>
              <a:t>niedoborom</a:t>
            </a:r>
            <a:r>
              <a:rPr sz="4000" dirty="0"/>
              <a:t> </a:t>
            </a:r>
            <a:r>
              <a:rPr sz="4000" dirty="0" err="1"/>
              <a:t>żywieniowym</a:t>
            </a:r>
            <a:r>
              <a:rPr sz="4000" dirty="0"/>
              <a:t>, </a:t>
            </a:r>
            <a:r>
              <a:rPr sz="4000" dirty="0" err="1"/>
              <a:t>sprzyja</a:t>
            </a:r>
            <a:r>
              <a:rPr sz="4000" dirty="0"/>
              <a:t> </a:t>
            </a:r>
            <a:r>
              <a:rPr sz="4000" dirty="0" err="1"/>
              <a:t>zachowaniu</a:t>
            </a:r>
            <a:r>
              <a:rPr sz="4000" dirty="0"/>
              <a:t> </a:t>
            </a:r>
            <a:r>
              <a:rPr sz="4000" dirty="0" err="1"/>
              <a:t>zdrowia</a:t>
            </a:r>
            <a:r>
              <a:rPr sz="4000" dirty="0"/>
              <a:t>, </a:t>
            </a:r>
            <a:r>
              <a:rPr sz="4000" dirty="0" err="1"/>
              <a:t>koncentracji</a:t>
            </a:r>
            <a:r>
              <a:rPr sz="4000" dirty="0"/>
              <a:t>, </a:t>
            </a:r>
            <a:r>
              <a:rPr sz="4000" dirty="0" err="1"/>
              <a:t>sił</a:t>
            </a:r>
            <a:r>
              <a:rPr sz="4000" dirty="0"/>
              <a:t> </a:t>
            </a:r>
            <a:r>
              <a:rPr sz="4000" dirty="0" err="1"/>
              <a:t>witalnych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 </a:t>
            </a:r>
            <a:r>
              <a:rPr sz="4000" dirty="0" err="1"/>
              <a:t>chroni</a:t>
            </a:r>
            <a:r>
              <a:rPr sz="4000" dirty="0"/>
              <a:t> </a:t>
            </a:r>
            <a:r>
              <a:rPr sz="4000" dirty="0" err="1"/>
              <a:t>przed</a:t>
            </a:r>
            <a:r>
              <a:rPr sz="4000" dirty="0"/>
              <a:t> </a:t>
            </a:r>
            <a:r>
              <a:rPr sz="4000" dirty="0" err="1"/>
              <a:t>chorobami</a:t>
            </a:r>
            <a:r>
              <a:rPr sz="4000" dirty="0"/>
              <a:t> </a:t>
            </a:r>
            <a:r>
              <a:rPr sz="4000" dirty="0" err="1"/>
              <a:t>dietozależnymi</a:t>
            </a:r>
            <a:r>
              <a:rPr sz="4000" dirty="0"/>
              <a:t>, </a:t>
            </a:r>
            <a:r>
              <a:rPr sz="4000" dirty="0" err="1"/>
              <a:t>wspiera</a:t>
            </a:r>
            <a:r>
              <a:rPr sz="4000" dirty="0"/>
              <a:t> </a:t>
            </a:r>
            <a:r>
              <a:rPr sz="4000" dirty="0" err="1"/>
              <a:t>odporność</a:t>
            </a:r>
            <a:r>
              <a:rPr sz="4000" dirty="0"/>
              <a:t> </a:t>
            </a:r>
            <a:r>
              <a:rPr sz="4000" dirty="0" err="1"/>
              <a:t>organizmu</a:t>
            </a:r>
            <a:r>
              <a:rPr sz="4000" dirty="0"/>
              <a:t>, </a:t>
            </a:r>
            <a:r>
              <a:rPr sz="4000" dirty="0" err="1"/>
              <a:t>płodność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 </a:t>
            </a:r>
            <a:r>
              <a:rPr sz="4000" dirty="0" err="1"/>
              <a:t>utrzymanie</a:t>
            </a:r>
            <a:r>
              <a:rPr sz="4000" dirty="0"/>
              <a:t> </a:t>
            </a:r>
            <a:r>
              <a:rPr sz="4000" dirty="0" err="1"/>
              <a:t>prawidłowej</a:t>
            </a:r>
            <a:r>
              <a:rPr sz="4000" dirty="0"/>
              <a:t> </a:t>
            </a:r>
            <a:r>
              <a:rPr sz="4000" dirty="0" err="1"/>
              <a:t>masy</a:t>
            </a:r>
            <a:r>
              <a:rPr sz="4000" dirty="0"/>
              <a:t> </a:t>
            </a:r>
            <a:r>
              <a:rPr sz="4000" dirty="0" err="1"/>
              <a:t>ciała</a:t>
            </a:r>
            <a:r>
              <a:rPr sz="4000" dirty="0"/>
              <a:t>.</a:t>
            </a:r>
          </a:p>
        </p:txBody>
      </p:sp>
      <p:pic>
        <p:nvPicPr>
          <p:cNvPr id="131" name="images.jpeg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6776" y="2537520"/>
            <a:ext cx="4548189" cy="454818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2" name="Unknown-4.jpeg" descr="Unknown-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8784" y="8514184"/>
            <a:ext cx="4292601" cy="42926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 to oznacza w praktyce?"/>
          <p:cNvSpPr txBox="1">
            <a:spLocks noGrp="1"/>
          </p:cNvSpPr>
          <p:nvPr>
            <p:ph type="title" idx="4294967295"/>
          </p:nvPr>
        </p:nvSpPr>
        <p:spPr>
          <a:xfrm>
            <a:off x="2381250" y="-463441"/>
            <a:ext cx="19621501" cy="3429001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Co to oznacza w praktyce? </a:t>
            </a:r>
          </a:p>
        </p:txBody>
      </p:sp>
      <p:sp>
        <p:nvSpPr>
          <p:cNvPr id="135" name="Zasady zdrowego żywienia…"/>
          <p:cNvSpPr txBox="1">
            <a:spLocks noGrp="1"/>
          </p:cNvSpPr>
          <p:nvPr>
            <p:ph type="body" idx="4294967295"/>
          </p:nvPr>
        </p:nvSpPr>
        <p:spPr>
          <a:xfrm>
            <a:off x="637635" y="2502607"/>
            <a:ext cx="22859621" cy="10808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38454">
              <a:spcBef>
                <a:spcPts val="2400"/>
              </a:spcBef>
              <a:buSzTx/>
              <a:buNone/>
              <a:defRPr sz="4059" b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5200" dirty="0" err="1"/>
              <a:t>Zasady</a:t>
            </a:r>
            <a:r>
              <a:rPr sz="5200" dirty="0"/>
              <a:t> </a:t>
            </a:r>
            <a:r>
              <a:rPr sz="5200" dirty="0" err="1"/>
              <a:t>zdrowego</a:t>
            </a:r>
            <a:r>
              <a:rPr sz="5200" dirty="0"/>
              <a:t> </a:t>
            </a:r>
            <a:r>
              <a:rPr sz="5200" dirty="0" err="1"/>
              <a:t>żywienia</a:t>
            </a:r>
            <a:r>
              <a:rPr sz="5200" dirty="0"/>
              <a:t> </a:t>
            </a:r>
          </a:p>
          <a:p>
            <a:pPr marL="199330" indent="-199330" defTabSz="338454">
              <a:spcBef>
                <a:spcPts val="2400"/>
              </a:spcBef>
              <a:buSzPct val="75000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 err="1"/>
              <a:t>Jedz</a:t>
            </a:r>
            <a:r>
              <a:rPr sz="3900" dirty="0"/>
              <a:t> </a:t>
            </a:r>
            <a:r>
              <a:rPr sz="3900" dirty="0" err="1"/>
              <a:t>codziennie</a:t>
            </a:r>
            <a:r>
              <a:rPr sz="3900" dirty="0"/>
              <a:t> </a:t>
            </a:r>
            <a:r>
              <a:rPr sz="3900" dirty="0" err="1"/>
              <a:t>pięć</a:t>
            </a:r>
            <a:r>
              <a:rPr sz="3900" dirty="0"/>
              <a:t> </a:t>
            </a:r>
            <a:r>
              <a:rPr sz="3900" dirty="0" err="1"/>
              <a:t>posiłków</a:t>
            </a:r>
            <a:r>
              <a:rPr sz="3900" dirty="0"/>
              <a:t>. </a:t>
            </a:r>
            <a:r>
              <a:rPr sz="3900" dirty="0" err="1"/>
              <a:t>Najważniejszym</a:t>
            </a:r>
            <a:r>
              <a:rPr sz="3900" dirty="0"/>
              <a:t> </a:t>
            </a:r>
            <a:r>
              <a:rPr sz="3900" dirty="0" err="1"/>
              <a:t>posiłkiem</a:t>
            </a:r>
            <a:r>
              <a:rPr sz="3900" dirty="0"/>
              <a:t> w </a:t>
            </a:r>
            <a:r>
              <a:rPr sz="3900" dirty="0" err="1"/>
              <a:t>ciągu</a:t>
            </a:r>
            <a:r>
              <a:rPr sz="3900" dirty="0"/>
              <a:t> </a:t>
            </a:r>
            <a:r>
              <a:rPr sz="3900" dirty="0" err="1"/>
              <a:t>dnia</a:t>
            </a:r>
            <a:r>
              <a:rPr sz="3900" dirty="0"/>
              <a:t> jest </a:t>
            </a:r>
            <a:r>
              <a:rPr sz="3900" dirty="0" err="1"/>
              <a:t>śniadanie</a:t>
            </a:r>
            <a:r>
              <a:rPr sz="3900" dirty="0"/>
              <a:t>. </a:t>
            </a:r>
            <a:r>
              <a:rPr sz="3900" dirty="0" err="1"/>
              <a:t>Nie</a:t>
            </a:r>
            <a:r>
              <a:rPr sz="3900" dirty="0"/>
              <a:t> </a:t>
            </a:r>
            <a:r>
              <a:rPr sz="3900" dirty="0" err="1"/>
              <a:t>zapominaj</a:t>
            </a:r>
            <a:r>
              <a:rPr sz="3900" dirty="0"/>
              <a:t> je </a:t>
            </a:r>
            <a:r>
              <a:rPr sz="3900" dirty="0" err="1"/>
              <a:t>zjes</a:t>
            </a:r>
            <a:r>
              <a:rPr sz="3900" dirty="0"/>
              <a:t>́</a:t>
            </a:r>
            <a:r>
              <a:rPr lang="pl-PL" sz="3900" dirty="0"/>
              <a:t>c</a:t>
            </a:r>
            <a:r>
              <a:rPr sz="3900" dirty="0"/>
              <a:t>́.</a:t>
            </a:r>
          </a:p>
          <a:p>
            <a:pPr marL="199330" indent="-199330" defTabSz="338454">
              <a:spcBef>
                <a:spcPts val="2400"/>
              </a:spcBef>
              <a:buSzPct val="75000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/>
              <a:t> </a:t>
            </a:r>
            <a:r>
              <a:rPr sz="3900" dirty="0" err="1"/>
              <a:t>Najczęściej</a:t>
            </a:r>
            <a:r>
              <a:rPr sz="3900" dirty="0"/>
              <a:t> </a:t>
            </a:r>
            <a:r>
              <a:rPr sz="3900" dirty="0" err="1"/>
              <a:t>spożywaj</a:t>
            </a:r>
            <a:r>
              <a:rPr sz="3900" dirty="0"/>
              <a:t> </a:t>
            </a:r>
            <a:r>
              <a:rPr sz="3900" dirty="0" err="1"/>
              <a:t>produkty</a:t>
            </a:r>
            <a:r>
              <a:rPr sz="3900" dirty="0"/>
              <a:t>, </a:t>
            </a:r>
            <a:r>
              <a:rPr sz="3900" dirty="0" err="1"/>
              <a:t>które</a:t>
            </a:r>
            <a:r>
              <a:rPr sz="3900" dirty="0"/>
              <a:t> </a:t>
            </a:r>
            <a:r>
              <a:rPr sz="3900" dirty="0" err="1"/>
              <a:t>sa</a:t>
            </a:r>
            <a:r>
              <a:rPr sz="3900" dirty="0"/>
              <a:t>̨ </a:t>
            </a:r>
            <a:r>
              <a:rPr sz="3900" dirty="0" err="1"/>
              <a:t>przedstawione</a:t>
            </a:r>
            <a:r>
              <a:rPr sz="3900" dirty="0"/>
              <a:t> u </a:t>
            </a:r>
            <a:r>
              <a:rPr sz="3900" dirty="0" err="1"/>
              <a:t>podstawy</a:t>
            </a:r>
            <a:r>
              <a:rPr sz="3900" dirty="0"/>
              <a:t> </a:t>
            </a:r>
            <a:r>
              <a:rPr sz="3900" dirty="0" err="1"/>
              <a:t>piramidy</a:t>
            </a:r>
            <a:r>
              <a:rPr sz="3900" dirty="0"/>
              <a:t>, </a:t>
            </a:r>
            <a:r>
              <a:rPr lang="pl-PL" sz="3900" dirty="0"/>
              <a:t>najrzadziej</a:t>
            </a:r>
            <a:r>
              <a:rPr sz="3900" dirty="0"/>
              <a:t> – </a:t>
            </a:r>
            <a:r>
              <a:rPr sz="3900" dirty="0" err="1"/>
              <a:t>te</a:t>
            </a:r>
            <a:r>
              <a:rPr sz="3900" dirty="0"/>
              <a:t> u </a:t>
            </a:r>
            <a:r>
              <a:rPr sz="3900" dirty="0" err="1"/>
              <a:t>góry</a:t>
            </a:r>
            <a:r>
              <a:rPr sz="3900" dirty="0"/>
              <a:t>. </a:t>
            </a:r>
          </a:p>
          <a:p>
            <a:pPr marL="199330" indent="-199330" defTabSz="338454">
              <a:spcBef>
                <a:spcPts val="2400"/>
              </a:spcBef>
              <a:buSzPct val="75000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 err="1"/>
              <a:t>Jedz</a:t>
            </a:r>
            <a:r>
              <a:rPr sz="3900" dirty="0"/>
              <a:t> </a:t>
            </a:r>
            <a:r>
              <a:rPr sz="3900" dirty="0" err="1"/>
              <a:t>dużo</a:t>
            </a:r>
            <a:r>
              <a:rPr sz="3900" dirty="0"/>
              <a:t> </a:t>
            </a:r>
            <a:r>
              <a:rPr sz="3900" dirty="0" err="1"/>
              <a:t>produktów</a:t>
            </a:r>
            <a:r>
              <a:rPr sz="3900" dirty="0"/>
              <a:t> </a:t>
            </a:r>
            <a:r>
              <a:rPr sz="3900" dirty="0" err="1"/>
              <a:t>pełnoziarnistych</a:t>
            </a:r>
            <a:r>
              <a:rPr sz="3900" dirty="0"/>
              <a:t>, </a:t>
            </a:r>
            <a:r>
              <a:rPr sz="3900" dirty="0" err="1"/>
              <a:t>roślin</a:t>
            </a:r>
            <a:r>
              <a:rPr sz="3900" dirty="0"/>
              <a:t> </a:t>
            </a:r>
            <a:r>
              <a:rPr sz="3900" dirty="0" err="1"/>
              <a:t>strączkowych</a:t>
            </a:r>
            <a:r>
              <a:rPr sz="3900" dirty="0"/>
              <a:t>, </a:t>
            </a:r>
            <a:r>
              <a:rPr sz="3900" dirty="0" err="1"/>
              <a:t>warzyw</a:t>
            </a:r>
            <a:r>
              <a:rPr sz="3900" dirty="0"/>
              <a:t> </a:t>
            </a:r>
            <a:r>
              <a:rPr sz="3900" dirty="0" err="1"/>
              <a:t>i</a:t>
            </a:r>
            <a:r>
              <a:rPr sz="3900" dirty="0"/>
              <a:t> </a:t>
            </a:r>
            <a:r>
              <a:rPr sz="3900" dirty="0" err="1"/>
              <a:t>owoców</a:t>
            </a:r>
            <a:r>
              <a:rPr sz="3900" dirty="0"/>
              <a:t>. </a:t>
            </a:r>
            <a:r>
              <a:rPr sz="3900" dirty="0" err="1"/>
              <a:t>Produkty</a:t>
            </a:r>
            <a:r>
              <a:rPr sz="3900" dirty="0"/>
              <a:t> </a:t>
            </a:r>
            <a:r>
              <a:rPr sz="3900" dirty="0" err="1"/>
              <a:t>roślinne</a:t>
            </a:r>
            <a:r>
              <a:rPr sz="3900" dirty="0"/>
              <a:t> </a:t>
            </a:r>
            <a:r>
              <a:rPr sz="3900" dirty="0" err="1"/>
              <a:t>powinny</a:t>
            </a:r>
            <a:r>
              <a:rPr sz="3900" dirty="0"/>
              <a:t> </a:t>
            </a:r>
            <a:r>
              <a:rPr sz="3900" dirty="0" err="1"/>
              <a:t>stanowic</a:t>
            </a:r>
            <a:r>
              <a:rPr sz="3900" dirty="0"/>
              <a:t>́ </a:t>
            </a:r>
            <a:r>
              <a:rPr sz="3900" dirty="0" err="1"/>
              <a:t>główne</a:t>
            </a:r>
            <a:r>
              <a:rPr sz="3900" dirty="0"/>
              <a:t> </a:t>
            </a:r>
            <a:r>
              <a:rPr sz="3900" dirty="0" err="1"/>
              <a:t>źródło</a:t>
            </a:r>
            <a:r>
              <a:rPr sz="3900" dirty="0"/>
              <a:t> </a:t>
            </a:r>
            <a:r>
              <a:rPr sz="3900" dirty="0" err="1"/>
              <a:t>energii</a:t>
            </a:r>
            <a:r>
              <a:rPr sz="3900" dirty="0"/>
              <a:t> w </a:t>
            </a:r>
            <a:r>
              <a:rPr sz="3900" dirty="0" err="1"/>
              <a:t>pożywieniu</a:t>
            </a:r>
            <a:r>
              <a:rPr sz="3900" dirty="0"/>
              <a:t>. </a:t>
            </a:r>
            <a:r>
              <a:rPr sz="3900" dirty="0" err="1"/>
              <a:t>Warzywa</a:t>
            </a:r>
            <a:r>
              <a:rPr sz="3900" dirty="0"/>
              <a:t> </a:t>
            </a:r>
            <a:r>
              <a:rPr sz="3900" dirty="0" err="1"/>
              <a:t>i</a:t>
            </a:r>
            <a:r>
              <a:rPr sz="3900" dirty="0"/>
              <a:t> </a:t>
            </a:r>
            <a:r>
              <a:rPr sz="3900" dirty="0" err="1"/>
              <a:t>owoce</a:t>
            </a:r>
            <a:r>
              <a:rPr sz="3900" dirty="0"/>
              <a:t> </a:t>
            </a:r>
            <a:r>
              <a:rPr sz="3900" dirty="0" err="1"/>
              <a:t>najlepiej</a:t>
            </a:r>
            <a:r>
              <a:rPr sz="3900" dirty="0"/>
              <a:t> </a:t>
            </a:r>
            <a:r>
              <a:rPr sz="3900" dirty="0" err="1"/>
              <a:t>spożywac</a:t>
            </a:r>
            <a:r>
              <a:rPr sz="3900" dirty="0"/>
              <a:t>́ w minimum </a:t>
            </a:r>
            <a:r>
              <a:rPr sz="3900" dirty="0" err="1"/>
              <a:t>pięciu</a:t>
            </a:r>
            <a:r>
              <a:rPr sz="3900" dirty="0"/>
              <a:t> </a:t>
            </a:r>
            <a:r>
              <a:rPr sz="3900" dirty="0" err="1"/>
              <a:t>porcjach</a:t>
            </a:r>
            <a:r>
              <a:rPr sz="3900" dirty="0"/>
              <a:t> w </a:t>
            </a:r>
            <a:r>
              <a:rPr sz="3900" dirty="0" err="1"/>
              <a:t>ciągu</a:t>
            </a:r>
            <a:r>
              <a:rPr sz="3900" dirty="0"/>
              <a:t> </a:t>
            </a:r>
            <a:r>
              <a:rPr sz="3900" dirty="0" err="1"/>
              <a:t>dnia</a:t>
            </a:r>
            <a:r>
              <a:rPr sz="3900" dirty="0"/>
              <a:t>. </a:t>
            </a:r>
            <a:br>
              <a:rPr sz="3900" dirty="0"/>
            </a:br>
            <a:endParaRPr sz="3900" dirty="0"/>
          </a:p>
          <a:p>
            <a:pPr marL="199330" indent="-199330" defTabSz="338454">
              <a:spcBef>
                <a:spcPts val="2400"/>
              </a:spcBef>
              <a:buSzPct val="75000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3900" dirty="0"/>
              <a:t> </a:t>
            </a:r>
            <a:r>
              <a:rPr sz="3900" dirty="0" err="1"/>
              <a:t>Unikaj</a:t>
            </a:r>
            <a:r>
              <a:rPr sz="3900" dirty="0"/>
              <a:t> </a:t>
            </a:r>
            <a:r>
              <a:rPr sz="3900" dirty="0" err="1"/>
              <a:t>przetworzonego</a:t>
            </a:r>
            <a:r>
              <a:rPr sz="3900" dirty="0"/>
              <a:t> </a:t>
            </a:r>
            <a:r>
              <a:rPr sz="3900" dirty="0" err="1"/>
              <a:t>mięsa</a:t>
            </a:r>
            <a:r>
              <a:rPr sz="3900" dirty="0"/>
              <a:t>, </a:t>
            </a:r>
            <a:r>
              <a:rPr sz="3900" dirty="0" err="1"/>
              <a:t>czyli</a:t>
            </a:r>
            <a:r>
              <a:rPr sz="3900" dirty="0"/>
              <a:t> </a:t>
            </a:r>
            <a:r>
              <a:rPr sz="3900" dirty="0" err="1"/>
              <a:t>wędlin</a:t>
            </a:r>
            <a:r>
              <a:rPr sz="3900" dirty="0"/>
              <a:t>, </a:t>
            </a:r>
            <a:r>
              <a:rPr sz="3900" dirty="0" err="1"/>
              <a:t>kiełbas</a:t>
            </a:r>
            <a:r>
              <a:rPr sz="3900" dirty="0"/>
              <a:t> </a:t>
            </a:r>
            <a:r>
              <a:rPr sz="3900" dirty="0" err="1"/>
              <a:t>itp</a:t>
            </a:r>
            <a:r>
              <a:rPr sz="3900" dirty="0"/>
              <a:t>. </a:t>
            </a:r>
            <a:r>
              <a:rPr sz="3900" dirty="0" err="1"/>
              <a:t>Ogranicz</a:t>
            </a:r>
            <a:r>
              <a:rPr sz="3900" dirty="0"/>
              <a:t> </a:t>
            </a:r>
            <a:r>
              <a:rPr sz="3900" dirty="0" err="1"/>
              <a:t>spożycie</a:t>
            </a:r>
            <a:r>
              <a:rPr sz="3900" dirty="0"/>
              <a:t> </a:t>
            </a:r>
            <a:r>
              <a:rPr sz="3900" dirty="0" err="1"/>
              <a:t>mięsa</a:t>
            </a:r>
            <a:r>
              <a:rPr sz="3900" dirty="0"/>
              <a:t> </a:t>
            </a:r>
            <a:r>
              <a:rPr sz="3900" dirty="0" err="1"/>
              <a:t>czerwonego</a:t>
            </a:r>
            <a:r>
              <a:rPr sz="3900" dirty="0"/>
              <a:t> – </a:t>
            </a:r>
            <a:r>
              <a:rPr sz="3900" dirty="0" err="1"/>
              <a:t>jedz</a:t>
            </a:r>
            <a:r>
              <a:rPr sz="3900" dirty="0"/>
              <a:t> </a:t>
            </a:r>
            <a:r>
              <a:rPr sz="3900" dirty="0" err="1"/>
              <a:t>drób</a:t>
            </a:r>
            <a:r>
              <a:rPr sz="3900" dirty="0"/>
              <a:t> </a:t>
            </a:r>
            <a:r>
              <a:rPr sz="3900" dirty="0" err="1"/>
              <a:t>i</a:t>
            </a:r>
            <a:r>
              <a:rPr sz="3900" dirty="0"/>
              <a:t> </a:t>
            </a:r>
            <a:r>
              <a:rPr sz="3900" dirty="0" err="1"/>
              <a:t>ryby</a:t>
            </a:r>
            <a:r>
              <a:rPr sz="3900" dirty="0"/>
              <a:t>. </a:t>
            </a:r>
            <a:br>
              <a:rPr sz="3900" dirty="0"/>
            </a:br>
            <a:endParaRPr sz="3900" dirty="0"/>
          </a:p>
          <a:p>
            <a:pPr marL="199330" indent="-199330" defTabSz="338454">
              <a:spcBef>
                <a:spcPts val="2400"/>
              </a:spcBef>
              <a:buSzPct val="75000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sz="3900" dirty="0"/>
              <a:t> </a:t>
            </a:r>
            <a:r>
              <a:rPr sz="3900" dirty="0" err="1"/>
              <a:t>Ogranicz</a:t>
            </a:r>
            <a:r>
              <a:rPr sz="3900" dirty="0"/>
              <a:t> </a:t>
            </a:r>
            <a:r>
              <a:rPr sz="3900" dirty="0" err="1"/>
              <a:t>spożycie</a:t>
            </a:r>
            <a:r>
              <a:rPr sz="3900" dirty="0"/>
              <a:t> </a:t>
            </a:r>
            <a:r>
              <a:rPr sz="3900" dirty="0" err="1"/>
              <a:t>wysoko</a:t>
            </a:r>
            <a:r>
              <a:rPr sz="3900" dirty="0"/>
              <a:t> </a:t>
            </a:r>
            <a:r>
              <a:rPr sz="3900" dirty="0" err="1"/>
              <a:t>kalorycznych</a:t>
            </a:r>
            <a:r>
              <a:rPr sz="3900" dirty="0"/>
              <a:t> </a:t>
            </a:r>
            <a:r>
              <a:rPr sz="3900" dirty="0" err="1"/>
              <a:t>produktów</a:t>
            </a:r>
            <a:r>
              <a:rPr sz="3900" dirty="0"/>
              <a:t> </a:t>
            </a:r>
            <a:r>
              <a:rPr sz="3900" dirty="0" err="1"/>
              <a:t>spożywczych</a:t>
            </a:r>
            <a:r>
              <a:rPr sz="3900" dirty="0"/>
              <a:t> </a:t>
            </a:r>
            <a:r>
              <a:rPr sz="3900" dirty="0" err="1"/>
              <a:t>i</a:t>
            </a:r>
            <a:r>
              <a:rPr sz="3900" dirty="0"/>
              <a:t> </a:t>
            </a:r>
            <a:r>
              <a:rPr sz="3900" dirty="0" err="1"/>
              <a:t>produktów</a:t>
            </a:r>
            <a:r>
              <a:rPr sz="3900" dirty="0"/>
              <a:t> </a:t>
            </a:r>
            <a:r>
              <a:rPr sz="3900" dirty="0" err="1"/>
              <a:t>typu</a:t>
            </a:r>
            <a:r>
              <a:rPr sz="3900" dirty="0"/>
              <a:t> fast food. </a:t>
            </a:r>
          </a:p>
          <a:p>
            <a:pPr marL="492539" indent="-435262" defTabSz="338454">
              <a:spcBef>
                <a:spcPts val="2400"/>
              </a:spcBef>
              <a:buClr>
                <a:srgbClr val="000000"/>
              </a:buClr>
              <a:buSzPct val="75000"/>
              <a:buFont typeface="Times Roman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 err="1"/>
              <a:t>Ogranicz</a:t>
            </a:r>
            <a:r>
              <a:rPr sz="3900" dirty="0"/>
              <a:t> </a:t>
            </a:r>
            <a:r>
              <a:rPr sz="3900" dirty="0" err="1"/>
              <a:t>spożycie</a:t>
            </a:r>
            <a:r>
              <a:rPr sz="3900" dirty="0"/>
              <a:t> </a:t>
            </a:r>
            <a:r>
              <a:rPr sz="3900" dirty="0" err="1"/>
              <a:t>cukru</a:t>
            </a:r>
            <a:r>
              <a:rPr sz="3900" dirty="0"/>
              <a:t> </a:t>
            </a:r>
            <a:r>
              <a:rPr sz="3900" dirty="0" err="1"/>
              <a:t>i</a:t>
            </a:r>
            <a:r>
              <a:rPr sz="3900" dirty="0"/>
              <a:t> </a:t>
            </a:r>
            <a:r>
              <a:rPr sz="3900" dirty="0" err="1"/>
              <a:t>słodyczy</a:t>
            </a:r>
            <a:r>
              <a:rPr sz="3900" dirty="0"/>
              <a:t>. </a:t>
            </a:r>
            <a:br>
              <a:rPr sz="3900" dirty="0"/>
            </a:br>
            <a:endParaRPr sz="3900" dirty="0"/>
          </a:p>
          <a:p>
            <a:pPr marL="492539" indent="-435262" defTabSz="338454">
              <a:spcBef>
                <a:spcPts val="2400"/>
              </a:spcBef>
              <a:buClr>
                <a:srgbClr val="000000"/>
              </a:buClr>
              <a:buSzPct val="75000"/>
              <a:buFont typeface="Times Roman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 err="1"/>
              <a:t>Pamiętaj</a:t>
            </a:r>
            <a:r>
              <a:rPr sz="3900" dirty="0"/>
              <a:t> o </a:t>
            </a:r>
            <a:r>
              <a:rPr sz="3900" dirty="0" err="1"/>
              <a:t>piciu</a:t>
            </a:r>
            <a:r>
              <a:rPr sz="3900" dirty="0"/>
              <a:t> </a:t>
            </a:r>
            <a:r>
              <a:rPr sz="3900" dirty="0" err="1"/>
              <a:t>nisko</a:t>
            </a:r>
            <a:r>
              <a:rPr sz="3900" dirty="0"/>
              <a:t> </a:t>
            </a:r>
            <a:r>
              <a:rPr sz="3900" dirty="0" err="1"/>
              <a:t>kalorycznych</a:t>
            </a:r>
            <a:r>
              <a:rPr sz="3900" dirty="0"/>
              <a:t> </a:t>
            </a:r>
            <a:r>
              <a:rPr sz="3900" dirty="0" err="1"/>
              <a:t>napojów</a:t>
            </a:r>
            <a:r>
              <a:rPr sz="3900" dirty="0"/>
              <a:t> </a:t>
            </a:r>
            <a:r>
              <a:rPr sz="3900" dirty="0" err="1"/>
              <a:t>bez</a:t>
            </a:r>
            <a:r>
              <a:rPr sz="3900" dirty="0"/>
              <a:t> </a:t>
            </a:r>
            <a:r>
              <a:rPr sz="3900" dirty="0" err="1"/>
              <a:t>dodatku</a:t>
            </a:r>
            <a:r>
              <a:rPr sz="3900" dirty="0"/>
              <a:t> </a:t>
            </a:r>
            <a:r>
              <a:rPr sz="3900" dirty="0" err="1"/>
              <a:t>cukru–najlepiejpij</a:t>
            </a:r>
            <a:r>
              <a:rPr sz="3900" dirty="0"/>
              <a:t> </a:t>
            </a:r>
            <a:r>
              <a:rPr sz="3900" dirty="0" err="1"/>
              <a:t>wode</a:t>
            </a:r>
            <a:r>
              <a:rPr sz="3900" dirty="0"/>
              <a:t>̨. </a:t>
            </a:r>
            <a:r>
              <a:rPr sz="3900" dirty="0" err="1"/>
              <a:t>Unikaj</a:t>
            </a:r>
            <a:r>
              <a:rPr sz="3900" dirty="0"/>
              <a:t> </a:t>
            </a:r>
            <a:r>
              <a:rPr sz="3900" dirty="0" err="1"/>
              <a:t>napojów</a:t>
            </a:r>
            <a:r>
              <a:rPr sz="3900" dirty="0"/>
              <a:t> </a:t>
            </a:r>
            <a:r>
              <a:rPr sz="3900" dirty="0" err="1"/>
              <a:t>słodzonych</a:t>
            </a:r>
            <a:r>
              <a:rPr sz="3900" dirty="0"/>
              <a:t>. </a:t>
            </a:r>
            <a:br>
              <a:rPr sz="3900" dirty="0"/>
            </a:br>
            <a:endParaRPr sz="3900" dirty="0"/>
          </a:p>
          <a:p>
            <a:pPr marL="492539" indent="-435262" defTabSz="338454">
              <a:spcBef>
                <a:spcPts val="2400"/>
              </a:spcBef>
              <a:buClr>
                <a:srgbClr val="000000"/>
              </a:buClr>
              <a:buSzPct val="75000"/>
              <a:buFont typeface="Times Roman"/>
              <a:buChar char="•"/>
              <a:defRPr sz="287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3900" dirty="0" err="1"/>
              <a:t>Ogranicz</a:t>
            </a:r>
            <a:r>
              <a:rPr sz="3900" dirty="0"/>
              <a:t> </a:t>
            </a:r>
            <a:r>
              <a:rPr sz="3900" dirty="0" err="1"/>
              <a:t>spożycie</a:t>
            </a:r>
            <a:r>
              <a:rPr sz="3900" dirty="0"/>
              <a:t> </a:t>
            </a:r>
            <a:r>
              <a:rPr sz="3900" dirty="0" err="1"/>
              <a:t>produktów</a:t>
            </a:r>
            <a:r>
              <a:rPr sz="3900" dirty="0"/>
              <a:t> </a:t>
            </a:r>
            <a:r>
              <a:rPr sz="3900" dirty="0" err="1"/>
              <a:t>zawierających</a:t>
            </a:r>
            <a:r>
              <a:rPr sz="3900" dirty="0"/>
              <a:t> </a:t>
            </a:r>
            <a:r>
              <a:rPr sz="3900" dirty="0" err="1"/>
              <a:t>sól</a:t>
            </a:r>
            <a:r>
              <a:rPr sz="3900" dirty="0"/>
              <a:t>. </a:t>
            </a:r>
            <a:r>
              <a:rPr sz="3900" dirty="0" err="1"/>
              <a:t>Nie</a:t>
            </a:r>
            <a:r>
              <a:rPr sz="3900" dirty="0"/>
              <a:t> </a:t>
            </a:r>
            <a:r>
              <a:rPr sz="3900" dirty="0" err="1"/>
              <a:t>dosalaj</a:t>
            </a:r>
            <a:r>
              <a:rPr sz="3900" dirty="0"/>
              <a:t> </a:t>
            </a:r>
            <a:r>
              <a:rPr sz="3900" dirty="0" err="1"/>
              <a:t>jedzenia</a:t>
            </a:r>
            <a:r>
              <a:rPr sz="3900" dirty="0"/>
              <a:t>.</a:t>
            </a:r>
            <a:br>
              <a:rPr sz="3900" dirty="0"/>
            </a:br>
            <a:endParaRPr sz="3900" dirty="0"/>
          </a:p>
          <a:p>
            <a:pPr marL="317626" indent="-260349" defTabSz="338454">
              <a:spcBef>
                <a:spcPts val="2400"/>
              </a:spcBef>
              <a:buClr>
                <a:srgbClr val="000000"/>
              </a:buClr>
              <a:buSzPct val="75000"/>
              <a:buFont typeface="Times Roman"/>
              <a:buChar char="•"/>
              <a:defRPr sz="2624">
                <a:solidFill>
                  <a:srgbClr val="000000"/>
                </a:solidFill>
              </a:defRPr>
            </a:pP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	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Bądz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́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codziennie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aktywny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fizycznie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.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Ogranicz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czas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spędzany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na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3900"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siedząco</a:t>
            </a:r>
            <a:r>
              <a:rPr sz="39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. </a:t>
            </a:r>
            <a:br>
              <a:rPr dirty="0"/>
            </a:br>
            <a:endParaRPr dirty="0"/>
          </a:p>
          <a:p>
            <a:pPr marL="0" indent="0" defTabSz="187452">
              <a:spcBef>
                <a:spcPts val="400"/>
              </a:spcBef>
              <a:buSzTx/>
              <a:buNone/>
              <a:defRPr sz="143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marL="0" indent="0" defTabSz="187452">
              <a:spcBef>
                <a:spcPts val="0"/>
              </a:spcBef>
              <a:buSzTx/>
              <a:buNone/>
              <a:defRPr sz="143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 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kst"/>
          <p:cNvSpPr txBox="1"/>
          <p:nvPr/>
        </p:nvSpPr>
        <p:spPr>
          <a:xfrm>
            <a:off x="9137649" y="3637087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38" name="jak-wyglada-piramida-zywienia-i-aktywnosci-fizycznej-dla-dzieci-i-mlodziezy-1874420.jpg" descr="jak-wyglada-piramida-zywienia-i-aktywnosci-fizycznej-dla-dzieci-i-mlodziezy-1874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" y="0"/>
            <a:ext cx="15637651" cy="13716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9" name="Światowa Organizacja Zdrowia (WHO) zaleca, by każdego dnia spożywać 400 g warzyw i owoców, podzielonych na 5 porcji, przy czym jedną z porcji może stanowić szklanka soku (200 ml). Jak się okazuje w Polsce w 2016 roku przeciętnie spożycie dziennie na osob"/>
          <p:cNvSpPr txBox="1"/>
          <p:nvPr/>
        </p:nvSpPr>
        <p:spPr>
          <a:xfrm>
            <a:off x="15944125" y="1860550"/>
            <a:ext cx="8083549" cy="999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Światowa Organizacja Zdrowia (WHO) zaleca, by każdego dnia spożywać 400 g warzyw i owoców, podzielonych na 5 porcji, przy czym jedną z porcji może stanowić szklanka soku (200 ml). Jak się okazuje w Polsce w 2016 roku przeciętnie spożycie dziennie na osobę wyniosło zaledwie ok. 280 g warzyw, owoców i ich przetworów. To mało!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W opublikowanej w 2016 roku przez Instytut Żywności i Żywienia uaktualnionej Piramidzie Zdrowego Żywienia i Aktywności Fizycznej, warzywa i owoce znalazły się u podstaw diety, a jedną z ich porcji może stanowić szklanka soku (ok. 200 ml).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: kartka tło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" y="1"/>
            <a:ext cx="24527272" cy="1371600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783171" y="665312"/>
            <a:ext cx="13306975" cy="1250888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pl-PL" sz="6700" b="1" dirty="0">
                <a:solidFill>
                  <a:srgbClr val="92D050"/>
                </a:solidFill>
                <a:latin typeface="Garamond" pitchFamily="18" charset="0"/>
              </a:rPr>
              <a:t>ŻYJ ZDROWO – JEDZ ZDROWO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125" y="11610529"/>
            <a:ext cx="16129792" cy="178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3275" y="9738321"/>
            <a:ext cx="13441493" cy="1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7424" y="7890909"/>
            <a:ext cx="10753195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573" y="6137921"/>
            <a:ext cx="8064896" cy="17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5726" y="4264893"/>
            <a:ext cx="5376597" cy="17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39875" y="2031153"/>
            <a:ext cx="2880320" cy="22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-6050027" y="1097360"/>
            <a:ext cx="9985109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0640939" y="1097360"/>
            <a:ext cx="9985109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4962838" y="2249489"/>
            <a:ext cx="7882412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TŁUSZCZE / ORZECHY / SŁODYCZE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oszczędnie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98637" y="4409729"/>
            <a:ext cx="4908842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MIĘSO / RYBY / JAJA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2-6 w tygodniu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7222397" y="5993905"/>
            <a:ext cx="5146087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PRODUKTY MLECZNE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Dość często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09488" y="8010129"/>
            <a:ext cx="6901375" cy="1574053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PRODUKTY  PEŁNOZIARNISTE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3-5 razy dziennie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9104267" y="9882337"/>
            <a:ext cx="5080363" cy="1574053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WARZYWA / OWOCE</a:t>
            </a:r>
          </a:p>
          <a:p>
            <a:pPr algn="ctr"/>
            <a:r>
              <a:rPr lang="pl-PL" sz="4400" dirty="0">
                <a:latin typeface="Calibri Light" pitchFamily="34" charset="0"/>
                <a:cs typeface="Calibri Light" pitchFamily="34" charset="0"/>
              </a:rPr>
              <a:t>2-3 razy dziennie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97177" y="11754545"/>
            <a:ext cx="3432477" cy="1574053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AKTYWNOŚĆ </a:t>
            </a:r>
          </a:p>
          <a:p>
            <a:pPr algn="ctr"/>
            <a:r>
              <a:rPr lang="pl-PL" sz="4400" b="1" dirty="0">
                <a:latin typeface="Calibri Light" pitchFamily="34" charset="0"/>
                <a:cs typeface="Calibri Light" pitchFamily="34" charset="0"/>
              </a:rPr>
              <a:t>FIZYCZNA</a:t>
            </a:r>
          </a:p>
        </p:txBody>
      </p:sp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7.40741E-7 L -1.38889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8 -7.40741E-6 L 8.05556E-6 -7.40741E-6 " pathEditMode="relative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15" grpId="0"/>
      <p:bldP spid="16" grpId="0"/>
      <p:bldP spid="18" grpId="0"/>
      <p:bldP spid="1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 to jest porcja?"/>
          <p:cNvSpPr txBox="1">
            <a:spLocks noGrp="1"/>
          </p:cNvSpPr>
          <p:nvPr>
            <p:ph type="title" idx="4294967295"/>
          </p:nvPr>
        </p:nvSpPr>
        <p:spPr>
          <a:xfrm>
            <a:off x="2381249" y="-393237"/>
            <a:ext cx="19621501" cy="3429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Co to jest </a:t>
            </a:r>
            <a:r>
              <a:rPr dirty="0" err="1"/>
              <a:t>porcja</a:t>
            </a:r>
            <a:r>
              <a:rPr dirty="0"/>
              <a:t>?</a:t>
            </a:r>
          </a:p>
        </p:txBody>
      </p:sp>
      <p:sp>
        <p:nvSpPr>
          <p:cNvPr id="142" name="Porcja to średniej wielkości owoc lub warzywo (jabłko, marchew), kilka sztuk mniejszych warzyw lub owoców (truskawek, czereśni), około połowy szklanki surówki lub sałatki czy szklanka soku. Świeże warzywa i owoce mają największą wartość odżywc"/>
          <p:cNvSpPr txBox="1">
            <a:spLocks noGrp="1"/>
          </p:cNvSpPr>
          <p:nvPr>
            <p:ph type="body" idx="4294967295"/>
          </p:nvPr>
        </p:nvSpPr>
        <p:spPr>
          <a:xfrm>
            <a:off x="763554" y="1745432"/>
            <a:ext cx="23021734" cy="10949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Porcja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to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średniej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wielkości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owoc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lub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warzywo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(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jabłko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marchew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),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kilka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sztuk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mniejszych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warzyw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lub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owoców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(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truskawek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czereśni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),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około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połowy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szklanki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surówki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lub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sałatki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czy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szklanka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soku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.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Świeże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warzywa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owoce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maja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̨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największa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̨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wartośc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́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odżywcza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̨, ale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można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je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spożywac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́ w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formie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gotowanej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suszonej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a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także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jako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sok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.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Najważniejsze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,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aby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unikać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przetworów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z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dodatkiem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soli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cukru</a:t>
            </a:r>
            <a:r>
              <a:rPr sz="4000" dirty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. </a:t>
            </a:r>
            <a:endParaRPr sz="3500" dirty="0">
              <a:solidFill>
                <a:srgbClr val="000000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0" indent="0" algn="ctr">
              <a:buSzTx/>
              <a:buNone/>
              <a:defRPr sz="6000">
                <a:solidFill>
                  <a:srgbClr val="FF2600"/>
                </a:solidFill>
              </a:defRPr>
            </a:pPr>
            <a:r>
              <a:rPr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Dlaczego</a:t>
            </a:r>
            <a:r>
              <a:rPr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pięć</a:t>
            </a:r>
            <a:r>
              <a:rPr dirty="0">
                <a:latin typeface="American Typewriter"/>
                <a:ea typeface="American Typewriter"/>
                <a:cs typeface="American Typewriter"/>
                <a:sym typeface="American Typewriter"/>
              </a:rPr>
              <a:t> </a:t>
            </a:r>
            <a:r>
              <a:rPr dirty="0" err="1">
                <a:latin typeface="American Typewriter"/>
                <a:ea typeface="American Typewriter"/>
                <a:cs typeface="American Typewriter"/>
                <a:sym typeface="American Typewriter"/>
              </a:rPr>
              <a:t>porcji</a:t>
            </a:r>
            <a:r>
              <a:rPr dirty="0">
                <a:latin typeface="American Typewriter"/>
                <a:ea typeface="American Typewriter"/>
                <a:cs typeface="American Typewriter"/>
                <a:sym typeface="American Typewriter"/>
              </a:rPr>
              <a:t>?</a:t>
            </a:r>
            <a:endParaRPr sz="3500" dirty="0">
              <a:solidFill>
                <a:srgbClr val="000000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0" indent="0">
              <a:buSzTx/>
              <a:buNone/>
            </a:pPr>
            <a:endParaRPr sz="3500" dirty="0">
              <a:solidFill>
                <a:srgbClr val="000000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Organizm</a:t>
            </a:r>
            <a:r>
              <a:rPr sz="4000" dirty="0"/>
              <a:t> </a:t>
            </a:r>
            <a:r>
              <a:rPr sz="4000" dirty="0" err="1"/>
              <a:t>człowieka</a:t>
            </a:r>
            <a:r>
              <a:rPr sz="4000" dirty="0"/>
              <a:t> </a:t>
            </a:r>
            <a:r>
              <a:rPr sz="4000" dirty="0" err="1"/>
              <a:t>nie</a:t>
            </a:r>
            <a:r>
              <a:rPr sz="4000" dirty="0"/>
              <a:t> </a:t>
            </a:r>
            <a:r>
              <a:rPr sz="4000" dirty="0" err="1"/>
              <a:t>potrafi</a:t>
            </a:r>
            <a:r>
              <a:rPr sz="4000" dirty="0"/>
              <a:t> </a:t>
            </a:r>
            <a:r>
              <a:rPr sz="4000" dirty="0" err="1"/>
              <a:t>magazynowac</a:t>
            </a:r>
            <a:r>
              <a:rPr sz="4000" dirty="0"/>
              <a:t>́ </a:t>
            </a:r>
            <a:r>
              <a:rPr sz="4000" dirty="0" err="1"/>
              <a:t>niektórych</a:t>
            </a:r>
            <a:r>
              <a:rPr sz="4000" dirty="0"/>
              <a:t> </a:t>
            </a:r>
            <a:r>
              <a:rPr sz="4000" dirty="0" err="1"/>
              <a:t>związków</a:t>
            </a:r>
            <a:r>
              <a:rPr sz="4000" dirty="0"/>
              <a:t> </a:t>
            </a:r>
            <a:r>
              <a:rPr sz="4000" dirty="0" err="1"/>
              <a:t>zawartych</a:t>
            </a:r>
            <a:r>
              <a:rPr sz="4000" dirty="0"/>
              <a:t> w </a:t>
            </a:r>
            <a:r>
              <a:rPr sz="4000" dirty="0" err="1"/>
              <a:t>warzywach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owocach</a:t>
            </a:r>
            <a:r>
              <a:rPr sz="4000" dirty="0"/>
              <a:t> (</a:t>
            </a:r>
            <a:r>
              <a:rPr sz="4000" dirty="0" err="1"/>
              <a:t>na</a:t>
            </a:r>
            <a:r>
              <a:rPr sz="4000" dirty="0"/>
              <a:t> </a:t>
            </a:r>
            <a:r>
              <a:rPr sz="4000" dirty="0" err="1"/>
              <a:t>przykład</a:t>
            </a:r>
            <a:r>
              <a:rPr sz="4000" dirty="0"/>
              <a:t> </a:t>
            </a:r>
            <a:r>
              <a:rPr sz="4000" dirty="0" err="1"/>
              <a:t>witaminy</a:t>
            </a:r>
            <a:r>
              <a:rPr sz="4000" dirty="0"/>
              <a:t> C). W </a:t>
            </a:r>
            <a:r>
              <a:rPr sz="4000" dirty="0" err="1"/>
              <a:t>celu</a:t>
            </a:r>
            <a:r>
              <a:rPr sz="4000" dirty="0"/>
              <a:t> </a:t>
            </a:r>
            <a:r>
              <a:rPr sz="4000" dirty="0" err="1"/>
              <a:t>utrzymania</a:t>
            </a:r>
            <a:r>
              <a:rPr sz="4000" dirty="0"/>
              <a:t> </a:t>
            </a:r>
            <a:r>
              <a:rPr sz="4000" dirty="0" err="1"/>
              <a:t>odpowiedniego</a:t>
            </a:r>
            <a:r>
              <a:rPr sz="4000" dirty="0"/>
              <a:t> </a:t>
            </a:r>
            <a:r>
              <a:rPr sz="4000" dirty="0" err="1"/>
              <a:t>poziomu</a:t>
            </a:r>
            <a:r>
              <a:rPr sz="4000" dirty="0"/>
              <a:t> </a:t>
            </a:r>
            <a:r>
              <a:rPr sz="4000" dirty="0" err="1"/>
              <a:t>tych</a:t>
            </a:r>
            <a:r>
              <a:rPr sz="4000" dirty="0"/>
              <a:t> </a:t>
            </a:r>
            <a:r>
              <a:rPr sz="4000" dirty="0" err="1"/>
              <a:t>substancji</a:t>
            </a:r>
            <a:r>
              <a:rPr sz="4000" dirty="0"/>
              <a:t> – </a:t>
            </a:r>
            <a:r>
              <a:rPr sz="4000" dirty="0" err="1"/>
              <a:t>aby</a:t>
            </a:r>
            <a:r>
              <a:rPr sz="4000" dirty="0"/>
              <a:t> </a:t>
            </a:r>
            <a:r>
              <a:rPr sz="4000" dirty="0" err="1"/>
              <a:t>organizm</a:t>
            </a:r>
            <a:r>
              <a:rPr sz="4000" dirty="0"/>
              <a:t> </a:t>
            </a:r>
            <a:r>
              <a:rPr sz="4000" dirty="0" err="1"/>
              <a:t>mógł</a:t>
            </a:r>
            <a:r>
              <a:rPr sz="4000" dirty="0"/>
              <a:t> </a:t>
            </a:r>
            <a:r>
              <a:rPr sz="4000" dirty="0" err="1"/>
              <a:t>cały</a:t>
            </a:r>
            <a:r>
              <a:rPr sz="4000" dirty="0"/>
              <a:t> </a:t>
            </a:r>
            <a:r>
              <a:rPr sz="4000" dirty="0" err="1"/>
              <a:t>czas</a:t>
            </a:r>
            <a:r>
              <a:rPr sz="4000" dirty="0"/>
              <a:t> z </a:t>
            </a:r>
            <a:r>
              <a:rPr sz="4000" dirty="0" err="1"/>
              <a:t>nich</a:t>
            </a:r>
            <a:r>
              <a:rPr sz="4000" dirty="0"/>
              <a:t> </a:t>
            </a:r>
            <a:r>
              <a:rPr sz="4000" dirty="0" err="1"/>
              <a:t>korzystac</a:t>
            </a:r>
            <a:r>
              <a:rPr sz="4000" dirty="0"/>
              <a:t>́ </a:t>
            </a:r>
            <a:r>
              <a:rPr sz="4000" dirty="0" err="1"/>
              <a:t>i</a:t>
            </a:r>
            <a:r>
              <a:rPr sz="4000" dirty="0"/>
              <a:t> chronić </a:t>
            </a:r>
            <a:r>
              <a:rPr sz="4000" dirty="0" err="1"/>
              <a:t>sie</a:t>
            </a:r>
            <a:r>
              <a:rPr sz="4000" dirty="0"/>
              <a:t>̨ </a:t>
            </a:r>
            <a:r>
              <a:rPr sz="4000" dirty="0" err="1"/>
              <a:t>przed</a:t>
            </a:r>
            <a:r>
              <a:rPr sz="4000" dirty="0"/>
              <a:t> </a:t>
            </a:r>
            <a:r>
              <a:rPr sz="4000" dirty="0" err="1"/>
              <a:t>chorobami</a:t>
            </a:r>
            <a:r>
              <a:rPr sz="4000" dirty="0"/>
              <a:t> – </a:t>
            </a:r>
            <a:r>
              <a:rPr sz="4000" dirty="0" err="1"/>
              <a:t>należy</a:t>
            </a:r>
            <a:r>
              <a:rPr sz="4000" dirty="0"/>
              <a:t> </a:t>
            </a:r>
            <a:r>
              <a:rPr sz="4000" dirty="0" err="1"/>
              <a:t>spożywac</a:t>
            </a:r>
            <a:r>
              <a:rPr sz="4000" dirty="0"/>
              <a:t>́ </a:t>
            </a:r>
            <a:r>
              <a:rPr sz="4000" dirty="0" err="1"/>
              <a:t>niewielkie</a:t>
            </a:r>
            <a:r>
              <a:rPr sz="4000" dirty="0"/>
              <a:t> </a:t>
            </a:r>
            <a:r>
              <a:rPr sz="4000" dirty="0" err="1"/>
              <a:t>ilości</a:t>
            </a:r>
            <a:r>
              <a:rPr sz="4000" dirty="0"/>
              <a:t>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owoców</a:t>
            </a:r>
            <a:r>
              <a:rPr sz="4000" dirty="0"/>
              <a:t> </a:t>
            </a:r>
            <a:r>
              <a:rPr sz="4000" dirty="0" err="1"/>
              <a:t>wielokrotnie</a:t>
            </a:r>
            <a:r>
              <a:rPr sz="4000" dirty="0"/>
              <a:t> w </a:t>
            </a:r>
            <a:r>
              <a:rPr sz="4000" dirty="0" err="1"/>
              <a:t>ciągu</a:t>
            </a:r>
            <a:r>
              <a:rPr sz="4000" dirty="0"/>
              <a:t> </a:t>
            </a:r>
            <a:r>
              <a:rPr sz="4000" dirty="0" err="1"/>
              <a:t>dnia</a:t>
            </a:r>
            <a:r>
              <a:rPr sz="4000" baseline="11428" dirty="0"/>
              <a:t>.</a:t>
            </a:r>
            <a:r>
              <a:rPr sz="4000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adacze odkryli, że im więcej warzyw i owoców przyswajamy w ciągu dnia, tym jesteśmy szczęśliwsi, a w dodatku mamy lepszą ogólną kondycję psychiczną."/>
          <p:cNvSpPr txBox="1"/>
          <p:nvPr/>
        </p:nvSpPr>
        <p:spPr>
          <a:xfrm>
            <a:off x="3623048" y="4913784"/>
            <a:ext cx="16648832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 err="1"/>
              <a:t>Badacze</a:t>
            </a:r>
            <a:r>
              <a:rPr dirty="0"/>
              <a:t> </a:t>
            </a:r>
            <a:r>
              <a:rPr dirty="0" err="1"/>
              <a:t>odkryli</a:t>
            </a:r>
            <a:r>
              <a:rPr dirty="0"/>
              <a:t>, </a:t>
            </a:r>
            <a:r>
              <a:rPr dirty="0" err="1"/>
              <a:t>że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więcej</a:t>
            </a:r>
            <a:r>
              <a:rPr dirty="0"/>
              <a:t> </a:t>
            </a:r>
            <a:r>
              <a:rPr dirty="0" err="1"/>
              <a:t>warzyw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owoców</a:t>
            </a:r>
            <a:r>
              <a:rPr dirty="0"/>
              <a:t> </a:t>
            </a:r>
            <a:r>
              <a:rPr dirty="0" err="1"/>
              <a:t>przyswajamy</a:t>
            </a:r>
            <a:r>
              <a:rPr dirty="0"/>
              <a:t> w </a:t>
            </a:r>
            <a:r>
              <a:rPr dirty="0" err="1"/>
              <a:t>ciągu</a:t>
            </a:r>
            <a:r>
              <a:rPr dirty="0"/>
              <a:t> </a:t>
            </a:r>
            <a:r>
              <a:rPr dirty="0" err="1"/>
              <a:t>dnia</a:t>
            </a:r>
            <a:r>
              <a:rPr dirty="0"/>
              <a:t>, </a:t>
            </a:r>
            <a:r>
              <a:rPr dirty="0" err="1"/>
              <a:t>tym</a:t>
            </a:r>
            <a:r>
              <a:rPr dirty="0"/>
              <a:t> </a:t>
            </a:r>
            <a:r>
              <a:rPr dirty="0" err="1"/>
              <a:t>jesteśmy</a:t>
            </a:r>
            <a:r>
              <a:rPr dirty="0"/>
              <a:t> </a:t>
            </a:r>
            <a:r>
              <a:rPr dirty="0" err="1"/>
              <a:t>szczęśliwsi</a:t>
            </a:r>
            <a:r>
              <a:rPr dirty="0"/>
              <a:t>, a w </a:t>
            </a:r>
            <a:r>
              <a:rPr dirty="0" err="1"/>
              <a:t>dodatku</a:t>
            </a:r>
            <a:r>
              <a:rPr dirty="0"/>
              <a:t> </a:t>
            </a:r>
            <a:r>
              <a:rPr dirty="0" err="1"/>
              <a:t>mamy</a:t>
            </a:r>
            <a:r>
              <a:rPr dirty="0"/>
              <a:t> </a:t>
            </a:r>
            <a:r>
              <a:rPr dirty="0" err="1"/>
              <a:t>lepszą</a:t>
            </a:r>
            <a:r>
              <a:rPr dirty="0"/>
              <a:t> </a:t>
            </a:r>
            <a:r>
              <a:rPr dirty="0" err="1"/>
              <a:t>ogólną</a:t>
            </a:r>
            <a:r>
              <a:rPr dirty="0"/>
              <a:t> </a:t>
            </a:r>
            <a:r>
              <a:rPr dirty="0" err="1"/>
              <a:t>kondycję</a:t>
            </a:r>
            <a:r>
              <a:rPr dirty="0"/>
              <a:t> </a:t>
            </a:r>
            <a:r>
              <a:rPr dirty="0" err="1"/>
              <a:t>psychiczną</a:t>
            </a:r>
            <a:r>
              <a:rPr dirty="0"/>
              <a:t>. </a:t>
            </a:r>
          </a:p>
        </p:txBody>
      </p:sp>
      <p:pic>
        <p:nvPicPr>
          <p:cNvPr id="145" name="Unknown-6.jpeg" descr="Unknown-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04" y="8010128"/>
            <a:ext cx="3529439" cy="5303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6" name="Unknown-7.jpeg" descr="Unknown-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4728" y="8586192"/>
            <a:ext cx="4347708" cy="434770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7" name="Unknown-2.jpeg" descr="Unknown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7464" y="737320"/>
            <a:ext cx="9073008" cy="385075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5 porcji warzyw, owocуw lub soku codziennie, czyli rady jak się odżywiać"/>
          <p:cNvSpPr txBox="1">
            <a:spLocks noGrp="1"/>
          </p:cNvSpPr>
          <p:nvPr>
            <p:ph type="title" idx="4294967295"/>
          </p:nvPr>
        </p:nvSpPr>
        <p:spPr>
          <a:xfrm>
            <a:off x="2219495" y="-415783"/>
            <a:ext cx="19621501" cy="3429001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  <a:defRPr sz="6000">
                <a:solidFill>
                  <a:srgbClr val="FF2600"/>
                </a:solidFill>
              </a:defRPr>
            </a:lvl1pPr>
          </a:lstStyle>
          <a:p>
            <a:r>
              <a:t>5 porcji warzyw, owocуw lub soku codziennie, czyli rady jak się odżywiać</a:t>
            </a:r>
          </a:p>
        </p:txBody>
      </p:sp>
      <p:sp>
        <p:nvSpPr>
          <p:cNvPr id="150" name="Szklanka soku (200 ml) może stanowić jedną porcję warzyw lub owocуw dziennie.…"/>
          <p:cNvSpPr txBox="1">
            <a:spLocks noGrp="1"/>
          </p:cNvSpPr>
          <p:nvPr>
            <p:ph type="body" idx="4294967295"/>
          </p:nvPr>
        </p:nvSpPr>
        <p:spPr>
          <a:xfrm>
            <a:off x="742728" y="3113584"/>
            <a:ext cx="23186576" cy="857395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Szklanka</a:t>
            </a:r>
            <a:r>
              <a:rPr sz="4000" dirty="0"/>
              <a:t> </a:t>
            </a:r>
            <a:r>
              <a:rPr sz="4000" dirty="0" err="1"/>
              <a:t>soku</a:t>
            </a:r>
            <a:r>
              <a:rPr sz="4000" dirty="0"/>
              <a:t> (200 ml) </a:t>
            </a:r>
            <a:r>
              <a:rPr sz="4000" dirty="0" err="1"/>
              <a:t>może</a:t>
            </a:r>
            <a:r>
              <a:rPr sz="4000" dirty="0"/>
              <a:t> </a:t>
            </a:r>
            <a:r>
              <a:rPr sz="4000" dirty="0" err="1"/>
              <a:t>stanowić</a:t>
            </a:r>
            <a:r>
              <a:rPr sz="4000" dirty="0"/>
              <a:t> </a:t>
            </a:r>
            <a:r>
              <a:rPr sz="4000" dirty="0" err="1"/>
              <a:t>jedną</a:t>
            </a:r>
            <a:r>
              <a:rPr sz="4000" dirty="0"/>
              <a:t> </a:t>
            </a:r>
            <a:r>
              <a:rPr sz="4000" dirty="0" err="1"/>
              <a:t>porcję</a:t>
            </a:r>
            <a:r>
              <a:rPr sz="4000" dirty="0"/>
              <a:t>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lub</a:t>
            </a:r>
            <a:r>
              <a:rPr sz="4000" dirty="0"/>
              <a:t> </a:t>
            </a:r>
            <a:r>
              <a:rPr sz="4000" dirty="0" err="1"/>
              <a:t>owoc</a:t>
            </a:r>
            <a:r>
              <a:rPr lang="pl-PL" sz="4000" dirty="0"/>
              <a:t>ó</a:t>
            </a:r>
            <a:r>
              <a:rPr sz="4000" dirty="0"/>
              <a:t>w </a:t>
            </a:r>
            <a:r>
              <a:rPr sz="4000" dirty="0" err="1"/>
              <a:t>dziennie</a:t>
            </a:r>
            <a:r>
              <a:rPr sz="4000" dirty="0"/>
              <a:t>.</a:t>
            </a:r>
            <a:endParaRPr lang="pl-PL"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Pamiętaj</a:t>
            </a:r>
            <a:r>
              <a:rPr sz="4000" dirty="0"/>
              <a:t> o </a:t>
            </a:r>
            <a:r>
              <a:rPr sz="4000" dirty="0" err="1"/>
              <a:t>sezonowości</a:t>
            </a:r>
            <a:r>
              <a:rPr sz="4000" dirty="0"/>
              <a:t>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</a:t>
            </a:r>
            <a:r>
              <a:rPr lang="pl-PL" sz="4000" dirty="0"/>
              <a:t>ó</a:t>
            </a:r>
            <a:r>
              <a:rPr sz="4000" dirty="0"/>
              <a:t>w – </a:t>
            </a:r>
            <a:r>
              <a:rPr sz="4000" dirty="0" err="1"/>
              <a:t>każda</a:t>
            </a:r>
            <a:r>
              <a:rPr sz="4000" dirty="0"/>
              <a:t> </a:t>
            </a:r>
            <a:r>
              <a:rPr sz="4000" dirty="0" err="1"/>
              <a:t>pora</a:t>
            </a:r>
            <a:r>
              <a:rPr sz="4000" dirty="0"/>
              <a:t> </a:t>
            </a:r>
            <a:r>
              <a:rPr sz="4000" dirty="0" err="1"/>
              <a:t>roku</a:t>
            </a:r>
            <a:r>
              <a:rPr sz="4000" dirty="0"/>
              <a:t> jest </a:t>
            </a:r>
            <a:r>
              <a:rPr sz="4000" dirty="0" err="1"/>
              <a:t>bogata</a:t>
            </a:r>
            <a:r>
              <a:rPr sz="4000" dirty="0"/>
              <a:t> w </a:t>
            </a:r>
            <a:r>
              <a:rPr sz="4000" dirty="0" err="1"/>
              <a:t>inne</a:t>
            </a:r>
            <a:r>
              <a:rPr sz="4000" dirty="0"/>
              <a:t> </a:t>
            </a:r>
            <a:r>
              <a:rPr sz="4000" dirty="0" err="1"/>
              <a:t>warzywa</a:t>
            </a:r>
            <a:r>
              <a:rPr sz="4000" dirty="0"/>
              <a:t> </a:t>
            </a:r>
            <a:r>
              <a:rPr sz="4000" dirty="0" err="1"/>
              <a:t>czy</a:t>
            </a:r>
            <a:r>
              <a:rPr sz="4000" dirty="0"/>
              <a:t> </a:t>
            </a:r>
            <a:r>
              <a:rPr sz="4000" dirty="0" err="1"/>
              <a:t>owoce</a:t>
            </a:r>
            <a:r>
              <a:rPr sz="4000" dirty="0"/>
              <a:t>.</a:t>
            </a:r>
            <a:endParaRPr lang="pl-PL"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Dziennie</a:t>
            </a:r>
            <a:r>
              <a:rPr sz="4000" dirty="0"/>
              <a:t> </a:t>
            </a:r>
            <a:r>
              <a:rPr sz="4000" dirty="0" err="1"/>
              <a:t>powinieneś</a:t>
            </a:r>
            <a:r>
              <a:rPr sz="4000" dirty="0"/>
              <a:t> </a:t>
            </a:r>
            <a:r>
              <a:rPr sz="4000" dirty="0" err="1"/>
              <a:t>spożywać</a:t>
            </a:r>
            <a:r>
              <a:rPr sz="4000" dirty="0"/>
              <a:t> co </a:t>
            </a:r>
            <a:r>
              <a:rPr sz="4000" dirty="0" err="1"/>
              <a:t>najmniej</a:t>
            </a:r>
            <a:r>
              <a:rPr sz="4000" dirty="0"/>
              <a:t> 400 g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owoców</a:t>
            </a:r>
            <a:r>
              <a:rPr sz="4000" dirty="0"/>
              <a:t>.</a:t>
            </a:r>
            <a:endParaRPr lang="pl-PL"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Jedna</a:t>
            </a:r>
            <a:r>
              <a:rPr sz="4000" dirty="0"/>
              <a:t> </a:t>
            </a:r>
            <a:r>
              <a:rPr sz="4000" dirty="0" err="1"/>
              <a:t>porcja</a:t>
            </a:r>
            <a:r>
              <a:rPr sz="4000" dirty="0"/>
              <a:t> </a:t>
            </a:r>
            <a:r>
              <a:rPr sz="4000" dirty="0" err="1"/>
              <a:t>warzyw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owoc</a:t>
            </a:r>
            <a:r>
              <a:rPr lang="pl-PL" sz="4000" dirty="0"/>
              <a:t>ó</a:t>
            </a:r>
            <a:r>
              <a:rPr sz="4000" dirty="0"/>
              <a:t>w to od 80 g do 100 g.</a:t>
            </a:r>
            <a:endParaRPr lang="pl-PL"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4000" dirty="0"/>
          </a:p>
          <a:p>
            <a:pPr marL="449368" indent="-372533" defTabSz="454025">
              <a:spcBef>
                <a:spcPts val="3200"/>
              </a:spcBef>
              <a:buClr>
                <a:srgbClr val="333333"/>
              </a:buClr>
              <a:buSzPct val="100000"/>
              <a:buFont typeface="PT Sans"/>
              <a:buAutoNum type="arabicPeriod"/>
              <a:defRPr sz="3245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4000" dirty="0" err="1"/>
              <a:t>Soki</a:t>
            </a:r>
            <a:r>
              <a:rPr sz="4000" dirty="0"/>
              <a:t> </a:t>
            </a:r>
            <a:r>
              <a:rPr sz="4000" dirty="0" err="1"/>
              <a:t>owocowe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warzywne</a:t>
            </a:r>
            <a:r>
              <a:rPr sz="4000" dirty="0"/>
              <a:t> </a:t>
            </a:r>
            <a:r>
              <a:rPr sz="4000" dirty="0" err="1"/>
              <a:t>zachowują</a:t>
            </a:r>
            <a:r>
              <a:rPr sz="4000" dirty="0"/>
              <a:t> </a:t>
            </a:r>
            <a:r>
              <a:rPr sz="4000" dirty="0" err="1"/>
              <a:t>większość</a:t>
            </a:r>
            <a:r>
              <a:rPr sz="4000" dirty="0"/>
              <a:t> </a:t>
            </a:r>
            <a:r>
              <a:rPr sz="4000" dirty="0" err="1"/>
              <a:t>wartości</a:t>
            </a:r>
            <a:r>
              <a:rPr sz="4000" dirty="0"/>
              <a:t> </a:t>
            </a:r>
            <a:r>
              <a:rPr sz="4000" dirty="0" err="1"/>
              <a:t>zawartych</a:t>
            </a:r>
            <a:r>
              <a:rPr sz="4000" dirty="0"/>
              <a:t> w </a:t>
            </a:r>
            <a:r>
              <a:rPr sz="4000" dirty="0" err="1"/>
              <a:t>świeżych</a:t>
            </a:r>
            <a:r>
              <a:rPr sz="4000" dirty="0"/>
              <a:t> </a:t>
            </a:r>
            <a:r>
              <a:rPr sz="4000" dirty="0" err="1"/>
              <a:t>owocach</a:t>
            </a:r>
            <a:r>
              <a:rPr sz="4000" dirty="0"/>
              <a:t> </a:t>
            </a: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warzywach</a:t>
            </a:r>
            <a:r>
              <a:rPr sz="4000" dirty="0"/>
              <a:t>.</a:t>
            </a:r>
          </a:p>
        </p:txBody>
      </p:sp>
      <p:grpSp>
        <p:nvGrpSpPr>
          <p:cNvPr id="4" name="Graphic 379">
            <a:extLst>
              <a:ext uri="{FF2B5EF4-FFF2-40B4-BE49-F238E27FC236}">
                <a16:creationId xmlns:a16="http://schemas.microsoft.com/office/drawing/2014/main" id="{5B8EE34E-2773-487D-9D77-AD5DB8320138}"/>
              </a:ext>
            </a:extLst>
          </p:cNvPr>
          <p:cNvGrpSpPr/>
          <p:nvPr/>
        </p:nvGrpSpPr>
        <p:grpSpPr>
          <a:xfrm>
            <a:off x="18672720" y="7362056"/>
            <a:ext cx="5040560" cy="3918603"/>
            <a:chOff x="5490186" y="3059630"/>
            <a:chExt cx="1882831" cy="1615142"/>
          </a:xfrm>
        </p:grpSpPr>
        <p:sp>
          <p:nvSpPr>
            <p:cNvPr id="5" name="Freeform: Shape 332">
              <a:extLst>
                <a:ext uri="{FF2B5EF4-FFF2-40B4-BE49-F238E27FC236}">
                  <a16:creationId xmlns:a16="http://schemas.microsoft.com/office/drawing/2014/main" id="{C61279EE-7ACE-4688-B710-0C0B24D1904D}"/>
                </a:ext>
              </a:extLst>
            </p:cNvPr>
            <p:cNvSpPr/>
            <p:nvPr/>
          </p:nvSpPr>
          <p:spPr>
            <a:xfrm>
              <a:off x="5494874" y="3481822"/>
              <a:ext cx="1836592" cy="424518"/>
            </a:xfrm>
            <a:custGeom>
              <a:avLst/>
              <a:gdLst>
                <a:gd name="connsiteX0" fmla="*/ 1819568 w 1836592"/>
                <a:gd name="connsiteY0" fmla="*/ 214923 h 424518"/>
                <a:gd name="connsiteX1" fmla="*/ 1609351 w 1836592"/>
                <a:gd name="connsiteY1" fmla="*/ 90050 h 424518"/>
                <a:gd name="connsiteX2" fmla="*/ 1178059 w 1836592"/>
                <a:gd name="connsiteY2" fmla="*/ 7564 h 424518"/>
                <a:gd name="connsiteX3" fmla="*/ 603892 w 1836592"/>
                <a:gd name="connsiteY3" fmla="*/ 20518 h 424518"/>
                <a:gd name="connsiteX4" fmla="*/ 338145 w 1836592"/>
                <a:gd name="connsiteY4" fmla="*/ 51569 h 424518"/>
                <a:gd name="connsiteX5" fmla="*/ 126404 w 1836592"/>
                <a:gd name="connsiteY5" fmla="*/ 96337 h 424518"/>
                <a:gd name="connsiteX6" fmla="*/ 53538 w 1836592"/>
                <a:gd name="connsiteY6" fmla="*/ 124816 h 424518"/>
                <a:gd name="connsiteX7" fmla="*/ 9913 w 1836592"/>
                <a:gd name="connsiteY7" fmla="*/ 157868 h 424518"/>
                <a:gd name="connsiteX8" fmla="*/ 41727 w 1836592"/>
                <a:gd name="connsiteY8" fmla="*/ 261405 h 424518"/>
                <a:gd name="connsiteX9" fmla="*/ 198223 w 1836592"/>
                <a:gd name="connsiteY9" fmla="*/ 341034 h 424518"/>
                <a:gd name="connsiteX10" fmla="*/ 391104 w 1836592"/>
                <a:gd name="connsiteY10" fmla="*/ 380563 h 424518"/>
                <a:gd name="connsiteX11" fmla="*/ 464827 w 1836592"/>
                <a:gd name="connsiteY11" fmla="*/ 391612 h 424518"/>
                <a:gd name="connsiteX12" fmla="*/ 844303 w 1836592"/>
                <a:gd name="connsiteY12" fmla="*/ 421330 h 424518"/>
                <a:gd name="connsiteX13" fmla="*/ 1281691 w 1836592"/>
                <a:gd name="connsiteY13" fmla="*/ 420091 h 424518"/>
                <a:gd name="connsiteX14" fmla="*/ 1620305 w 1836592"/>
                <a:gd name="connsiteY14" fmla="*/ 389802 h 424518"/>
                <a:gd name="connsiteX15" fmla="*/ 1781754 w 1836592"/>
                <a:gd name="connsiteY15" fmla="*/ 329509 h 424518"/>
                <a:gd name="connsiteX16" fmla="*/ 1834332 w 1836592"/>
                <a:gd name="connsiteY16" fmla="*/ 275597 h 424518"/>
                <a:gd name="connsiteX17" fmla="*/ 1819568 w 1836592"/>
                <a:gd name="connsiteY17" fmla="*/ 214923 h 424518"/>
                <a:gd name="connsiteX18" fmla="*/ 1797470 w 1836592"/>
                <a:gd name="connsiteY18" fmla="*/ 274645 h 424518"/>
                <a:gd name="connsiteX19" fmla="*/ 1716127 w 1836592"/>
                <a:gd name="connsiteY19" fmla="*/ 325699 h 424518"/>
                <a:gd name="connsiteX20" fmla="*/ 1630021 w 1836592"/>
                <a:gd name="connsiteY20" fmla="*/ 356750 h 424518"/>
                <a:gd name="connsiteX21" fmla="*/ 1508482 w 1836592"/>
                <a:gd name="connsiteY21" fmla="*/ 376753 h 424518"/>
                <a:gd name="connsiteX22" fmla="*/ 1335793 w 1836592"/>
                <a:gd name="connsiteY22" fmla="*/ 390373 h 424518"/>
                <a:gd name="connsiteX23" fmla="*/ 914503 w 1836592"/>
                <a:gd name="connsiteY23" fmla="*/ 397231 h 424518"/>
                <a:gd name="connsiteX24" fmla="*/ 520263 w 1836592"/>
                <a:gd name="connsiteY24" fmla="*/ 375324 h 424518"/>
                <a:gd name="connsiteX25" fmla="*/ 445682 w 1836592"/>
                <a:gd name="connsiteY25" fmla="*/ 365418 h 424518"/>
                <a:gd name="connsiteX26" fmla="*/ 282709 w 1836592"/>
                <a:gd name="connsiteY26" fmla="*/ 335033 h 424518"/>
                <a:gd name="connsiteX27" fmla="*/ 97829 w 1836592"/>
                <a:gd name="connsiteY27" fmla="*/ 263596 h 424518"/>
                <a:gd name="connsiteX28" fmla="*/ 55252 w 1836592"/>
                <a:gd name="connsiteY28" fmla="*/ 197587 h 424518"/>
                <a:gd name="connsiteX29" fmla="*/ 105640 w 1836592"/>
                <a:gd name="connsiteY29" fmla="*/ 143295 h 424518"/>
                <a:gd name="connsiteX30" fmla="*/ 279852 w 1836592"/>
                <a:gd name="connsiteY30" fmla="*/ 91384 h 424518"/>
                <a:gd name="connsiteX31" fmla="*/ 521787 w 1836592"/>
                <a:gd name="connsiteY31" fmla="*/ 57094 h 424518"/>
                <a:gd name="connsiteX32" fmla="*/ 788963 w 1836592"/>
                <a:gd name="connsiteY32" fmla="*/ 34043 h 424518"/>
                <a:gd name="connsiteX33" fmla="*/ 1080809 w 1836592"/>
                <a:gd name="connsiteY33" fmla="*/ 27185 h 424518"/>
                <a:gd name="connsiteX34" fmla="*/ 1546391 w 1836592"/>
                <a:gd name="connsiteY34" fmla="*/ 92241 h 424518"/>
                <a:gd name="connsiteX35" fmla="*/ 1697934 w 1836592"/>
                <a:gd name="connsiteY35" fmla="*/ 141580 h 424518"/>
                <a:gd name="connsiteX36" fmla="*/ 1791565 w 1836592"/>
                <a:gd name="connsiteY36" fmla="*/ 212256 h 424518"/>
                <a:gd name="connsiteX37" fmla="*/ 1797470 w 1836592"/>
                <a:gd name="connsiteY37" fmla="*/ 274645 h 42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36592" h="424518">
                  <a:moveTo>
                    <a:pt x="1819568" y="214923"/>
                  </a:moveTo>
                  <a:cubicBezTo>
                    <a:pt x="1772038" y="144343"/>
                    <a:pt x="1686599" y="115387"/>
                    <a:pt x="1609351" y="90050"/>
                  </a:cubicBezTo>
                  <a:cubicBezTo>
                    <a:pt x="1470096" y="44425"/>
                    <a:pt x="1323887" y="19756"/>
                    <a:pt x="1178059" y="7564"/>
                  </a:cubicBezTo>
                  <a:cubicBezTo>
                    <a:pt x="986416" y="-8438"/>
                    <a:pt x="794964" y="3373"/>
                    <a:pt x="603892" y="20518"/>
                  </a:cubicBezTo>
                  <a:cubicBezTo>
                    <a:pt x="515119" y="28519"/>
                    <a:pt x="426346" y="38044"/>
                    <a:pt x="338145" y="51569"/>
                  </a:cubicBezTo>
                  <a:cubicBezTo>
                    <a:pt x="266993" y="62428"/>
                    <a:pt x="195365" y="75096"/>
                    <a:pt x="126404" y="96337"/>
                  </a:cubicBezTo>
                  <a:cubicBezTo>
                    <a:pt x="101544" y="103957"/>
                    <a:pt x="76684" y="112815"/>
                    <a:pt x="53538" y="124816"/>
                  </a:cubicBezTo>
                  <a:cubicBezTo>
                    <a:pt x="37536" y="133198"/>
                    <a:pt x="21058" y="143295"/>
                    <a:pt x="9913" y="157868"/>
                  </a:cubicBezTo>
                  <a:cubicBezTo>
                    <a:pt x="-16947" y="193015"/>
                    <a:pt x="16581" y="235973"/>
                    <a:pt x="41727" y="261405"/>
                  </a:cubicBezTo>
                  <a:cubicBezTo>
                    <a:pt x="83256" y="303505"/>
                    <a:pt x="142501" y="324937"/>
                    <a:pt x="198223" y="341034"/>
                  </a:cubicBezTo>
                  <a:cubicBezTo>
                    <a:pt x="261278" y="359322"/>
                    <a:pt x="326239" y="370657"/>
                    <a:pt x="391104" y="380563"/>
                  </a:cubicBezTo>
                  <a:cubicBezTo>
                    <a:pt x="415678" y="384277"/>
                    <a:pt x="440253" y="387802"/>
                    <a:pt x="464827" y="391612"/>
                  </a:cubicBezTo>
                  <a:cubicBezTo>
                    <a:pt x="590081" y="411233"/>
                    <a:pt x="717716" y="417329"/>
                    <a:pt x="844303" y="421330"/>
                  </a:cubicBezTo>
                  <a:cubicBezTo>
                    <a:pt x="990036" y="425902"/>
                    <a:pt x="1135959" y="425616"/>
                    <a:pt x="1281691" y="420091"/>
                  </a:cubicBezTo>
                  <a:cubicBezTo>
                    <a:pt x="1394372" y="415805"/>
                    <a:pt x="1509244" y="411138"/>
                    <a:pt x="1620305" y="389802"/>
                  </a:cubicBezTo>
                  <a:cubicBezTo>
                    <a:pt x="1676407" y="379039"/>
                    <a:pt x="1732795" y="358846"/>
                    <a:pt x="1781754" y="329509"/>
                  </a:cubicBezTo>
                  <a:cubicBezTo>
                    <a:pt x="1802709" y="316936"/>
                    <a:pt x="1826521" y="300076"/>
                    <a:pt x="1834332" y="275597"/>
                  </a:cubicBezTo>
                  <a:cubicBezTo>
                    <a:pt x="1841095" y="253880"/>
                    <a:pt x="1831665" y="232925"/>
                    <a:pt x="1819568" y="214923"/>
                  </a:cubicBezTo>
                  <a:close/>
                  <a:moveTo>
                    <a:pt x="1797470" y="274645"/>
                  </a:moveTo>
                  <a:cubicBezTo>
                    <a:pt x="1775848" y="298171"/>
                    <a:pt x="1744987" y="313030"/>
                    <a:pt x="1716127" y="325699"/>
                  </a:cubicBezTo>
                  <a:cubicBezTo>
                    <a:pt x="1688314" y="337891"/>
                    <a:pt x="1659453" y="349225"/>
                    <a:pt x="1630021" y="356750"/>
                  </a:cubicBezTo>
                  <a:cubicBezTo>
                    <a:pt x="1590301" y="366942"/>
                    <a:pt x="1549153" y="372181"/>
                    <a:pt x="1508482" y="376753"/>
                  </a:cubicBezTo>
                  <a:cubicBezTo>
                    <a:pt x="1451141" y="383230"/>
                    <a:pt x="1393420" y="387325"/>
                    <a:pt x="1335793" y="390373"/>
                  </a:cubicBezTo>
                  <a:cubicBezTo>
                    <a:pt x="1195490" y="397898"/>
                    <a:pt x="1054901" y="399613"/>
                    <a:pt x="914503" y="397231"/>
                  </a:cubicBezTo>
                  <a:cubicBezTo>
                    <a:pt x="782962" y="395041"/>
                    <a:pt x="651041" y="389897"/>
                    <a:pt x="520263" y="375324"/>
                  </a:cubicBezTo>
                  <a:cubicBezTo>
                    <a:pt x="495307" y="372562"/>
                    <a:pt x="470447" y="369323"/>
                    <a:pt x="445682" y="365418"/>
                  </a:cubicBezTo>
                  <a:cubicBezTo>
                    <a:pt x="390532" y="356750"/>
                    <a:pt x="336811" y="348749"/>
                    <a:pt x="282709" y="335033"/>
                  </a:cubicBezTo>
                  <a:cubicBezTo>
                    <a:pt x="215653" y="317983"/>
                    <a:pt x="150979" y="299029"/>
                    <a:pt x="97829" y="263596"/>
                  </a:cubicBezTo>
                  <a:cubicBezTo>
                    <a:pt x="67063" y="243022"/>
                    <a:pt x="53347" y="222067"/>
                    <a:pt x="55252" y="197587"/>
                  </a:cubicBezTo>
                  <a:cubicBezTo>
                    <a:pt x="57443" y="170251"/>
                    <a:pt x="77827" y="154915"/>
                    <a:pt x="105640" y="143295"/>
                  </a:cubicBezTo>
                  <a:cubicBezTo>
                    <a:pt x="163171" y="119387"/>
                    <a:pt x="218892" y="102814"/>
                    <a:pt x="279852" y="91384"/>
                  </a:cubicBezTo>
                  <a:cubicBezTo>
                    <a:pt x="359957" y="76334"/>
                    <a:pt x="440824" y="65857"/>
                    <a:pt x="521787" y="57094"/>
                  </a:cubicBezTo>
                  <a:cubicBezTo>
                    <a:pt x="610655" y="47473"/>
                    <a:pt x="699809" y="40139"/>
                    <a:pt x="788963" y="34043"/>
                  </a:cubicBezTo>
                  <a:cubicBezTo>
                    <a:pt x="886213" y="27376"/>
                    <a:pt x="983368" y="23851"/>
                    <a:pt x="1080809" y="27185"/>
                  </a:cubicBezTo>
                  <a:cubicBezTo>
                    <a:pt x="1237495" y="32519"/>
                    <a:pt x="1394658" y="52236"/>
                    <a:pt x="1546391" y="92241"/>
                  </a:cubicBezTo>
                  <a:cubicBezTo>
                    <a:pt x="1597731" y="105766"/>
                    <a:pt x="1648690" y="121673"/>
                    <a:pt x="1697934" y="141580"/>
                  </a:cubicBezTo>
                  <a:cubicBezTo>
                    <a:pt x="1727938" y="153772"/>
                    <a:pt x="1771753" y="180633"/>
                    <a:pt x="1791565" y="212256"/>
                  </a:cubicBezTo>
                  <a:cubicBezTo>
                    <a:pt x="1802995" y="230734"/>
                    <a:pt x="1811567" y="259309"/>
                    <a:pt x="1797470" y="2746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" name="Graphic 379">
              <a:extLst>
                <a:ext uri="{FF2B5EF4-FFF2-40B4-BE49-F238E27FC236}">
                  <a16:creationId xmlns:a16="http://schemas.microsoft.com/office/drawing/2014/main" id="{0443408E-E9AF-4EA2-B804-0C461BDB6B13}"/>
                </a:ext>
              </a:extLst>
            </p:cNvPr>
            <p:cNvGrpSpPr/>
            <p:nvPr/>
          </p:nvGrpSpPr>
          <p:grpSpPr>
            <a:xfrm>
              <a:off x="5490186" y="3479838"/>
              <a:ext cx="1855900" cy="1194934"/>
              <a:chOff x="5490186" y="3479838"/>
              <a:chExt cx="1855900" cy="1194934"/>
            </a:xfrm>
          </p:grpSpPr>
          <p:sp>
            <p:nvSpPr>
              <p:cNvPr id="175" name="Freeform: Shape 500">
                <a:extLst>
                  <a:ext uri="{FF2B5EF4-FFF2-40B4-BE49-F238E27FC236}">
                    <a16:creationId xmlns:a16="http://schemas.microsoft.com/office/drawing/2014/main" id="{81C681FC-E7C8-418E-94A0-080ADFD47E98}"/>
                  </a:ext>
                </a:extLst>
              </p:cNvPr>
              <p:cNvSpPr/>
              <p:nvPr/>
            </p:nvSpPr>
            <p:spPr>
              <a:xfrm>
                <a:off x="5698241" y="4318346"/>
                <a:ext cx="1398841" cy="356425"/>
              </a:xfrm>
              <a:custGeom>
                <a:avLst/>
                <a:gdLst>
                  <a:gd name="connsiteX0" fmla="*/ 1398842 w 1398841"/>
                  <a:gd name="connsiteY0" fmla="*/ 178213 h 356425"/>
                  <a:gd name="connsiteX1" fmla="*/ 699421 w 1398841"/>
                  <a:gd name="connsiteY1" fmla="*/ 356426 h 356425"/>
                  <a:gd name="connsiteX2" fmla="*/ 0 w 1398841"/>
                  <a:gd name="connsiteY2" fmla="*/ 178213 h 356425"/>
                  <a:gd name="connsiteX3" fmla="*/ 699421 w 1398841"/>
                  <a:gd name="connsiteY3" fmla="*/ 0 h 356425"/>
                  <a:gd name="connsiteX4" fmla="*/ 1398842 w 1398841"/>
                  <a:gd name="connsiteY4" fmla="*/ 178213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841" h="356425">
                    <a:moveTo>
                      <a:pt x="1398842" y="178213"/>
                    </a:moveTo>
                    <a:cubicBezTo>
                      <a:pt x="1398842" y="276637"/>
                      <a:pt x="1085700" y="356426"/>
                      <a:pt x="699421" y="356426"/>
                    </a:cubicBezTo>
                    <a:cubicBezTo>
                      <a:pt x="313141" y="356426"/>
                      <a:pt x="0" y="276637"/>
                      <a:pt x="0" y="178213"/>
                    </a:cubicBezTo>
                    <a:cubicBezTo>
                      <a:pt x="0" y="79789"/>
                      <a:pt x="313141" y="0"/>
                      <a:pt x="699421" y="0"/>
                    </a:cubicBezTo>
                    <a:cubicBezTo>
                      <a:pt x="1085700" y="0"/>
                      <a:pt x="1398842" y="79789"/>
                      <a:pt x="1398842" y="178213"/>
                    </a:cubicBezTo>
                    <a:close/>
                  </a:path>
                </a:pathLst>
              </a:custGeom>
              <a:solidFill>
                <a:srgbClr val="9E956A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501">
                <a:extLst>
                  <a:ext uri="{FF2B5EF4-FFF2-40B4-BE49-F238E27FC236}">
                    <a16:creationId xmlns:a16="http://schemas.microsoft.com/office/drawing/2014/main" id="{6D9484F0-7600-46A4-9DD8-0CFBC5A6B011}"/>
                  </a:ext>
                </a:extLst>
              </p:cNvPr>
              <p:cNvSpPr/>
              <p:nvPr/>
            </p:nvSpPr>
            <p:spPr>
              <a:xfrm>
                <a:off x="6123722" y="4392356"/>
                <a:ext cx="523494" cy="168782"/>
              </a:xfrm>
              <a:custGeom>
                <a:avLst/>
                <a:gdLst>
                  <a:gd name="connsiteX0" fmla="*/ 523494 w 523494"/>
                  <a:gd name="connsiteY0" fmla="*/ 84391 h 168782"/>
                  <a:gd name="connsiteX1" fmla="*/ 261747 w 523494"/>
                  <a:gd name="connsiteY1" fmla="*/ 168783 h 168782"/>
                  <a:gd name="connsiteX2" fmla="*/ 0 w 523494"/>
                  <a:gd name="connsiteY2" fmla="*/ 84391 h 168782"/>
                  <a:gd name="connsiteX3" fmla="*/ 261747 w 523494"/>
                  <a:gd name="connsiteY3" fmla="*/ 0 h 168782"/>
                  <a:gd name="connsiteX4" fmla="*/ 523494 w 523494"/>
                  <a:gd name="connsiteY4" fmla="*/ 84391 h 16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94" h="168782">
                    <a:moveTo>
                      <a:pt x="523494" y="84391"/>
                    </a:moveTo>
                    <a:cubicBezTo>
                      <a:pt x="523494" y="131000"/>
                      <a:pt x="406306" y="168783"/>
                      <a:pt x="261747" y="168783"/>
                    </a:cubicBezTo>
                    <a:cubicBezTo>
                      <a:pt x="117188" y="168783"/>
                      <a:pt x="0" y="131000"/>
                      <a:pt x="0" y="84391"/>
                    </a:cubicBezTo>
                    <a:cubicBezTo>
                      <a:pt x="0" y="37783"/>
                      <a:pt x="117188" y="0"/>
                      <a:pt x="261747" y="0"/>
                    </a:cubicBezTo>
                    <a:cubicBezTo>
                      <a:pt x="406306" y="0"/>
                      <a:pt x="523494" y="37783"/>
                      <a:pt x="523494" y="84391"/>
                    </a:cubicBezTo>
                    <a:close/>
                  </a:path>
                </a:pathLst>
              </a:custGeom>
              <a:solidFill>
                <a:srgbClr val="5D7F5E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502">
                <a:extLst>
                  <a:ext uri="{FF2B5EF4-FFF2-40B4-BE49-F238E27FC236}">
                    <a16:creationId xmlns:a16="http://schemas.microsoft.com/office/drawing/2014/main" id="{7D78FA0A-1395-4D51-AF18-10DC92AC758E}"/>
                  </a:ext>
                </a:extLst>
              </p:cNvPr>
              <p:cNvSpPr/>
              <p:nvPr/>
            </p:nvSpPr>
            <p:spPr>
              <a:xfrm>
                <a:off x="5490186" y="3479838"/>
                <a:ext cx="1855900" cy="1135094"/>
              </a:xfrm>
              <a:custGeom>
                <a:avLst/>
                <a:gdLst>
                  <a:gd name="connsiteX0" fmla="*/ 1831305 w 1855900"/>
                  <a:gd name="connsiteY0" fmla="*/ 198524 h 1135094"/>
                  <a:gd name="connsiteX1" fmla="*/ 1743484 w 1855900"/>
                  <a:gd name="connsiteY1" fmla="*/ 142803 h 1135094"/>
                  <a:gd name="connsiteX2" fmla="*/ 1463640 w 1855900"/>
                  <a:gd name="connsiteY2" fmla="*/ 56411 h 1135094"/>
                  <a:gd name="connsiteX3" fmla="*/ 1167317 w 1855900"/>
                  <a:gd name="connsiteY3" fmla="*/ 5262 h 1135094"/>
                  <a:gd name="connsiteX4" fmla="*/ 615915 w 1855900"/>
                  <a:gd name="connsiteY4" fmla="*/ 23073 h 1135094"/>
                  <a:gd name="connsiteX5" fmla="*/ 265776 w 1855900"/>
                  <a:gd name="connsiteY5" fmla="*/ 69270 h 1135094"/>
                  <a:gd name="connsiteX6" fmla="*/ 79753 w 1855900"/>
                  <a:gd name="connsiteY6" fmla="*/ 119181 h 1135094"/>
                  <a:gd name="connsiteX7" fmla="*/ 7934 w 1855900"/>
                  <a:gd name="connsiteY7" fmla="*/ 160614 h 1135094"/>
                  <a:gd name="connsiteX8" fmla="*/ 6124 w 1855900"/>
                  <a:gd name="connsiteY8" fmla="*/ 242910 h 1135094"/>
                  <a:gd name="connsiteX9" fmla="*/ 50511 w 1855900"/>
                  <a:gd name="connsiteY9" fmla="*/ 424076 h 1135094"/>
                  <a:gd name="connsiteX10" fmla="*/ 305590 w 1855900"/>
                  <a:gd name="connsiteY10" fmla="*/ 886229 h 1135094"/>
                  <a:gd name="connsiteX11" fmla="*/ 598103 w 1855900"/>
                  <a:gd name="connsiteY11" fmla="*/ 1076919 h 1135094"/>
                  <a:gd name="connsiteX12" fmla="*/ 922048 w 1855900"/>
                  <a:gd name="connsiteY12" fmla="*/ 1134736 h 1135094"/>
                  <a:gd name="connsiteX13" fmla="*/ 1489357 w 1855900"/>
                  <a:gd name="connsiteY13" fmla="*/ 927282 h 1135094"/>
                  <a:gd name="connsiteX14" fmla="*/ 1685287 w 1855900"/>
                  <a:gd name="connsiteY14" fmla="*/ 729257 h 1135094"/>
                  <a:gd name="connsiteX15" fmla="*/ 1817875 w 1855900"/>
                  <a:gd name="connsiteY15" fmla="*/ 475797 h 1135094"/>
                  <a:gd name="connsiteX16" fmla="*/ 1852260 w 1855900"/>
                  <a:gd name="connsiteY16" fmla="*/ 311681 h 1135094"/>
                  <a:gd name="connsiteX17" fmla="*/ 1831305 w 1855900"/>
                  <a:gd name="connsiteY17" fmla="*/ 198524 h 1135094"/>
                  <a:gd name="connsiteX18" fmla="*/ 1559461 w 1855900"/>
                  <a:gd name="connsiteY18" fmla="*/ 811553 h 1135094"/>
                  <a:gd name="connsiteX19" fmla="*/ 1340005 w 1855900"/>
                  <a:gd name="connsiteY19" fmla="*/ 977859 h 1135094"/>
                  <a:gd name="connsiteX20" fmla="*/ 1059780 w 1855900"/>
                  <a:gd name="connsiteY20" fmla="*/ 1089397 h 1135094"/>
                  <a:gd name="connsiteX21" fmla="*/ 748217 w 1855900"/>
                  <a:gd name="connsiteY21" fmla="*/ 1103589 h 1135094"/>
                  <a:gd name="connsiteX22" fmla="*/ 447322 w 1855900"/>
                  <a:gd name="connsiteY22" fmla="*/ 982717 h 1135094"/>
                  <a:gd name="connsiteX23" fmla="*/ 244440 w 1855900"/>
                  <a:gd name="connsiteY23" fmla="*/ 776596 h 1135094"/>
                  <a:gd name="connsiteX24" fmla="*/ 125663 w 1855900"/>
                  <a:gd name="connsiteY24" fmla="*/ 541805 h 1135094"/>
                  <a:gd name="connsiteX25" fmla="*/ 38414 w 1855900"/>
                  <a:gd name="connsiteY25" fmla="*/ 209382 h 1135094"/>
                  <a:gd name="connsiteX26" fmla="*/ 36985 w 1855900"/>
                  <a:gd name="connsiteY26" fmla="*/ 199191 h 1135094"/>
                  <a:gd name="connsiteX27" fmla="*/ 36985 w 1855900"/>
                  <a:gd name="connsiteY27" fmla="*/ 198810 h 1135094"/>
                  <a:gd name="connsiteX28" fmla="*/ 38700 w 1855900"/>
                  <a:gd name="connsiteY28" fmla="*/ 193095 h 1135094"/>
                  <a:gd name="connsiteX29" fmla="*/ 71466 w 1855900"/>
                  <a:gd name="connsiteY29" fmla="*/ 162900 h 1135094"/>
                  <a:gd name="connsiteX30" fmla="*/ 187766 w 1855900"/>
                  <a:gd name="connsiteY30" fmla="*/ 117561 h 1135094"/>
                  <a:gd name="connsiteX31" fmla="*/ 440464 w 1855900"/>
                  <a:gd name="connsiteY31" fmla="*/ 68698 h 1135094"/>
                  <a:gd name="connsiteX32" fmla="*/ 814416 w 1855900"/>
                  <a:gd name="connsiteY32" fmla="*/ 31932 h 1135094"/>
                  <a:gd name="connsiteX33" fmla="*/ 1083783 w 1855900"/>
                  <a:gd name="connsiteY33" fmla="*/ 23073 h 1135094"/>
                  <a:gd name="connsiteX34" fmla="*/ 1384678 w 1855900"/>
                  <a:gd name="connsiteY34" fmla="*/ 54315 h 1135094"/>
                  <a:gd name="connsiteX35" fmla="*/ 1592037 w 1855900"/>
                  <a:gd name="connsiteY35" fmla="*/ 104988 h 1135094"/>
                  <a:gd name="connsiteX36" fmla="*/ 1725196 w 1855900"/>
                  <a:gd name="connsiteY36" fmla="*/ 148518 h 1135094"/>
                  <a:gd name="connsiteX37" fmla="*/ 1748057 w 1855900"/>
                  <a:gd name="connsiteY37" fmla="*/ 158043 h 1135094"/>
                  <a:gd name="connsiteX38" fmla="*/ 1758724 w 1855900"/>
                  <a:gd name="connsiteY38" fmla="*/ 163091 h 1135094"/>
                  <a:gd name="connsiteX39" fmla="*/ 1764820 w 1855900"/>
                  <a:gd name="connsiteY39" fmla="*/ 166139 h 1135094"/>
                  <a:gd name="connsiteX40" fmla="*/ 1767297 w 1855900"/>
                  <a:gd name="connsiteY40" fmla="*/ 167377 h 1135094"/>
                  <a:gd name="connsiteX41" fmla="*/ 1769011 w 1855900"/>
                  <a:gd name="connsiteY41" fmla="*/ 168330 h 1135094"/>
                  <a:gd name="connsiteX42" fmla="*/ 1777679 w 1855900"/>
                  <a:gd name="connsiteY42" fmla="*/ 173378 h 1135094"/>
                  <a:gd name="connsiteX43" fmla="*/ 1778536 w 1855900"/>
                  <a:gd name="connsiteY43" fmla="*/ 173854 h 1135094"/>
                  <a:gd name="connsiteX44" fmla="*/ 1779394 w 1855900"/>
                  <a:gd name="connsiteY44" fmla="*/ 174426 h 1135094"/>
                  <a:gd name="connsiteX45" fmla="*/ 1783680 w 1855900"/>
                  <a:gd name="connsiteY45" fmla="*/ 177474 h 1135094"/>
                  <a:gd name="connsiteX46" fmla="*/ 1784728 w 1855900"/>
                  <a:gd name="connsiteY46" fmla="*/ 178236 h 1135094"/>
                  <a:gd name="connsiteX47" fmla="*/ 1785204 w 1855900"/>
                  <a:gd name="connsiteY47" fmla="*/ 178617 h 1135094"/>
                  <a:gd name="connsiteX48" fmla="*/ 1788157 w 1855900"/>
                  <a:gd name="connsiteY48" fmla="*/ 181093 h 1135094"/>
                  <a:gd name="connsiteX49" fmla="*/ 1792824 w 1855900"/>
                  <a:gd name="connsiteY49" fmla="*/ 185856 h 1135094"/>
                  <a:gd name="connsiteX50" fmla="*/ 1799682 w 1855900"/>
                  <a:gd name="connsiteY50" fmla="*/ 290250 h 1135094"/>
                  <a:gd name="connsiteX51" fmla="*/ 1799491 w 1855900"/>
                  <a:gd name="connsiteY51" fmla="*/ 291774 h 1135094"/>
                  <a:gd name="connsiteX52" fmla="*/ 1718148 w 1855900"/>
                  <a:gd name="connsiteY52" fmla="*/ 584191 h 1135094"/>
                  <a:gd name="connsiteX53" fmla="*/ 1559461 w 1855900"/>
                  <a:gd name="connsiteY53" fmla="*/ 811553 h 113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55900" h="1135094">
                    <a:moveTo>
                      <a:pt x="1831305" y="198524"/>
                    </a:moveTo>
                    <a:cubicBezTo>
                      <a:pt x="1809778" y="171854"/>
                      <a:pt x="1774060" y="156233"/>
                      <a:pt x="1743484" y="142803"/>
                    </a:cubicBezTo>
                    <a:cubicBezTo>
                      <a:pt x="1654330" y="103560"/>
                      <a:pt x="1558033" y="79271"/>
                      <a:pt x="1463640" y="56411"/>
                    </a:cubicBezTo>
                    <a:cubicBezTo>
                      <a:pt x="1365818" y="32694"/>
                      <a:pt x="1267901" y="12501"/>
                      <a:pt x="1167317" y="5262"/>
                    </a:cubicBezTo>
                    <a:cubicBezTo>
                      <a:pt x="983961" y="-7978"/>
                      <a:pt x="798509" y="5928"/>
                      <a:pt x="615915" y="23073"/>
                    </a:cubicBezTo>
                    <a:cubicBezTo>
                      <a:pt x="498757" y="34122"/>
                      <a:pt x="381409" y="46981"/>
                      <a:pt x="265776" y="69270"/>
                    </a:cubicBezTo>
                    <a:cubicBezTo>
                      <a:pt x="202911" y="81366"/>
                      <a:pt x="139379" y="95463"/>
                      <a:pt x="79753" y="119181"/>
                    </a:cubicBezTo>
                    <a:cubicBezTo>
                      <a:pt x="54607" y="129182"/>
                      <a:pt x="27365" y="141183"/>
                      <a:pt x="7934" y="160614"/>
                    </a:cubicBezTo>
                    <a:cubicBezTo>
                      <a:pt x="-6925" y="175473"/>
                      <a:pt x="3076" y="226527"/>
                      <a:pt x="6124" y="242910"/>
                    </a:cubicBezTo>
                    <a:cubicBezTo>
                      <a:pt x="17459" y="304061"/>
                      <a:pt x="32413" y="364640"/>
                      <a:pt x="50511" y="424076"/>
                    </a:cubicBezTo>
                    <a:cubicBezTo>
                      <a:pt x="101755" y="592573"/>
                      <a:pt x="180051" y="760023"/>
                      <a:pt x="305590" y="886229"/>
                    </a:cubicBezTo>
                    <a:cubicBezTo>
                      <a:pt x="387696" y="968811"/>
                      <a:pt x="490280" y="1033771"/>
                      <a:pt x="598103" y="1076919"/>
                    </a:cubicBezTo>
                    <a:cubicBezTo>
                      <a:pt x="700783" y="1118068"/>
                      <a:pt x="811368" y="1138070"/>
                      <a:pt x="922048" y="1134736"/>
                    </a:cubicBezTo>
                    <a:cubicBezTo>
                      <a:pt x="1125598" y="1128545"/>
                      <a:pt x="1326861" y="1048249"/>
                      <a:pt x="1489357" y="927282"/>
                    </a:cubicBezTo>
                    <a:cubicBezTo>
                      <a:pt x="1564224" y="871560"/>
                      <a:pt x="1631185" y="805362"/>
                      <a:pt x="1685287" y="729257"/>
                    </a:cubicBezTo>
                    <a:cubicBezTo>
                      <a:pt x="1742246" y="649057"/>
                      <a:pt x="1791586" y="570475"/>
                      <a:pt x="1817875" y="475797"/>
                    </a:cubicBezTo>
                    <a:cubicBezTo>
                      <a:pt x="1831877" y="425314"/>
                      <a:pt x="1846259" y="363783"/>
                      <a:pt x="1852260" y="311681"/>
                    </a:cubicBezTo>
                    <a:cubicBezTo>
                      <a:pt x="1860166" y="245958"/>
                      <a:pt x="1856070" y="229290"/>
                      <a:pt x="1831305" y="198524"/>
                    </a:cubicBezTo>
                    <a:close/>
                    <a:moveTo>
                      <a:pt x="1559461" y="811553"/>
                    </a:moveTo>
                    <a:cubicBezTo>
                      <a:pt x="1494977" y="877466"/>
                      <a:pt x="1420206" y="932616"/>
                      <a:pt x="1340005" y="977859"/>
                    </a:cubicBezTo>
                    <a:cubicBezTo>
                      <a:pt x="1252185" y="1027389"/>
                      <a:pt x="1157983" y="1066347"/>
                      <a:pt x="1059780" y="1089397"/>
                    </a:cubicBezTo>
                    <a:cubicBezTo>
                      <a:pt x="958053" y="1113305"/>
                      <a:pt x="851754" y="1119877"/>
                      <a:pt x="748217" y="1103589"/>
                    </a:cubicBezTo>
                    <a:cubicBezTo>
                      <a:pt x="639918" y="1086635"/>
                      <a:pt x="537619" y="1044820"/>
                      <a:pt x="447322" y="982717"/>
                    </a:cubicBezTo>
                    <a:cubicBezTo>
                      <a:pt x="366455" y="927091"/>
                      <a:pt x="299113" y="857940"/>
                      <a:pt x="244440" y="776596"/>
                    </a:cubicBezTo>
                    <a:cubicBezTo>
                      <a:pt x="195386" y="703635"/>
                      <a:pt x="156905" y="623815"/>
                      <a:pt x="125663" y="541805"/>
                    </a:cubicBezTo>
                    <a:cubicBezTo>
                      <a:pt x="84896" y="435030"/>
                      <a:pt x="54607" y="322730"/>
                      <a:pt x="38414" y="209382"/>
                    </a:cubicBezTo>
                    <a:cubicBezTo>
                      <a:pt x="37938" y="205953"/>
                      <a:pt x="37366" y="202620"/>
                      <a:pt x="36985" y="199191"/>
                    </a:cubicBezTo>
                    <a:cubicBezTo>
                      <a:pt x="36985" y="199000"/>
                      <a:pt x="36985" y="199000"/>
                      <a:pt x="36985" y="198810"/>
                    </a:cubicBezTo>
                    <a:cubicBezTo>
                      <a:pt x="37271" y="196809"/>
                      <a:pt x="37843" y="195000"/>
                      <a:pt x="38700" y="193095"/>
                    </a:cubicBezTo>
                    <a:cubicBezTo>
                      <a:pt x="45177" y="178998"/>
                      <a:pt x="59274" y="170235"/>
                      <a:pt x="71466" y="162900"/>
                    </a:cubicBezTo>
                    <a:cubicBezTo>
                      <a:pt x="107089" y="141564"/>
                      <a:pt x="147952" y="128706"/>
                      <a:pt x="187766" y="117561"/>
                    </a:cubicBezTo>
                    <a:cubicBezTo>
                      <a:pt x="270443" y="94416"/>
                      <a:pt x="355597" y="80319"/>
                      <a:pt x="440464" y="68698"/>
                    </a:cubicBezTo>
                    <a:cubicBezTo>
                      <a:pt x="564480" y="51648"/>
                      <a:pt x="689448" y="40218"/>
                      <a:pt x="814416" y="31932"/>
                    </a:cubicBezTo>
                    <a:cubicBezTo>
                      <a:pt x="904046" y="25931"/>
                      <a:pt x="993962" y="22026"/>
                      <a:pt x="1083783" y="23073"/>
                    </a:cubicBezTo>
                    <a:cubicBezTo>
                      <a:pt x="1186367" y="24216"/>
                      <a:pt x="1284761" y="32979"/>
                      <a:pt x="1384678" y="54315"/>
                    </a:cubicBezTo>
                    <a:cubicBezTo>
                      <a:pt x="1454305" y="69174"/>
                      <a:pt x="1523552" y="85653"/>
                      <a:pt x="1592037" y="104988"/>
                    </a:cubicBezTo>
                    <a:cubicBezTo>
                      <a:pt x="1636995" y="117657"/>
                      <a:pt x="1681762" y="131277"/>
                      <a:pt x="1725196" y="148518"/>
                    </a:cubicBezTo>
                    <a:cubicBezTo>
                      <a:pt x="1732816" y="151566"/>
                      <a:pt x="1743484" y="156042"/>
                      <a:pt x="1748057" y="158043"/>
                    </a:cubicBezTo>
                    <a:cubicBezTo>
                      <a:pt x="1751676" y="159662"/>
                      <a:pt x="1755200" y="161376"/>
                      <a:pt x="1758724" y="163091"/>
                    </a:cubicBezTo>
                    <a:cubicBezTo>
                      <a:pt x="1760725" y="164043"/>
                      <a:pt x="1762725" y="165091"/>
                      <a:pt x="1764820" y="166139"/>
                    </a:cubicBezTo>
                    <a:cubicBezTo>
                      <a:pt x="1765678" y="166520"/>
                      <a:pt x="1766440" y="166996"/>
                      <a:pt x="1767297" y="167377"/>
                    </a:cubicBezTo>
                    <a:cubicBezTo>
                      <a:pt x="1767487" y="167472"/>
                      <a:pt x="1767964" y="167758"/>
                      <a:pt x="1769011" y="168330"/>
                    </a:cubicBezTo>
                    <a:cubicBezTo>
                      <a:pt x="1771869" y="169949"/>
                      <a:pt x="1774822" y="171663"/>
                      <a:pt x="1777679" y="173378"/>
                    </a:cubicBezTo>
                    <a:cubicBezTo>
                      <a:pt x="1778060" y="173664"/>
                      <a:pt x="1778251" y="173759"/>
                      <a:pt x="1778536" y="173854"/>
                    </a:cubicBezTo>
                    <a:cubicBezTo>
                      <a:pt x="1778822" y="174045"/>
                      <a:pt x="1779013" y="174140"/>
                      <a:pt x="1779394" y="174426"/>
                    </a:cubicBezTo>
                    <a:cubicBezTo>
                      <a:pt x="1780823" y="175378"/>
                      <a:pt x="1782251" y="176426"/>
                      <a:pt x="1783680" y="177474"/>
                    </a:cubicBezTo>
                    <a:cubicBezTo>
                      <a:pt x="1784156" y="177855"/>
                      <a:pt x="1784537" y="178045"/>
                      <a:pt x="1784728" y="178236"/>
                    </a:cubicBezTo>
                    <a:cubicBezTo>
                      <a:pt x="1784918" y="178331"/>
                      <a:pt x="1785013" y="178426"/>
                      <a:pt x="1785204" y="178617"/>
                    </a:cubicBezTo>
                    <a:cubicBezTo>
                      <a:pt x="1786157" y="179474"/>
                      <a:pt x="1787204" y="180236"/>
                      <a:pt x="1788157" y="181093"/>
                    </a:cubicBezTo>
                    <a:cubicBezTo>
                      <a:pt x="1791205" y="183665"/>
                      <a:pt x="1790252" y="182617"/>
                      <a:pt x="1792824" y="185856"/>
                    </a:cubicBezTo>
                    <a:cubicBezTo>
                      <a:pt x="1816160" y="215002"/>
                      <a:pt x="1819113" y="258150"/>
                      <a:pt x="1799682" y="290250"/>
                    </a:cubicBezTo>
                    <a:cubicBezTo>
                      <a:pt x="1799396" y="290726"/>
                      <a:pt x="1799396" y="291202"/>
                      <a:pt x="1799491" y="291774"/>
                    </a:cubicBezTo>
                    <a:cubicBezTo>
                      <a:pt x="1787680" y="392739"/>
                      <a:pt x="1761773" y="492084"/>
                      <a:pt x="1718148" y="584191"/>
                    </a:cubicBezTo>
                    <a:cubicBezTo>
                      <a:pt x="1678333" y="668392"/>
                      <a:pt x="1624422" y="745259"/>
                      <a:pt x="1559461" y="8115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503">
                <a:extLst>
                  <a:ext uri="{FF2B5EF4-FFF2-40B4-BE49-F238E27FC236}">
                    <a16:creationId xmlns:a16="http://schemas.microsoft.com/office/drawing/2014/main" id="{EDA86DF1-5873-4E55-80D4-3B49AD05E8AB}"/>
                  </a:ext>
                </a:extLst>
              </p:cNvPr>
              <p:cNvSpPr/>
              <p:nvPr/>
            </p:nvSpPr>
            <p:spPr>
              <a:xfrm>
                <a:off x="5506788" y="3494434"/>
                <a:ext cx="1813940" cy="409743"/>
              </a:xfrm>
              <a:custGeom>
                <a:avLst/>
                <a:gdLst>
                  <a:gd name="connsiteX0" fmla="*/ 1415034 w 1813940"/>
                  <a:gd name="connsiteY0" fmla="*/ 394811 h 409743"/>
                  <a:gd name="connsiteX1" fmla="*/ 1799939 w 1813940"/>
                  <a:gd name="connsiteY1" fmla="*/ 265748 h 409743"/>
                  <a:gd name="connsiteX2" fmla="*/ 1813941 w 1813940"/>
                  <a:gd name="connsiteY2" fmla="*/ 232315 h 409743"/>
                  <a:gd name="connsiteX3" fmla="*/ 1795844 w 1813940"/>
                  <a:gd name="connsiteY3" fmla="*/ 178213 h 409743"/>
                  <a:gd name="connsiteX4" fmla="*/ 977360 w 1813940"/>
                  <a:gd name="connsiteY4" fmla="*/ 0 h 409743"/>
                  <a:gd name="connsiteX5" fmla="*/ 0 w 1813940"/>
                  <a:gd name="connsiteY5" fmla="*/ 175165 h 409743"/>
                  <a:gd name="connsiteX6" fmla="*/ 1619 w 1813940"/>
                  <a:gd name="connsiteY6" fmla="*/ 187261 h 409743"/>
                  <a:gd name="connsiteX7" fmla="*/ 194310 w 1813940"/>
                  <a:gd name="connsiteY7" fmla="*/ 318421 h 409743"/>
                  <a:gd name="connsiteX8" fmla="*/ 1415034 w 1813940"/>
                  <a:gd name="connsiteY8" fmla="*/ 394811 h 40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3940" h="409743">
                    <a:moveTo>
                      <a:pt x="1415034" y="394811"/>
                    </a:moveTo>
                    <a:cubicBezTo>
                      <a:pt x="1664494" y="370332"/>
                      <a:pt x="1761935" y="315087"/>
                      <a:pt x="1799939" y="265748"/>
                    </a:cubicBezTo>
                    <a:lnTo>
                      <a:pt x="1813941" y="232315"/>
                    </a:lnTo>
                    <a:lnTo>
                      <a:pt x="1795844" y="178213"/>
                    </a:lnTo>
                    <a:cubicBezTo>
                      <a:pt x="1593247" y="1143"/>
                      <a:pt x="977360" y="0"/>
                      <a:pt x="977360" y="0"/>
                    </a:cubicBezTo>
                    <a:cubicBezTo>
                      <a:pt x="48101" y="16478"/>
                      <a:pt x="0" y="175165"/>
                      <a:pt x="0" y="175165"/>
                    </a:cubicBezTo>
                    <a:cubicBezTo>
                      <a:pt x="0" y="175165"/>
                      <a:pt x="476" y="179451"/>
                      <a:pt x="1619" y="187261"/>
                    </a:cubicBezTo>
                    <a:cubicBezTo>
                      <a:pt x="39053" y="242792"/>
                      <a:pt x="98870" y="295465"/>
                      <a:pt x="194310" y="318421"/>
                    </a:cubicBezTo>
                    <a:cubicBezTo>
                      <a:pt x="437960" y="377190"/>
                      <a:pt x="966026" y="438817"/>
                      <a:pt x="1415034" y="394811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" name="Graphic 379">
              <a:extLst>
                <a:ext uri="{FF2B5EF4-FFF2-40B4-BE49-F238E27FC236}">
                  <a16:creationId xmlns:a16="http://schemas.microsoft.com/office/drawing/2014/main" id="{56DFC630-E16F-4500-A87D-5C1DDF1C6698}"/>
                </a:ext>
              </a:extLst>
            </p:cNvPr>
            <p:cNvGrpSpPr/>
            <p:nvPr/>
          </p:nvGrpSpPr>
          <p:grpSpPr>
            <a:xfrm>
              <a:off x="5540095" y="3059630"/>
              <a:ext cx="1832922" cy="1455336"/>
              <a:chOff x="5540095" y="3059630"/>
              <a:chExt cx="1832922" cy="1455336"/>
            </a:xfrm>
          </p:grpSpPr>
          <p:grpSp>
            <p:nvGrpSpPr>
              <p:cNvPr id="11" name="Graphic 379">
                <a:extLst>
                  <a:ext uri="{FF2B5EF4-FFF2-40B4-BE49-F238E27FC236}">
                    <a16:creationId xmlns:a16="http://schemas.microsoft.com/office/drawing/2014/main" id="{88B3CCE0-DD03-4A4A-A290-1E11D762ADA4}"/>
                  </a:ext>
                </a:extLst>
              </p:cNvPr>
              <p:cNvGrpSpPr/>
              <p:nvPr/>
            </p:nvGrpSpPr>
            <p:grpSpPr>
              <a:xfrm>
                <a:off x="5540095" y="3059630"/>
                <a:ext cx="1832922" cy="1455336"/>
                <a:chOff x="5540095" y="3059630"/>
                <a:chExt cx="1832922" cy="1455336"/>
              </a:xfrm>
            </p:grpSpPr>
            <p:grpSp>
              <p:nvGrpSpPr>
                <p:cNvPr id="166" name="Graphic 379">
                  <a:extLst>
                    <a:ext uri="{FF2B5EF4-FFF2-40B4-BE49-F238E27FC236}">
                      <a16:creationId xmlns:a16="http://schemas.microsoft.com/office/drawing/2014/main" id="{7B622475-1FAC-4E5B-8711-621AE856B4BB}"/>
                    </a:ext>
                  </a:extLst>
                </p:cNvPr>
                <p:cNvGrpSpPr/>
                <p:nvPr/>
              </p:nvGrpSpPr>
              <p:grpSpPr>
                <a:xfrm>
                  <a:off x="5540095" y="3059630"/>
                  <a:ext cx="1001148" cy="983486"/>
                  <a:chOff x="5540095" y="3059630"/>
                  <a:chExt cx="1001148" cy="983486"/>
                </a:xfrm>
                <a:solidFill>
                  <a:srgbClr val="4D6D0F"/>
                </a:solidFill>
              </p:grpSpPr>
              <p:sp>
                <p:nvSpPr>
                  <p:cNvPr id="171" name="Freeform: Shape 496">
                    <a:extLst>
                      <a:ext uri="{FF2B5EF4-FFF2-40B4-BE49-F238E27FC236}">
                        <a16:creationId xmlns:a16="http://schemas.microsoft.com/office/drawing/2014/main" id="{F0E2941B-0A53-4831-90B5-BE401807DE72}"/>
                      </a:ext>
                    </a:extLst>
                  </p:cNvPr>
                  <p:cNvSpPr/>
                  <p:nvPr/>
                </p:nvSpPr>
                <p:spPr>
                  <a:xfrm>
                    <a:off x="6027083" y="3059630"/>
                    <a:ext cx="378662" cy="399866"/>
                  </a:xfrm>
                  <a:custGeom>
                    <a:avLst/>
                    <a:gdLst>
                      <a:gd name="connsiteX0" fmla="*/ 354004 w 378662"/>
                      <a:gd name="connsiteY0" fmla="*/ 133052 h 399866"/>
                      <a:gd name="connsiteX1" fmla="*/ 316857 w 378662"/>
                      <a:gd name="connsiteY1" fmla="*/ 11894 h 399866"/>
                      <a:gd name="connsiteX2" fmla="*/ 189603 w 378662"/>
                      <a:gd name="connsiteY2" fmla="*/ 43422 h 399866"/>
                      <a:gd name="connsiteX3" fmla="*/ 152837 w 378662"/>
                      <a:gd name="connsiteY3" fmla="*/ 102381 h 399866"/>
                      <a:gd name="connsiteX4" fmla="*/ 104926 w 378662"/>
                      <a:gd name="connsiteY4" fmla="*/ 94571 h 399866"/>
                      <a:gd name="connsiteX5" fmla="*/ 63778 w 378662"/>
                      <a:gd name="connsiteY5" fmla="*/ 100762 h 399866"/>
                      <a:gd name="connsiteX6" fmla="*/ 34345 w 378662"/>
                      <a:gd name="connsiteY6" fmla="*/ 185439 h 399866"/>
                      <a:gd name="connsiteX7" fmla="*/ 4151 w 378662"/>
                      <a:gd name="connsiteY7" fmla="*/ 238113 h 399866"/>
                      <a:gd name="connsiteX8" fmla="*/ 27678 w 378662"/>
                      <a:gd name="connsiteY8" fmla="*/ 262401 h 399866"/>
                      <a:gd name="connsiteX9" fmla="*/ 53205 w 378662"/>
                      <a:gd name="connsiteY9" fmla="*/ 307359 h 399866"/>
                      <a:gd name="connsiteX10" fmla="*/ 166457 w 378662"/>
                      <a:gd name="connsiteY10" fmla="*/ 399752 h 399866"/>
                      <a:gd name="connsiteX11" fmla="*/ 247420 w 378662"/>
                      <a:gd name="connsiteY11" fmla="*/ 376511 h 399866"/>
                      <a:gd name="connsiteX12" fmla="*/ 312761 w 378662"/>
                      <a:gd name="connsiteY12" fmla="*/ 325457 h 399866"/>
                      <a:gd name="connsiteX13" fmla="*/ 378388 w 378662"/>
                      <a:gd name="connsiteY13" fmla="*/ 259068 h 399866"/>
                      <a:gd name="connsiteX14" fmla="*/ 294568 w 378662"/>
                      <a:gd name="connsiteY14" fmla="*/ 199536 h 399866"/>
                      <a:gd name="connsiteX15" fmla="*/ 282472 w 378662"/>
                      <a:gd name="connsiteY15" fmla="*/ 193536 h 399866"/>
                      <a:gd name="connsiteX16" fmla="*/ 307141 w 378662"/>
                      <a:gd name="connsiteY16" fmla="*/ 180105 h 399866"/>
                      <a:gd name="connsiteX17" fmla="*/ 354004 w 378662"/>
                      <a:gd name="connsiteY17" fmla="*/ 133052 h 399866"/>
                      <a:gd name="connsiteX18" fmla="*/ 281424 w 378662"/>
                      <a:gd name="connsiteY18" fmla="*/ 193631 h 399866"/>
                      <a:gd name="connsiteX19" fmla="*/ 280471 w 378662"/>
                      <a:gd name="connsiteY19" fmla="*/ 192297 h 399866"/>
                      <a:gd name="connsiteX20" fmla="*/ 281424 w 378662"/>
                      <a:gd name="connsiteY20" fmla="*/ 193631 h 399866"/>
                      <a:gd name="connsiteX21" fmla="*/ 95115 w 378662"/>
                      <a:gd name="connsiteY21" fmla="*/ 189440 h 399866"/>
                      <a:gd name="connsiteX22" fmla="*/ 95115 w 378662"/>
                      <a:gd name="connsiteY22" fmla="*/ 189440 h 399866"/>
                      <a:gd name="connsiteX23" fmla="*/ 93972 w 378662"/>
                      <a:gd name="connsiteY23" fmla="*/ 188773 h 399866"/>
                      <a:gd name="connsiteX24" fmla="*/ 94258 w 378662"/>
                      <a:gd name="connsiteY24" fmla="*/ 187916 h 399866"/>
                      <a:gd name="connsiteX25" fmla="*/ 95115 w 378662"/>
                      <a:gd name="connsiteY25" fmla="*/ 189440 h 399866"/>
                      <a:gd name="connsiteX26" fmla="*/ 282186 w 378662"/>
                      <a:gd name="connsiteY26" fmla="*/ 193440 h 399866"/>
                      <a:gd name="connsiteX27" fmla="*/ 281424 w 378662"/>
                      <a:gd name="connsiteY27" fmla="*/ 192964 h 399866"/>
                      <a:gd name="connsiteX28" fmla="*/ 280471 w 378662"/>
                      <a:gd name="connsiteY28" fmla="*/ 192297 h 399866"/>
                      <a:gd name="connsiteX29" fmla="*/ 282186 w 378662"/>
                      <a:gd name="connsiteY29" fmla="*/ 193440 h 39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78662" h="399866">
                        <a:moveTo>
                          <a:pt x="354004" y="133052"/>
                        </a:moveTo>
                        <a:cubicBezTo>
                          <a:pt x="373340" y="89237"/>
                          <a:pt x="360767" y="35421"/>
                          <a:pt x="316857" y="11894"/>
                        </a:cubicBezTo>
                        <a:cubicBezTo>
                          <a:pt x="274566" y="-10680"/>
                          <a:pt x="213701" y="-1632"/>
                          <a:pt x="189603" y="43422"/>
                        </a:cubicBezTo>
                        <a:cubicBezTo>
                          <a:pt x="178363" y="64377"/>
                          <a:pt x="185507" y="101048"/>
                          <a:pt x="152837" y="102381"/>
                        </a:cubicBezTo>
                        <a:cubicBezTo>
                          <a:pt x="136835" y="103048"/>
                          <a:pt x="120833" y="96381"/>
                          <a:pt x="104926" y="94571"/>
                        </a:cubicBezTo>
                        <a:cubicBezTo>
                          <a:pt x="90924" y="93047"/>
                          <a:pt x="76541" y="94857"/>
                          <a:pt x="63778" y="100762"/>
                        </a:cubicBezTo>
                        <a:cubicBezTo>
                          <a:pt x="30916" y="116002"/>
                          <a:pt x="29678" y="154102"/>
                          <a:pt x="34345" y="185439"/>
                        </a:cubicBezTo>
                        <a:cubicBezTo>
                          <a:pt x="36441" y="199536"/>
                          <a:pt x="-14613" y="194583"/>
                          <a:pt x="4151" y="238113"/>
                        </a:cubicBezTo>
                        <a:cubicBezTo>
                          <a:pt x="4342" y="239541"/>
                          <a:pt x="27392" y="260973"/>
                          <a:pt x="27678" y="262401"/>
                        </a:cubicBezTo>
                        <a:cubicBezTo>
                          <a:pt x="24630" y="288214"/>
                          <a:pt x="45013" y="282499"/>
                          <a:pt x="53205" y="307359"/>
                        </a:cubicBezTo>
                        <a:cubicBezTo>
                          <a:pt x="69493" y="357080"/>
                          <a:pt x="112831" y="397180"/>
                          <a:pt x="166457" y="399752"/>
                        </a:cubicBezTo>
                        <a:cubicBezTo>
                          <a:pt x="194937" y="401085"/>
                          <a:pt x="223131" y="390608"/>
                          <a:pt x="247420" y="376511"/>
                        </a:cubicBezTo>
                        <a:cubicBezTo>
                          <a:pt x="270756" y="362985"/>
                          <a:pt x="294854" y="345745"/>
                          <a:pt x="312761" y="325457"/>
                        </a:cubicBezTo>
                        <a:cubicBezTo>
                          <a:pt x="331240" y="304597"/>
                          <a:pt x="382865" y="287262"/>
                          <a:pt x="378388" y="259068"/>
                        </a:cubicBezTo>
                        <a:cubicBezTo>
                          <a:pt x="374388" y="233636"/>
                          <a:pt x="365720" y="199917"/>
                          <a:pt x="294568" y="199536"/>
                        </a:cubicBezTo>
                        <a:cubicBezTo>
                          <a:pt x="290092" y="199536"/>
                          <a:pt x="286282" y="195917"/>
                          <a:pt x="282472" y="193536"/>
                        </a:cubicBezTo>
                        <a:cubicBezTo>
                          <a:pt x="289711" y="187059"/>
                          <a:pt x="297902" y="184106"/>
                          <a:pt x="307141" y="180105"/>
                        </a:cubicBezTo>
                        <a:cubicBezTo>
                          <a:pt x="328096" y="170866"/>
                          <a:pt x="344765" y="154102"/>
                          <a:pt x="354004" y="133052"/>
                        </a:cubicBezTo>
                        <a:close/>
                        <a:moveTo>
                          <a:pt x="281424" y="193631"/>
                        </a:moveTo>
                        <a:cubicBezTo>
                          <a:pt x="277423" y="194488"/>
                          <a:pt x="278757" y="193155"/>
                          <a:pt x="280471" y="192297"/>
                        </a:cubicBezTo>
                        <a:cubicBezTo>
                          <a:pt x="280852" y="192678"/>
                          <a:pt x="281805" y="193536"/>
                          <a:pt x="281424" y="193631"/>
                        </a:cubicBezTo>
                        <a:close/>
                        <a:moveTo>
                          <a:pt x="95115" y="189440"/>
                        </a:moveTo>
                        <a:cubicBezTo>
                          <a:pt x="95115" y="189440"/>
                          <a:pt x="95115" y="189535"/>
                          <a:pt x="95115" y="189440"/>
                        </a:cubicBezTo>
                        <a:cubicBezTo>
                          <a:pt x="94734" y="189249"/>
                          <a:pt x="94353" y="188964"/>
                          <a:pt x="93972" y="188773"/>
                        </a:cubicBezTo>
                        <a:cubicBezTo>
                          <a:pt x="94067" y="188487"/>
                          <a:pt x="94162" y="188202"/>
                          <a:pt x="94258" y="187916"/>
                        </a:cubicBezTo>
                        <a:cubicBezTo>
                          <a:pt x="95115" y="188487"/>
                          <a:pt x="95591" y="189154"/>
                          <a:pt x="95115" y="189440"/>
                        </a:cubicBezTo>
                        <a:close/>
                        <a:moveTo>
                          <a:pt x="282186" y="193440"/>
                        </a:moveTo>
                        <a:cubicBezTo>
                          <a:pt x="281900" y="193250"/>
                          <a:pt x="281614" y="193155"/>
                          <a:pt x="281424" y="192964"/>
                        </a:cubicBezTo>
                        <a:cubicBezTo>
                          <a:pt x="280948" y="192583"/>
                          <a:pt x="280662" y="192393"/>
                          <a:pt x="280471" y="192297"/>
                        </a:cubicBezTo>
                        <a:cubicBezTo>
                          <a:pt x="282091" y="191440"/>
                          <a:pt x="284091" y="191059"/>
                          <a:pt x="282186" y="193440"/>
                        </a:cubicBezTo>
                        <a:close/>
                      </a:path>
                    </a:pathLst>
                  </a:custGeom>
                  <a:solidFill>
                    <a:srgbClr val="4D6D0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2" name="Freeform: Shape 497">
                    <a:extLst>
                      <a:ext uri="{FF2B5EF4-FFF2-40B4-BE49-F238E27FC236}">
                        <a16:creationId xmlns:a16="http://schemas.microsoft.com/office/drawing/2014/main" id="{05F629FD-3AD1-428D-84D5-ACF8846EE655}"/>
                      </a:ext>
                    </a:extLst>
                  </p:cNvPr>
                  <p:cNvSpPr/>
                  <p:nvPr/>
                </p:nvSpPr>
                <p:spPr>
                  <a:xfrm>
                    <a:off x="5540095" y="3326846"/>
                    <a:ext cx="1001148" cy="716270"/>
                  </a:xfrm>
                  <a:custGeom>
                    <a:avLst/>
                    <a:gdLst>
                      <a:gd name="connsiteX0" fmla="*/ 164242 w 1001148"/>
                      <a:gd name="connsiteY0" fmla="*/ 368089 h 716270"/>
                      <a:gd name="connsiteX1" fmla="*/ 1078 w 1001148"/>
                      <a:gd name="connsiteY1" fmla="*/ 307700 h 716270"/>
                      <a:gd name="connsiteX2" fmla="*/ 40321 w 1001148"/>
                      <a:gd name="connsiteY2" fmla="*/ 197115 h 716270"/>
                      <a:gd name="connsiteX3" fmla="*/ 133381 w 1001148"/>
                      <a:gd name="connsiteY3" fmla="*/ 33190 h 716270"/>
                      <a:gd name="connsiteX4" fmla="*/ 247681 w 1001148"/>
                      <a:gd name="connsiteY4" fmla="*/ 33190 h 716270"/>
                      <a:gd name="connsiteX5" fmla="*/ 432561 w 1001148"/>
                      <a:gd name="connsiteY5" fmla="*/ 53192 h 716270"/>
                      <a:gd name="connsiteX6" fmla="*/ 614965 w 1001148"/>
                      <a:gd name="connsiteY6" fmla="*/ 163111 h 716270"/>
                      <a:gd name="connsiteX7" fmla="*/ 784986 w 1001148"/>
                      <a:gd name="connsiteY7" fmla="*/ 303509 h 716270"/>
                      <a:gd name="connsiteX8" fmla="*/ 884141 w 1001148"/>
                      <a:gd name="connsiteY8" fmla="*/ 275982 h 716270"/>
                      <a:gd name="connsiteX9" fmla="*/ 986440 w 1001148"/>
                      <a:gd name="connsiteY9" fmla="*/ 501439 h 716270"/>
                      <a:gd name="connsiteX10" fmla="*/ 775556 w 1001148"/>
                      <a:gd name="connsiteY10" fmla="*/ 671555 h 716270"/>
                      <a:gd name="connsiteX11" fmla="*/ 374649 w 1001148"/>
                      <a:gd name="connsiteY11" fmla="*/ 667174 h 716270"/>
                      <a:gd name="connsiteX12" fmla="*/ 164242 w 1001148"/>
                      <a:gd name="connsiteY12" fmla="*/ 368089 h 71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1148" h="716270">
                        <a:moveTo>
                          <a:pt x="164242" y="368089"/>
                        </a:moveTo>
                        <a:cubicBezTo>
                          <a:pt x="164242" y="368089"/>
                          <a:pt x="17176" y="402093"/>
                          <a:pt x="1078" y="307700"/>
                        </a:cubicBezTo>
                        <a:cubicBezTo>
                          <a:pt x="-11876" y="232167"/>
                          <a:pt x="97281" y="275220"/>
                          <a:pt x="40321" y="197115"/>
                        </a:cubicBezTo>
                        <a:cubicBezTo>
                          <a:pt x="-24353" y="108247"/>
                          <a:pt x="75659" y="8234"/>
                          <a:pt x="133381" y="33190"/>
                        </a:cubicBezTo>
                        <a:cubicBezTo>
                          <a:pt x="191197" y="58145"/>
                          <a:pt x="194436" y="62146"/>
                          <a:pt x="247681" y="33190"/>
                        </a:cubicBezTo>
                        <a:cubicBezTo>
                          <a:pt x="300925" y="4234"/>
                          <a:pt x="410653" y="-32437"/>
                          <a:pt x="432561" y="53192"/>
                        </a:cubicBezTo>
                        <a:cubicBezTo>
                          <a:pt x="454468" y="138917"/>
                          <a:pt x="514952" y="162254"/>
                          <a:pt x="614965" y="163111"/>
                        </a:cubicBezTo>
                        <a:cubicBezTo>
                          <a:pt x="714977" y="163968"/>
                          <a:pt x="816514" y="222737"/>
                          <a:pt x="784986" y="303509"/>
                        </a:cubicBezTo>
                        <a:cubicBezTo>
                          <a:pt x="753458" y="384281"/>
                          <a:pt x="813370" y="272934"/>
                          <a:pt x="884141" y="275982"/>
                        </a:cubicBezTo>
                        <a:cubicBezTo>
                          <a:pt x="954912" y="279030"/>
                          <a:pt x="1034636" y="403808"/>
                          <a:pt x="986440" y="501439"/>
                        </a:cubicBezTo>
                        <a:cubicBezTo>
                          <a:pt x="938338" y="599165"/>
                          <a:pt x="841945" y="601451"/>
                          <a:pt x="775556" y="671555"/>
                        </a:cubicBezTo>
                        <a:cubicBezTo>
                          <a:pt x="709167" y="741659"/>
                          <a:pt x="400462" y="720895"/>
                          <a:pt x="374649" y="667174"/>
                        </a:cubicBezTo>
                        <a:cubicBezTo>
                          <a:pt x="348836" y="613453"/>
                          <a:pt x="145001" y="495057"/>
                          <a:pt x="164242" y="368089"/>
                        </a:cubicBezTo>
                        <a:close/>
                      </a:path>
                    </a:pathLst>
                  </a:custGeom>
                  <a:solidFill>
                    <a:srgbClr val="4D6D0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3" name="Freeform: Shape 498">
                    <a:extLst>
                      <a:ext uri="{FF2B5EF4-FFF2-40B4-BE49-F238E27FC236}">
                        <a16:creationId xmlns:a16="http://schemas.microsoft.com/office/drawing/2014/main" id="{0D38B949-A619-463A-8CF7-9FA0B885CF20}"/>
                      </a:ext>
                    </a:extLst>
                  </p:cNvPr>
                  <p:cNvSpPr/>
                  <p:nvPr/>
                </p:nvSpPr>
                <p:spPr>
                  <a:xfrm>
                    <a:off x="5771502" y="3157486"/>
                    <a:ext cx="131899" cy="161816"/>
                  </a:xfrm>
                  <a:custGeom>
                    <a:avLst/>
                    <a:gdLst>
                      <a:gd name="connsiteX0" fmla="*/ 131430 w 131899"/>
                      <a:gd name="connsiteY0" fmla="*/ 73963 h 161816"/>
                      <a:gd name="connsiteX1" fmla="*/ 99903 w 131899"/>
                      <a:gd name="connsiteY1" fmla="*/ 8431 h 161816"/>
                      <a:gd name="connsiteX2" fmla="*/ 35895 w 131899"/>
                      <a:gd name="connsiteY2" fmla="*/ 10145 h 161816"/>
                      <a:gd name="connsiteX3" fmla="*/ 81 w 131899"/>
                      <a:gd name="connsiteY3" fmla="*/ 72153 h 161816"/>
                      <a:gd name="connsiteX4" fmla="*/ 22941 w 131899"/>
                      <a:gd name="connsiteY4" fmla="*/ 128351 h 161816"/>
                      <a:gd name="connsiteX5" fmla="*/ 47610 w 131899"/>
                      <a:gd name="connsiteY5" fmla="*/ 157783 h 161816"/>
                      <a:gd name="connsiteX6" fmla="*/ 112857 w 131899"/>
                      <a:gd name="connsiteY6" fmla="*/ 137209 h 161816"/>
                      <a:gd name="connsiteX7" fmla="*/ 131430 w 131899"/>
                      <a:gd name="connsiteY7" fmla="*/ 73963 h 161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899" h="161816">
                        <a:moveTo>
                          <a:pt x="131430" y="73963"/>
                        </a:moveTo>
                        <a:cubicBezTo>
                          <a:pt x="128954" y="50055"/>
                          <a:pt x="120667" y="22718"/>
                          <a:pt x="99903" y="8431"/>
                        </a:cubicBezTo>
                        <a:cubicBezTo>
                          <a:pt x="81234" y="-4333"/>
                          <a:pt x="54278" y="-1666"/>
                          <a:pt x="35895" y="10145"/>
                        </a:cubicBezTo>
                        <a:cubicBezTo>
                          <a:pt x="14654" y="23766"/>
                          <a:pt x="1319" y="46912"/>
                          <a:pt x="81" y="72153"/>
                        </a:cubicBezTo>
                        <a:cubicBezTo>
                          <a:pt x="-967" y="93775"/>
                          <a:pt x="8272" y="113396"/>
                          <a:pt x="22941" y="128351"/>
                        </a:cubicBezTo>
                        <a:cubicBezTo>
                          <a:pt x="27132" y="140828"/>
                          <a:pt x="34656" y="151877"/>
                          <a:pt x="47610" y="157783"/>
                        </a:cubicBezTo>
                        <a:cubicBezTo>
                          <a:pt x="71042" y="168641"/>
                          <a:pt x="97712" y="156164"/>
                          <a:pt x="112857" y="137209"/>
                        </a:cubicBezTo>
                        <a:cubicBezTo>
                          <a:pt x="127049" y="119397"/>
                          <a:pt x="133812" y="96823"/>
                          <a:pt x="131430" y="73963"/>
                        </a:cubicBezTo>
                        <a:close/>
                      </a:path>
                    </a:pathLst>
                  </a:custGeom>
                  <a:solidFill>
                    <a:srgbClr val="4D6D0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4" name="Freeform: Shape 499">
                    <a:extLst>
                      <a:ext uri="{FF2B5EF4-FFF2-40B4-BE49-F238E27FC236}">
                        <a16:creationId xmlns:a16="http://schemas.microsoft.com/office/drawing/2014/main" id="{EBDD4DCF-CC6B-40C3-9525-6D6F11E59799}"/>
                      </a:ext>
                    </a:extLst>
                  </p:cNvPr>
                  <p:cNvSpPr/>
                  <p:nvPr/>
                </p:nvSpPr>
                <p:spPr>
                  <a:xfrm>
                    <a:off x="6437404" y="3194206"/>
                    <a:ext cx="63255" cy="69151"/>
                  </a:xfrm>
                  <a:custGeom>
                    <a:avLst/>
                    <a:gdLst>
                      <a:gd name="connsiteX0" fmla="*/ 61984 w 63255"/>
                      <a:gd name="connsiteY0" fmla="*/ 29813 h 69151"/>
                      <a:gd name="connsiteX1" fmla="*/ 61603 w 63255"/>
                      <a:gd name="connsiteY1" fmla="*/ 28575 h 69151"/>
                      <a:gd name="connsiteX2" fmla="*/ 58936 w 63255"/>
                      <a:gd name="connsiteY2" fmla="*/ 22384 h 69151"/>
                      <a:gd name="connsiteX3" fmla="*/ 58364 w 63255"/>
                      <a:gd name="connsiteY3" fmla="*/ 21431 h 69151"/>
                      <a:gd name="connsiteX4" fmla="*/ 54269 w 63255"/>
                      <a:gd name="connsiteY4" fmla="*/ 16002 h 69151"/>
                      <a:gd name="connsiteX5" fmla="*/ 51030 w 63255"/>
                      <a:gd name="connsiteY5" fmla="*/ 12954 h 69151"/>
                      <a:gd name="connsiteX6" fmla="*/ 47506 w 63255"/>
                      <a:gd name="connsiteY6" fmla="*/ 9049 h 69151"/>
                      <a:gd name="connsiteX7" fmla="*/ 40838 w 63255"/>
                      <a:gd name="connsiteY7" fmla="*/ 4096 h 69151"/>
                      <a:gd name="connsiteX8" fmla="*/ 33314 w 63255"/>
                      <a:gd name="connsiteY8" fmla="*/ 952 h 69151"/>
                      <a:gd name="connsiteX9" fmla="*/ 29885 w 63255"/>
                      <a:gd name="connsiteY9" fmla="*/ 476 h 69151"/>
                      <a:gd name="connsiteX10" fmla="*/ 26170 w 63255"/>
                      <a:gd name="connsiteY10" fmla="*/ 0 h 69151"/>
                      <a:gd name="connsiteX11" fmla="*/ 19312 w 63255"/>
                      <a:gd name="connsiteY11" fmla="*/ 857 h 69151"/>
                      <a:gd name="connsiteX12" fmla="*/ 18645 w 63255"/>
                      <a:gd name="connsiteY12" fmla="*/ 1048 h 69151"/>
                      <a:gd name="connsiteX13" fmla="*/ 13311 w 63255"/>
                      <a:gd name="connsiteY13" fmla="*/ 3239 h 69151"/>
                      <a:gd name="connsiteX14" fmla="*/ 12930 w 63255"/>
                      <a:gd name="connsiteY14" fmla="*/ 3429 h 69151"/>
                      <a:gd name="connsiteX15" fmla="*/ 7596 w 63255"/>
                      <a:gd name="connsiteY15" fmla="*/ 7620 h 69151"/>
                      <a:gd name="connsiteX16" fmla="*/ 3405 w 63255"/>
                      <a:gd name="connsiteY16" fmla="*/ 13240 h 69151"/>
                      <a:gd name="connsiteX17" fmla="*/ 71 w 63255"/>
                      <a:gd name="connsiteY17" fmla="*/ 25717 h 69151"/>
                      <a:gd name="connsiteX18" fmla="*/ 71 w 63255"/>
                      <a:gd name="connsiteY18" fmla="*/ 27432 h 69151"/>
                      <a:gd name="connsiteX19" fmla="*/ 1119 w 63255"/>
                      <a:gd name="connsiteY19" fmla="*/ 35052 h 69151"/>
                      <a:gd name="connsiteX20" fmla="*/ 1881 w 63255"/>
                      <a:gd name="connsiteY20" fmla="*/ 37910 h 69151"/>
                      <a:gd name="connsiteX21" fmla="*/ 2834 w 63255"/>
                      <a:gd name="connsiteY21" fmla="*/ 44291 h 69151"/>
                      <a:gd name="connsiteX22" fmla="*/ 5786 w 63255"/>
                      <a:gd name="connsiteY22" fmla="*/ 51149 h 69151"/>
                      <a:gd name="connsiteX23" fmla="*/ 17693 w 63255"/>
                      <a:gd name="connsiteY23" fmla="*/ 63437 h 69151"/>
                      <a:gd name="connsiteX24" fmla="*/ 19883 w 63255"/>
                      <a:gd name="connsiteY24" fmla="*/ 64865 h 69151"/>
                      <a:gd name="connsiteX25" fmla="*/ 27789 w 63255"/>
                      <a:gd name="connsiteY25" fmla="*/ 68104 h 69151"/>
                      <a:gd name="connsiteX26" fmla="*/ 31790 w 63255"/>
                      <a:gd name="connsiteY26" fmla="*/ 68675 h 69151"/>
                      <a:gd name="connsiteX27" fmla="*/ 35695 w 63255"/>
                      <a:gd name="connsiteY27" fmla="*/ 69151 h 69151"/>
                      <a:gd name="connsiteX28" fmla="*/ 39124 w 63255"/>
                      <a:gd name="connsiteY28" fmla="*/ 68675 h 69151"/>
                      <a:gd name="connsiteX29" fmla="*/ 42553 w 63255"/>
                      <a:gd name="connsiteY29" fmla="*/ 68199 h 69151"/>
                      <a:gd name="connsiteX30" fmla="*/ 48839 w 63255"/>
                      <a:gd name="connsiteY30" fmla="*/ 65627 h 69151"/>
                      <a:gd name="connsiteX31" fmla="*/ 53983 w 63255"/>
                      <a:gd name="connsiteY31" fmla="*/ 61722 h 69151"/>
                      <a:gd name="connsiteX32" fmla="*/ 54173 w 63255"/>
                      <a:gd name="connsiteY32" fmla="*/ 61532 h 69151"/>
                      <a:gd name="connsiteX33" fmla="*/ 58364 w 63255"/>
                      <a:gd name="connsiteY33" fmla="*/ 56483 h 69151"/>
                      <a:gd name="connsiteX34" fmla="*/ 59031 w 63255"/>
                      <a:gd name="connsiteY34" fmla="*/ 55340 h 69151"/>
                      <a:gd name="connsiteX35" fmla="*/ 61698 w 63255"/>
                      <a:gd name="connsiteY35" fmla="*/ 49054 h 69151"/>
                      <a:gd name="connsiteX36" fmla="*/ 62365 w 63255"/>
                      <a:gd name="connsiteY36" fmla="*/ 46482 h 69151"/>
                      <a:gd name="connsiteX37" fmla="*/ 63222 w 63255"/>
                      <a:gd name="connsiteY37" fmla="*/ 38195 h 69151"/>
                      <a:gd name="connsiteX38" fmla="*/ 61984 w 63255"/>
                      <a:gd name="connsiteY38" fmla="*/ 29813 h 69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63255" h="69151">
                        <a:moveTo>
                          <a:pt x="61984" y="29813"/>
                        </a:moveTo>
                        <a:cubicBezTo>
                          <a:pt x="61889" y="29432"/>
                          <a:pt x="61698" y="28956"/>
                          <a:pt x="61603" y="28575"/>
                        </a:cubicBezTo>
                        <a:cubicBezTo>
                          <a:pt x="60841" y="26479"/>
                          <a:pt x="59984" y="24289"/>
                          <a:pt x="58936" y="22384"/>
                        </a:cubicBezTo>
                        <a:cubicBezTo>
                          <a:pt x="58745" y="22003"/>
                          <a:pt x="58555" y="21717"/>
                          <a:pt x="58364" y="21431"/>
                        </a:cubicBezTo>
                        <a:cubicBezTo>
                          <a:pt x="57126" y="19526"/>
                          <a:pt x="55697" y="17716"/>
                          <a:pt x="54269" y="16002"/>
                        </a:cubicBezTo>
                        <a:cubicBezTo>
                          <a:pt x="53316" y="14859"/>
                          <a:pt x="52173" y="13907"/>
                          <a:pt x="51030" y="12954"/>
                        </a:cubicBezTo>
                        <a:cubicBezTo>
                          <a:pt x="49982" y="11525"/>
                          <a:pt x="48839" y="10096"/>
                          <a:pt x="47506" y="9049"/>
                        </a:cubicBezTo>
                        <a:cubicBezTo>
                          <a:pt x="45506" y="7334"/>
                          <a:pt x="43315" y="5429"/>
                          <a:pt x="40838" y="4096"/>
                        </a:cubicBezTo>
                        <a:cubicBezTo>
                          <a:pt x="38457" y="2858"/>
                          <a:pt x="35885" y="1524"/>
                          <a:pt x="33314" y="952"/>
                        </a:cubicBezTo>
                        <a:cubicBezTo>
                          <a:pt x="32171" y="667"/>
                          <a:pt x="30837" y="571"/>
                          <a:pt x="29885" y="476"/>
                        </a:cubicBezTo>
                        <a:cubicBezTo>
                          <a:pt x="28932" y="381"/>
                          <a:pt x="27408" y="0"/>
                          <a:pt x="26170" y="0"/>
                        </a:cubicBezTo>
                        <a:cubicBezTo>
                          <a:pt x="23884" y="0"/>
                          <a:pt x="21503" y="286"/>
                          <a:pt x="19312" y="857"/>
                        </a:cubicBezTo>
                        <a:cubicBezTo>
                          <a:pt x="19121" y="952"/>
                          <a:pt x="18836" y="952"/>
                          <a:pt x="18645" y="1048"/>
                        </a:cubicBezTo>
                        <a:cubicBezTo>
                          <a:pt x="16835" y="1810"/>
                          <a:pt x="15121" y="2572"/>
                          <a:pt x="13311" y="3239"/>
                        </a:cubicBezTo>
                        <a:cubicBezTo>
                          <a:pt x="13216" y="3334"/>
                          <a:pt x="13025" y="3334"/>
                          <a:pt x="12930" y="3429"/>
                        </a:cubicBezTo>
                        <a:cubicBezTo>
                          <a:pt x="11025" y="4572"/>
                          <a:pt x="9215" y="6001"/>
                          <a:pt x="7596" y="7620"/>
                        </a:cubicBezTo>
                        <a:cubicBezTo>
                          <a:pt x="5977" y="9239"/>
                          <a:pt x="4453" y="11144"/>
                          <a:pt x="3405" y="13240"/>
                        </a:cubicBezTo>
                        <a:cubicBezTo>
                          <a:pt x="929" y="18098"/>
                          <a:pt x="548" y="20288"/>
                          <a:pt x="71" y="25717"/>
                        </a:cubicBezTo>
                        <a:cubicBezTo>
                          <a:pt x="-24" y="26289"/>
                          <a:pt x="-24" y="26861"/>
                          <a:pt x="71" y="27432"/>
                        </a:cubicBezTo>
                        <a:cubicBezTo>
                          <a:pt x="262" y="30004"/>
                          <a:pt x="643" y="32575"/>
                          <a:pt x="1119" y="35052"/>
                        </a:cubicBezTo>
                        <a:cubicBezTo>
                          <a:pt x="1310" y="36004"/>
                          <a:pt x="1691" y="36957"/>
                          <a:pt x="1881" y="37910"/>
                        </a:cubicBezTo>
                        <a:cubicBezTo>
                          <a:pt x="2072" y="39719"/>
                          <a:pt x="2262" y="42291"/>
                          <a:pt x="2834" y="44291"/>
                        </a:cubicBezTo>
                        <a:cubicBezTo>
                          <a:pt x="3500" y="46482"/>
                          <a:pt x="4548" y="49054"/>
                          <a:pt x="5786" y="51149"/>
                        </a:cubicBezTo>
                        <a:cubicBezTo>
                          <a:pt x="9025" y="56483"/>
                          <a:pt x="12835" y="59817"/>
                          <a:pt x="17693" y="63437"/>
                        </a:cubicBezTo>
                        <a:cubicBezTo>
                          <a:pt x="18359" y="63913"/>
                          <a:pt x="19121" y="64389"/>
                          <a:pt x="19883" y="64865"/>
                        </a:cubicBezTo>
                        <a:cubicBezTo>
                          <a:pt x="22360" y="66199"/>
                          <a:pt x="25027" y="67437"/>
                          <a:pt x="27789" y="68104"/>
                        </a:cubicBezTo>
                        <a:cubicBezTo>
                          <a:pt x="29027" y="68389"/>
                          <a:pt x="30551" y="68485"/>
                          <a:pt x="31790" y="68675"/>
                        </a:cubicBezTo>
                        <a:cubicBezTo>
                          <a:pt x="32933" y="68866"/>
                          <a:pt x="34457" y="69151"/>
                          <a:pt x="35695" y="69151"/>
                        </a:cubicBezTo>
                        <a:cubicBezTo>
                          <a:pt x="36838" y="69056"/>
                          <a:pt x="38267" y="68866"/>
                          <a:pt x="39124" y="68675"/>
                        </a:cubicBezTo>
                        <a:cubicBezTo>
                          <a:pt x="39886" y="68580"/>
                          <a:pt x="41505" y="68485"/>
                          <a:pt x="42553" y="68199"/>
                        </a:cubicBezTo>
                        <a:cubicBezTo>
                          <a:pt x="44744" y="67627"/>
                          <a:pt x="46934" y="66770"/>
                          <a:pt x="48839" y="65627"/>
                        </a:cubicBezTo>
                        <a:cubicBezTo>
                          <a:pt x="50649" y="64484"/>
                          <a:pt x="52459" y="63151"/>
                          <a:pt x="53983" y="61722"/>
                        </a:cubicBezTo>
                        <a:cubicBezTo>
                          <a:pt x="54078" y="61627"/>
                          <a:pt x="54078" y="61532"/>
                          <a:pt x="54173" y="61532"/>
                        </a:cubicBezTo>
                        <a:cubicBezTo>
                          <a:pt x="55793" y="60008"/>
                          <a:pt x="57221" y="58388"/>
                          <a:pt x="58364" y="56483"/>
                        </a:cubicBezTo>
                        <a:cubicBezTo>
                          <a:pt x="58555" y="56102"/>
                          <a:pt x="58841" y="55721"/>
                          <a:pt x="59031" y="55340"/>
                        </a:cubicBezTo>
                        <a:cubicBezTo>
                          <a:pt x="59984" y="53340"/>
                          <a:pt x="60936" y="51149"/>
                          <a:pt x="61698" y="49054"/>
                        </a:cubicBezTo>
                        <a:cubicBezTo>
                          <a:pt x="61984" y="48197"/>
                          <a:pt x="62174" y="47339"/>
                          <a:pt x="62365" y="46482"/>
                        </a:cubicBezTo>
                        <a:cubicBezTo>
                          <a:pt x="62746" y="44101"/>
                          <a:pt x="63413" y="40862"/>
                          <a:pt x="63222" y="38195"/>
                        </a:cubicBezTo>
                        <a:cubicBezTo>
                          <a:pt x="63032" y="35338"/>
                          <a:pt x="62746" y="32480"/>
                          <a:pt x="61984" y="29813"/>
                        </a:cubicBezTo>
                        <a:close/>
                      </a:path>
                    </a:pathLst>
                  </a:custGeom>
                  <a:solidFill>
                    <a:srgbClr val="4D6D0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67" name="Freeform: Shape 492">
                  <a:extLst>
                    <a:ext uri="{FF2B5EF4-FFF2-40B4-BE49-F238E27FC236}">
                      <a16:creationId xmlns:a16="http://schemas.microsoft.com/office/drawing/2014/main" id="{5143835A-2607-4F7A-A2E7-3B16053C0A1C}"/>
                    </a:ext>
                  </a:extLst>
                </p:cNvPr>
                <p:cNvSpPr/>
                <p:nvPr/>
              </p:nvSpPr>
              <p:spPr>
                <a:xfrm>
                  <a:off x="6770119" y="3352412"/>
                  <a:ext cx="602897" cy="713477"/>
                </a:xfrm>
                <a:custGeom>
                  <a:avLst/>
                  <a:gdLst>
                    <a:gd name="connsiteX0" fmla="*/ 226950 w 602897"/>
                    <a:gd name="connsiteY0" fmla="*/ 650657 h 713477"/>
                    <a:gd name="connsiteX1" fmla="*/ 292768 w 602897"/>
                    <a:gd name="connsiteY1" fmla="*/ 713236 h 713477"/>
                    <a:gd name="connsiteX2" fmla="*/ 368111 w 602897"/>
                    <a:gd name="connsiteY2" fmla="*/ 660754 h 713477"/>
                    <a:gd name="connsiteX3" fmla="*/ 433357 w 602897"/>
                    <a:gd name="connsiteY3" fmla="*/ 645133 h 713477"/>
                    <a:gd name="connsiteX4" fmla="*/ 425642 w 602897"/>
                    <a:gd name="connsiteY4" fmla="*/ 538453 h 713477"/>
                    <a:gd name="connsiteX5" fmla="*/ 437453 w 602897"/>
                    <a:gd name="connsiteY5" fmla="*/ 461205 h 713477"/>
                    <a:gd name="connsiteX6" fmla="*/ 425642 w 602897"/>
                    <a:gd name="connsiteY6" fmla="*/ 367193 h 713477"/>
                    <a:gd name="connsiteX7" fmla="*/ 468028 w 602897"/>
                    <a:gd name="connsiteY7" fmla="*/ 332617 h 713477"/>
                    <a:gd name="connsiteX8" fmla="*/ 573279 w 602897"/>
                    <a:gd name="connsiteY8" fmla="*/ 167930 h 713477"/>
                    <a:gd name="connsiteX9" fmla="*/ 426975 w 602897"/>
                    <a:gd name="connsiteY9" fmla="*/ 134212 h 713477"/>
                    <a:gd name="connsiteX10" fmla="*/ 437453 w 602897"/>
                    <a:gd name="connsiteY10" fmla="*/ 37152 h 713477"/>
                    <a:gd name="connsiteX11" fmla="*/ 261716 w 602897"/>
                    <a:gd name="connsiteY11" fmla="*/ 137641 h 713477"/>
                    <a:gd name="connsiteX12" fmla="*/ 3970 w 602897"/>
                    <a:gd name="connsiteY12" fmla="*/ 480064 h 713477"/>
                    <a:gd name="connsiteX13" fmla="*/ 226950 w 602897"/>
                    <a:gd name="connsiteY13" fmla="*/ 650657 h 713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2897" h="713477">
                      <a:moveTo>
                        <a:pt x="226950" y="650657"/>
                      </a:moveTo>
                      <a:cubicBezTo>
                        <a:pt x="226950" y="650657"/>
                        <a:pt x="238856" y="717999"/>
                        <a:pt x="292768" y="713236"/>
                      </a:cubicBezTo>
                      <a:cubicBezTo>
                        <a:pt x="346679" y="708474"/>
                        <a:pt x="344203" y="673708"/>
                        <a:pt x="368111" y="660754"/>
                      </a:cubicBezTo>
                      <a:cubicBezTo>
                        <a:pt x="392018" y="647800"/>
                        <a:pt x="416021" y="662659"/>
                        <a:pt x="433357" y="645133"/>
                      </a:cubicBezTo>
                      <a:cubicBezTo>
                        <a:pt x="450692" y="627607"/>
                        <a:pt x="473838" y="564932"/>
                        <a:pt x="425642" y="538453"/>
                      </a:cubicBezTo>
                      <a:cubicBezTo>
                        <a:pt x="377540" y="512068"/>
                        <a:pt x="380493" y="464634"/>
                        <a:pt x="437453" y="461205"/>
                      </a:cubicBezTo>
                      <a:cubicBezTo>
                        <a:pt x="494412" y="457776"/>
                        <a:pt x="503651" y="368241"/>
                        <a:pt x="425642" y="367193"/>
                      </a:cubicBezTo>
                      <a:cubicBezTo>
                        <a:pt x="361253" y="366336"/>
                        <a:pt x="432023" y="321092"/>
                        <a:pt x="468028" y="332617"/>
                      </a:cubicBezTo>
                      <a:cubicBezTo>
                        <a:pt x="589662" y="371289"/>
                        <a:pt x="639859" y="244035"/>
                        <a:pt x="573279" y="167930"/>
                      </a:cubicBezTo>
                      <a:cubicBezTo>
                        <a:pt x="512891" y="98874"/>
                        <a:pt x="474029" y="168883"/>
                        <a:pt x="426975" y="134212"/>
                      </a:cubicBezTo>
                      <a:cubicBezTo>
                        <a:pt x="379922" y="99541"/>
                        <a:pt x="461360" y="88587"/>
                        <a:pt x="437453" y="37152"/>
                      </a:cubicBezTo>
                      <a:cubicBezTo>
                        <a:pt x="411640" y="-18379"/>
                        <a:pt x="292292" y="-30857"/>
                        <a:pt x="261716" y="137641"/>
                      </a:cubicBezTo>
                      <a:cubicBezTo>
                        <a:pt x="231141" y="306043"/>
                        <a:pt x="-35464" y="316139"/>
                        <a:pt x="3970" y="480064"/>
                      </a:cubicBezTo>
                      <a:cubicBezTo>
                        <a:pt x="43403" y="643894"/>
                        <a:pt x="226950" y="650657"/>
                        <a:pt x="226950" y="650657"/>
                      </a:cubicBezTo>
                      <a:close/>
                    </a:path>
                  </a:pathLst>
                </a:custGeom>
                <a:solidFill>
                  <a:srgbClr val="4D6D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493">
                  <a:extLst>
                    <a:ext uri="{FF2B5EF4-FFF2-40B4-BE49-F238E27FC236}">
                      <a16:creationId xmlns:a16="http://schemas.microsoft.com/office/drawing/2014/main" id="{6163C388-D252-49EC-924D-292CB3E3BAF5}"/>
                    </a:ext>
                  </a:extLst>
                </p:cNvPr>
                <p:cNvSpPr/>
                <p:nvPr/>
              </p:nvSpPr>
              <p:spPr>
                <a:xfrm>
                  <a:off x="6271072" y="3813566"/>
                  <a:ext cx="837886" cy="670426"/>
                </a:xfrm>
                <a:custGeom>
                  <a:avLst/>
                  <a:gdLst>
                    <a:gd name="connsiteX0" fmla="*/ 173262 w 837886"/>
                    <a:gd name="connsiteY0" fmla="*/ 580981 h 670426"/>
                    <a:gd name="connsiteX1" fmla="*/ 280227 w 837886"/>
                    <a:gd name="connsiteY1" fmla="*/ 665277 h 670426"/>
                    <a:gd name="connsiteX2" fmla="*/ 415482 w 837886"/>
                    <a:gd name="connsiteY2" fmla="*/ 620890 h 670426"/>
                    <a:gd name="connsiteX3" fmla="*/ 528735 w 837886"/>
                    <a:gd name="connsiteY3" fmla="*/ 561740 h 670426"/>
                    <a:gd name="connsiteX4" fmla="*/ 661037 w 837886"/>
                    <a:gd name="connsiteY4" fmla="*/ 514210 h 670426"/>
                    <a:gd name="connsiteX5" fmla="*/ 745428 w 837886"/>
                    <a:gd name="connsiteY5" fmla="*/ 416198 h 670426"/>
                    <a:gd name="connsiteX6" fmla="*/ 779814 w 837886"/>
                    <a:gd name="connsiteY6" fmla="*/ 355238 h 670426"/>
                    <a:gd name="connsiteX7" fmla="*/ 831153 w 837886"/>
                    <a:gd name="connsiteY7" fmla="*/ 257797 h 670426"/>
                    <a:gd name="connsiteX8" fmla="*/ 458345 w 837886"/>
                    <a:gd name="connsiteY8" fmla="*/ 21006 h 670426"/>
                    <a:gd name="connsiteX9" fmla="*/ 190883 w 837886"/>
                    <a:gd name="connsiteY9" fmla="*/ 26721 h 670426"/>
                    <a:gd name="connsiteX10" fmla="*/ 2 w 837886"/>
                    <a:gd name="connsiteY10" fmla="*/ 239224 h 670426"/>
                    <a:gd name="connsiteX11" fmla="*/ 173262 w 837886"/>
                    <a:gd name="connsiteY11" fmla="*/ 580981 h 67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7886" h="670426">
                      <a:moveTo>
                        <a:pt x="173262" y="580981"/>
                      </a:moveTo>
                      <a:cubicBezTo>
                        <a:pt x="173262" y="580981"/>
                        <a:pt x="197550" y="695757"/>
                        <a:pt x="280227" y="665277"/>
                      </a:cubicBezTo>
                      <a:cubicBezTo>
                        <a:pt x="362904" y="634797"/>
                        <a:pt x="358428" y="568217"/>
                        <a:pt x="415482" y="620890"/>
                      </a:cubicBezTo>
                      <a:cubicBezTo>
                        <a:pt x="472537" y="673564"/>
                        <a:pt x="526544" y="617271"/>
                        <a:pt x="528735" y="561740"/>
                      </a:cubicBezTo>
                      <a:cubicBezTo>
                        <a:pt x="530925" y="506305"/>
                        <a:pt x="591409" y="495256"/>
                        <a:pt x="661037" y="514210"/>
                      </a:cubicBezTo>
                      <a:cubicBezTo>
                        <a:pt x="730665" y="533261"/>
                        <a:pt x="757811" y="444583"/>
                        <a:pt x="745428" y="416198"/>
                      </a:cubicBezTo>
                      <a:cubicBezTo>
                        <a:pt x="733046" y="387814"/>
                        <a:pt x="745905" y="353905"/>
                        <a:pt x="779814" y="355238"/>
                      </a:cubicBezTo>
                      <a:cubicBezTo>
                        <a:pt x="813723" y="356572"/>
                        <a:pt x="854109" y="327139"/>
                        <a:pt x="831153" y="257797"/>
                      </a:cubicBezTo>
                      <a:cubicBezTo>
                        <a:pt x="808198" y="188551"/>
                        <a:pt x="533116" y="23864"/>
                        <a:pt x="458345" y="21006"/>
                      </a:cubicBezTo>
                      <a:cubicBezTo>
                        <a:pt x="383574" y="18148"/>
                        <a:pt x="266892" y="-28238"/>
                        <a:pt x="190883" y="26721"/>
                      </a:cubicBezTo>
                      <a:cubicBezTo>
                        <a:pt x="114873" y="81680"/>
                        <a:pt x="2" y="239224"/>
                        <a:pt x="2" y="239224"/>
                      </a:cubicBezTo>
                      <a:cubicBezTo>
                        <a:pt x="2" y="239224"/>
                        <a:pt x="-2475" y="618033"/>
                        <a:pt x="173262" y="580981"/>
                      </a:cubicBezTo>
                      <a:close/>
                    </a:path>
                  </a:pathLst>
                </a:custGeom>
                <a:solidFill>
                  <a:srgbClr val="4D6D0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9" name="Freeform: Shape 494">
                  <a:extLst>
                    <a:ext uri="{FF2B5EF4-FFF2-40B4-BE49-F238E27FC236}">
                      <a16:creationId xmlns:a16="http://schemas.microsoft.com/office/drawing/2014/main" id="{FCD4CD9F-06CC-4880-80E8-32ABA5CB7381}"/>
                    </a:ext>
                  </a:extLst>
                </p:cNvPr>
                <p:cNvSpPr/>
                <p:nvPr/>
              </p:nvSpPr>
              <p:spPr>
                <a:xfrm>
                  <a:off x="6170781" y="3208963"/>
                  <a:ext cx="958073" cy="829326"/>
                </a:xfrm>
                <a:custGeom>
                  <a:avLst/>
                  <a:gdLst>
                    <a:gd name="connsiteX0" fmla="*/ 100293 w 958073"/>
                    <a:gd name="connsiteY0" fmla="*/ 441681 h 829326"/>
                    <a:gd name="connsiteX1" fmla="*/ 8948 w 958073"/>
                    <a:gd name="connsiteY1" fmla="*/ 307474 h 829326"/>
                    <a:gd name="connsiteX2" fmla="*/ 112294 w 958073"/>
                    <a:gd name="connsiteY2" fmla="*/ 216320 h 829326"/>
                    <a:gd name="connsiteX3" fmla="*/ 112294 w 958073"/>
                    <a:gd name="connsiteY3" fmla="*/ 128690 h 829326"/>
                    <a:gd name="connsiteX4" fmla="*/ 307461 w 958073"/>
                    <a:gd name="connsiteY4" fmla="*/ 88685 h 829326"/>
                    <a:gd name="connsiteX5" fmla="*/ 454051 w 958073"/>
                    <a:gd name="connsiteY5" fmla="*/ 36678 h 829326"/>
                    <a:gd name="connsiteX6" fmla="*/ 547206 w 958073"/>
                    <a:gd name="connsiteY6" fmla="*/ 109640 h 829326"/>
                    <a:gd name="connsiteX7" fmla="*/ 667506 w 958073"/>
                    <a:gd name="connsiteY7" fmla="*/ 578 h 829326"/>
                    <a:gd name="connsiteX8" fmla="*/ 761328 w 958073"/>
                    <a:gd name="connsiteY8" fmla="*/ 124784 h 829326"/>
                    <a:gd name="connsiteX9" fmla="*/ 936111 w 958073"/>
                    <a:gd name="connsiteY9" fmla="*/ 161837 h 829326"/>
                    <a:gd name="connsiteX10" fmla="*/ 900297 w 958073"/>
                    <a:gd name="connsiteY10" fmla="*/ 301473 h 829326"/>
                    <a:gd name="connsiteX11" fmla="*/ 945065 w 958073"/>
                    <a:gd name="connsiteY11" fmla="*/ 466637 h 829326"/>
                    <a:gd name="connsiteX12" fmla="*/ 841147 w 958073"/>
                    <a:gd name="connsiteY12" fmla="*/ 636467 h 829326"/>
                    <a:gd name="connsiteX13" fmla="*/ 696462 w 958073"/>
                    <a:gd name="connsiteY13" fmla="*/ 813061 h 829326"/>
                    <a:gd name="connsiteX14" fmla="*/ 517678 w 958073"/>
                    <a:gd name="connsiteY14" fmla="*/ 784962 h 829326"/>
                    <a:gd name="connsiteX15" fmla="*/ 301270 w 958073"/>
                    <a:gd name="connsiteY15" fmla="*/ 687045 h 829326"/>
                    <a:gd name="connsiteX16" fmla="*/ 100293 w 958073"/>
                    <a:gd name="connsiteY16" fmla="*/ 441681 h 829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58073" h="829326">
                      <a:moveTo>
                        <a:pt x="100293" y="441681"/>
                      </a:moveTo>
                      <a:cubicBezTo>
                        <a:pt x="100293" y="441681"/>
                        <a:pt x="-35534" y="385103"/>
                        <a:pt x="8948" y="307474"/>
                      </a:cubicBezTo>
                      <a:cubicBezTo>
                        <a:pt x="53430" y="229845"/>
                        <a:pt x="117152" y="276041"/>
                        <a:pt x="112294" y="216320"/>
                      </a:cubicBezTo>
                      <a:cubicBezTo>
                        <a:pt x="107436" y="156693"/>
                        <a:pt x="81719" y="227654"/>
                        <a:pt x="112294" y="128690"/>
                      </a:cubicBezTo>
                      <a:cubicBezTo>
                        <a:pt x="141631" y="33916"/>
                        <a:pt x="225737" y="20200"/>
                        <a:pt x="307461" y="88685"/>
                      </a:cubicBezTo>
                      <a:cubicBezTo>
                        <a:pt x="393472" y="160789"/>
                        <a:pt x="390519" y="55442"/>
                        <a:pt x="454051" y="36678"/>
                      </a:cubicBezTo>
                      <a:cubicBezTo>
                        <a:pt x="517583" y="17914"/>
                        <a:pt x="553397" y="65158"/>
                        <a:pt x="547206" y="109640"/>
                      </a:cubicBezTo>
                      <a:cubicBezTo>
                        <a:pt x="541014" y="154121"/>
                        <a:pt x="580543" y="-10947"/>
                        <a:pt x="667506" y="578"/>
                      </a:cubicBezTo>
                      <a:cubicBezTo>
                        <a:pt x="754470" y="12104"/>
                        <a:pt x="673888" y="123451"/>
                        <a:pt x="761328" y="124784"/>
                      </a:cubicBezTo>
                      <a:cubicBezTo>
                        <a:pt x="848767" y="126118"/>
                        <a:pt x="925062" y="46013"/>
                        <a:pt x="936111" y="161837"/>
                      </a:cubicBezTo>
                      <a:cubicBezTo>
                        <a:pt x="942207" y="226130"/>
                        <a:pt x="884486" y="222511"/>
                        <a:pt x="900297" y="301473"/>
                      </a:cubicBezTo>
                      <a:cubicBezTo>
                        <a:pt x="916204" y="380435"/>
                        <a:pt x="986784" y="389198"/>
                        <a:pt x="945065" y="466637"/>
                      </a:cubicBezTo>
                      <a:cubicBezTo>
                        <a:pt x="903345" y="544075"/>
                        <a:pt x="786283" y="568078"/>
                        <a:pt x="841147" y="636467"/>
                      </a:cubicBezTo>
                      <a:cubicBezTo>
                        <a:pt x="896011" y="704857"/>
                        <a:pt x="750279" y="883832"/>
                        <a:pt x="696462" y="813061"/>
                      </a:cubicBezTo>
                      <a:cubicBezTo>
                        <a:pt x="642646" y="742385"/>
                        <a:pt x="535585" y="717716"/>
                        <a:pt x="517678" y="784962"/>
                      </a:cubicBezTo>
                      <a:cubicBezTo>
                        <a:pt x="499771" y="852209"/>
                        <a:pt x="305747" y="796487"/>
                        <a:pt x="301270" y="687045"/>
                      </a:cubicBezTo>
                      <a:cubicBezTo>
                        <a:pt x="296889" y="577603"/>
                        <a:pt x="233452" y="358147"/>
                        <a:pt x="100293" y="441681"/>
                      </a:cubicBezTo>
                      <a:close/>
                    </a:path>
                  </a:pathLst>
                </a:custGeom>
                <a:solidFill>
                  <a:srgbClr val="6089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495">
                  <a:extLst>
                    <a:ext uri="{FF2B5EF4-FFF2-40B4-BE49-F238E27FC236}">
                      <a16:creationId xmlns:a16="http://schemas.microsoft.com/office/drawing/2014/main" id="{7C1C4A49-5FDD-4386-9ED5-48C90FD1EA92}"/>
                    </a:ext>
                  </a:extLst>
                </p:cNvPr>
                <p:cNvSpPr/>
                <p:nvPr/>
              </p:nvSpPr>
              <p:spPr>
                <a:xfrm>
                  <a:off x="5580403" y="3675551"/>
                  <a:ext cx="1038343" cy="839415"/>
                </a:xfrm>
                <a:custGeom>
                  <a:avLst/>
                  <a:gdLst>
                    <a:gd name="connsiteX0" fmla="*/ 112313 w 1038343"/>
                    <a:gd name="connsiteY0" fmla="*/ 13574 h 839415"/>
                    <a:gd name="connsiteX1" fmla="*/ 39827 w 1038343"/>
                    <a:gd name="connsiteY1" fmla="*/ 15384 h 839415"/>
                    <a:gd name="connsiteX2" fmla="*/ 25635 w 1038343"/>
                    <a:gd name="connsiteY2" fmla="*/ 121778 h 839415"/>
                    <a:gd name="connsiteX3" fmla="*/ 68307 w 1038343"/>
                    <a:gd name="connsiteY3" fmla="*/ 207408 h 839415"/>
                    <a:gd name="connsiteX4" fmla="*/ 123838 w 1038343"/>
                    <a:gd name="connsiteY4" fmla="*/ 281988 h 839415"/>
                    <a:gd name="connsiteX5" fmla="*/ 123838 w 1038343"/>
                    <a:gd name="connsiteY5" fmla="*/ 346568 h 839415"/>
                    <a:gd name="connsiteX6" fmla="*/ 232232 w 1038343"/>
                    <a:gd name="connsiteY6" fmla="*/ 390002 h 839415"/>
                    <a:gd name="connsiteX7" fmla="*/ 242329 w 1038343"/>
                    <a:gd name="connsiteY7" fmla="*/ 508969 h 839415"/>
                    <a:gd name="connsiteX8" fmla="*/ 293383 w 1038343"/>
                    <a:gd name="connsiteY8" fmla="*/ 636890 h 839415"/>
                    <a:gd name="connsiteX9" fmla="*/ 501504 w 1038343"/>
                    <a:gd name="connsiteY9" fmla="*/ 661084 h 839415"/>
                    <a:gd name="connsiteX10" fmla="*/ 561131 w 1038343"/>
                    <a:gd name="connsiteY10" fmla="*/ 832343 h 839415"/>
                    <a:gd name="connsiteX11" fmla="*/ 672002 w 1038343"/>
                    <a:gd name="connsiteY11" fmla="*/ 810721 h 839415"/>
                    <a:gd name="connsiteX12" fmla="*/ 728485 w 1038343"/>
                    <a:gd name="connsiteY12" fmla="*/ 810721 h 839415"/>
                    <a:gd name="connsiteX13" fmla="*/ 774872 w 1038343"/>
                    <a:gd name="connsiteY13" fmla="*/ 774621 h 839415"/>
                    <a:gd name="connsiteX14" fmla="*/ 912984 w 1038343"/>
                    <a:gd name="connsiteY14" fmla="*/ 733664 h 839415"/>
                    <a:gd name="connsiteX15" fmla="*/ 1013568 w 1038343"/>
                    <a:gd name="connsiteY15" fmla="*/ 498968 h 839415"/>
                    <a:gd name="connsiteX16" fmla="*/ 953275 w 1038343"/>
                    <a:gd name="connsiteY16" fmla="*/ 417529 h 839415"/>
                    <a:gd name="connsiteX17" fmla="*/ 892220 w 1038343"/>
                    <a:gd name="connsiteY17" fmla="*/ 265034 h 839415"/>
                    <a:gd name="connsiteX18" fmla="*/ 720674 w 1038343"/>
                    <a:gd name="connsiteY18" fmla="*/ 347806 h 839415"/>
                    <a:gd name="connsiteX19" fmla="*/ 748202 w 1038343"/>
                    <a:gd name="connsiteY19" fmla="*/ 219219 h 839415"/>
                    <a:gd name="connsiteX20" fmla="*/ 551225 w 1038343"/>
                    <a:gd name="connsiteY20" fmla="*/ 80249 h 839415"/>
                    <a:gd name="connsiteX21" fmla="*/ 331673 w 1038343"/>
                    <a:gd name="connsiteY21" fmla="*/ 108157 h 839415"/>
                    <a:gd name="connsiteX22" fmla="*/ 112313 w 1038343"/>
                    <a:gd name="connsiteY22" fmla="*/ 13574 h 83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38343" h="839415">
                      <a:moveTo>
                        <a:pt x="112313" y="13574"/>
                      </a:moveTo>
                      <a:cubicBezTo>
                        <a:pt x="112313" y="13574"/>
                        <a:pt x="91739" y="-9286"/>
                        <a:pt x="39827" y="15384"/>
                      </a:cubicBezTo>
                      <a:cubicBezTo>
                        <a:pt x="-21323" y="44530"/>
                        <a:pt x="-368" y="102633"/>
                        <a:pt x="25635" y="121778"/>
                      </a:cubicBezTo>
                      <a:cubicBezTo>
                        <a:pt x="51734" y="140828"/>
                        <a:pt x="82118" y="139399"/>
                        <a:pt x="68307" y="207408"/>
                      </a:cubicBezTo>
                      <a:cubicBezTo>
                        <a:pt x="54496" y="275511"/>
                        <a:pt x="74403" y="294371"/>
                        <a:pt x="123838" y="281988"/>
                      </a:cubicBezTo>
                      <a:cubicBezTo>
                        <a:pt x="173177" y="269606"/>
                        <a:pt x="133458" y="315516"/>
                        <a:pt x="123838" y="346568"/>
                      </a:cubicBezTo>
                      <a:cubicBezTo>
                        <a:pt x="114218" y="377524"/>
                        <a:pt x="129934" y="431531"/>
                        <a:pt x="232232" y="390002"/>
                      </a:cubicBezTo>
                      <a:cubicBezTo>
                        <a:pt x="334531" y="348473"/>
                        <a:pt x="259474" y="477251"/>
                        <a:pt x="242329" y="508969"/>
                      </a:cubicBezTo>
                      <a:cubicBezTo>
                        <a:pt x="225184" y="540687"/>
                        <a:pt x="220326" y="624888"/>
                        <a:pt x="293383" y="636890"/>
                      </a:cubicBezTo>
                      <a:cubicBezTo>
                        <a:pt x="366440" y="648987"/>
                        <a:pt x="496075" y="605743"/>
                        <a:pt x="501504" y="661084"/>
                      </a:cubicBezTo>
                      <a:cubicBezTo>
                        <a:pt x="507029" y="716328"/>
                        <a:pt x="483978" y="820913"/>
                        <a:pt x="561131" y="832343"/>
                      </a:cubicBezTo>
                      <a:cubicBezTo>
                        <a:pt x="638283" y="843773"/>
                        <a:pt x="652571" y="844440"/>
                        <a:pt x="672002" y="810721"/>
                      </a:cubicBezTo>
                      <a:cubicBezTo>
                        <a:pt x="691433" y="777003"/>
                        <a:pt x="703434" y="793386"/>
                        <a:pt x="728485" y="810721"/>
                      </a:cubicBezTo>
                      <a:cubicBezTo>
                        <a:pt x="753536" y="828057"/>
                        <a:pt x="771252" y="805959"/>
                        <a:pt x="774872" y="774621"/>
                      </a:cubicBezTo>
                      <a:cubicBezTo>
                        <a:pt x="778491" y="743284"/>
                        <a:pt x="833736" y="776050"/>
                        <a:pt x="912984" y="733664"/>
                      </a:cubicBezTo>
                      <a:cubicBezTo>
                        <a:pt x="992327" y="691278"/>
                        <a:pt x="1083101" y="489538"/>
                        <a:pt x="1013568" y="498968"/>
                      </a:cubicBezTo>
                      <a:cubicBezTo>
                        <a:pt x="944131" y="508398"/>
                        <a:pt x="916223" y="463440"/>
                        <a:pt x="953275" y="417529"/>
                      </a:cubicBezTo>
                      <a:cubicBezTo>
                        <a:pt x="990327" y="371619"/>
                        <a:pt x="961657" y="266272"/>
                        <a:pt x="892220" y="265034"/>
                      </a:cubicBezTo>
                      <a:cubicBezTo>
                        <a:pt x="822782" y="263796"/>
                        <a:pt x="784206" y="298943"/>
                        <a:pt x="720674" y="347806"/>
                      </a:cubicBezTo>
                      <a:cubicBezTo>
                        <a:pt x="657143" y="396669"/>
                        <a:pt x="745154" y="313040"/>
                        <a:pt x="748202" y="219219"/>
                      </a:cubicBezTo>
                      <a:cubicBezTo>
                        <a:pt x="751250" y="125302"/>
                        <a:pt x="642474" y="10812"/>
                        <a:pt x="551225" y="80249"/>
                      </a:cubicBezTo>
                      <a:cubicBezTo>
                        <a:pt x="447402" y="159211"/>
                        <a:pt x="337388" y="144352"/>
                        <a:pt x="331673" y="108157"/>
                      </a:cubicBezTo>
                      <a:cubicBezTo>
                        <a:pt x="326149" y="72057"/>
                        <a:pt x="138792" y="-38147"/>
                        <a:pt x="112313" y="13574"/>
                      </a:cubicBezTo>
                      <a:close/>
                    </a:path>
                  </a:pathLst>
                </a:custGeom>
                <a:solidFill>
                  <a:srgbClr val="6089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" name="Graphic 379">
                <a:extLst>
                  <a:ext uri="{FF2B5EF4-FFF2-40B4-BE49-F238E27FC236}">
                    <a16:creationId xmlns:a16="http://schemas.microsoft.com/office/drawing/2014/main" id="{0A6DE348-B3C9-40A4-868E-0EBAD9B15D14}"/>
                  </a:ext>
                </a:extLst>
              </p:cNvPr>
              <p:cNvGrpSpPr/>
              <p:nvPr/>
            </p:nvGrpSpPr>
            <p:grpSpPr>
              <a:xfrm>
                <a:off x="5620271" y="3348606"/>
                <a:ext cx="1486469" cy="1092957"/>
                <a:chOff x="5620271" y="3348606"/>
                <a:chExt cx="1486469" cy="1092957"/>
              </a:xfrm>
            </p:grpSpPr>
            <p:grpSp>
              <p:nvGrpSpPr>
                <p:cNvPr id="151" name="Graphic 379">
                  <a:extLst>
                    <a:ext uri="{FF2B5EF4-FFF2-40B4-BE49-F238E27FC236}">
                      <a16:creationId xmlns:a16="http://schemas.microsoft.com/office/drawing/2014/main" id="{EE6B41D0-296E-4E52-9291-05902D6A6880}"/>
                    </a:ext>
                  </a:extLst>
                </p:cNvPr>
                <p:cNvGrpSpPr/>
                <p:nvPr/>
              </p:nvGrpSpPr>
              <p:grpSpPr>
                <a:xfrm>
                  <a:off x="5945700" y="3770343"/>
                  <a:ext cx="539499" cy="391541"/>
                  <a:chOff x="5945700" y="3770343"/>
                  <a:chExt cx="539499" cy="391541"/>
                </a:xfrm>
              </p:grpSpPr>
              <p:sp>
                <p:nvSpPr>
                  <p:cNvPr id="164" name="Freeform: Shape 489">
                    <a:extLst>
                      <a:ext uri="{FF2B5EF4-FFF2-40B4-BE49-F238E27FC236}">
                        <a16:creationId xmlns:a16="http://schemas.microsoft.com/office/drawing/2014/main" id="{D7772EFF-36A8-4F7D-8E2E-A602F306CB03}"/>
                      </a:ext>
                    </a:extLst>
                  </p:cNvPr>
                  <p:cNvSpPr/>
                  <p:nvPr/>
                </p:nvSpPr>
                <p:spPr>
                  <a:xfrm>
                    <a:off x="5945700" y="3770343"/>
                    <a:ext cx="539499" cy="391541"/>
                  </a:xfrm>
                  <a:custGeom>
                    <a:avLst/>
                    <a:gdLst>
                      <a:gd name="connsiteX0" fmla="*/ 0 w 539499"/>
                      <a:gd name="connsiteY0" fmla="*/ 211200 h 391541"/>
                      <a:gd name="connsiteX1" fmla="*/ 476 w 539499"/>
                      <a:gd name="connsiteY1" fmla="*/ 178434 h 391541"/>
                      <a:gd name="connsiteX2" fmla="*/ 153352 w 539499"/>
                      <a:gd name="connsiteY2" fmla="*/ 112140 h 391541"/>
                      <a:gd name="connsiteX3" fmla="*/ 295275 w 539499"/>
                      <a:gd name="connsiteY3" fmla="*/ 134523 h 391541"/>
                      <a:gd name="connsiteX4" fmla="*/ 393478 w 539499"/>
                      <a:gd name="connsiteY4" fmla="*/ 7555 h 391541"/>
                      <a:gd name="connsiteX5" fmla="*/ 413385 w 539499"/>
                      <a:gd name="connsiteY5" fmla="*/ 3936 h 391541"/>
                      <a:gd name="connsiteX6" fmla="*/ 521970 w 539499"/>
                      <a:gd name="connsiteY6" fmla="*/ 16223 h 391541"/>
                      <a:gd name="connsiteX7" fmla="*/ 444722 w 539499"/>
                      <a:gd name="connsiteY7" fmla="*/ 249300 h 391541"/>
                      <a:gd name="connsiteX8" fmla="*/ 251079 w 539499"/>
                      <a:gd name="connsiteY8" fmla="*/ 390936 h 391541"/>
                      <a:gd name="connsiteX9" fmla="*/ 0 w 539499"/>
                      <a:gd name="connsiteY9" fmla="*/ 211200 h 39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9499" h="391541">
                        <a:moveTo>
                          <a:pt x="0" y="211200"/>
                        </a:moveTo>
                        <a:lnTo>
                          <a:pt x="476" y="178434"/>
                        </a:lnTo>
                        <a:lnTo>
                          <a:pt x="153352" y="112140"/>
                        </a:lnTo>
                        <a:cubicBezTo>
                          <a:pt x="153352" y="112140"/>
                          <a:pt x="214027" y="177100"/>
                          <a:pt x="295275" y="134523"/>
                        </a:cubicBezTo>
                        <a:cubicBezTo>
                          <a:pt x="376523" y="91947"/>
                          <a:pt x="393478" y="7555"/>
                          <a:pt x="393478" y="7555"/>
                        </a:cubicBezTo>
                        <a:cubicBezTo>
                          <a:pt x="393478" y="7555"/>
                          <a:pt x="399860" y="6126"/>
                          <a:pt x="413385" y="3936"/>
                        </a:cubicBezTo>
                        <a:cubicBezTo>
                          <a:pt x="453485" y="-2827"/>
                          <a:pt x="509683" y="-2160"/>
                          <a:pt x="521970" y="16223"/>
                        </a:cubicBezTo>
                        <a:cubicBezTo>
                          <a:pt x="580263" y="103186"/>
                          <a:pt x="477203" y="191197"/>
                          <a:pt x="444722" y="249300"/>
                        </a:cubicBezTo>
                        <a:cubicBezTo>
                          <a:pt x="412242" y="307497"/>
                          <a:pt x="327374" y="399890"/>
                          <a:pt x="251079" y="390936"/>
                        </a:cubicBezTo>
                        <a:cubicBezTo>
                          <a:pt x="174784" y="382078"/>
                          <a:pt x="57626" y="387698"/>
                          <a:pt x="0" y="211200"/>
                        </a:cubicBezTo>
                        <a:close/>
                      </a:path>
                    </a:pathLst>
                  </a:custGeom>
                  <a:solidFill>
                    <a:srgbClr val="D6D6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5" name="Freeform: Shape 490">
                    <a:extLst>
                      <a:ext uri="{FF2B5EF4-FFF2-40B4-BE49-F238E27FC236}">
                        <a16:creationId xmlns:a16="http://schemas.microsoft.com/office/drawing/2014/main" id="{AB9E8543-349E-431B-84AA-B43319CADDA8}"/>
                      </a:ext>
                    </a:extLst>
                  </p:cNvPr>
                  <p:cNvSpPr/>
                  <p:nvPr/>
                </p:nvSpPr>
                <p:spPr>
                  <a:xfrm>
                    <a:off x="6066096" y="3774374"/>
                    <a:ext cx="292893" cy="217268"/>
                  </a:xfrm>
                  <a:custGeom>
                    <a:avLst/>
                    <a:gdLst>
                      <a:gd name="connsiteX0" fmla="*/ 171545 w 292893"/>
                      <a:gd name="connsiteY0" fmla="*/ 207645 h 217268"/>
                      <a:gd name="connsiteX1" fmla="*/ 292894 w 292893"/>
                      <a:gd name="connsiteY1" fmla="*/ 0 h 217268"/>
                      <a:gd name="connsiteX2" fmla="*/ 272987 w 292893"/>
                      <a:gd name="connsiteY2" fmla="*/ 3619 h 217268"/>
                      <a:gd name="connsiteX3" fmla="*/ 174784 w 292893"/>
                      <a:gd name="connsiteY3" fmla="*/ 130588 h 217268"/>
                      <a:gd name="connsiteX4" fmla="*/ 32861 w 292893"/>
                      <a:gd name="connsiteY4" fmla="*/ 108204 h 217268"/>
                      <a:gd name="connsiteX5" fmla="*/ 0 w 292893"/>
                      <a:gd name="connsiteY5" fmla="*/ 122492 h 217268"/>
                      <a:gd name="connsiteX6" fmla="*/ 171545 w 292893"/>
                      <a:gd name="connsiteY6" fmla="*/ 207645 h 217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2893" h="217268">
                        <a:moveTo>
                          <a:pt x="171545" y="207645"/>
                        </a:moveTo>
                        <a:cubicBezTo>
                          <a:pt x="268224" y="167259"/>
                          <a:pt x="289560" y="60103"/>
                          <a:pt x="292894" y="0"/>
                        </a:cubicBezTo>
                        <a:cubicBezTo>
                          <a:pt x="280702" y="2191"/>
                          <a:pt x="272987" y="3619"/>
                          <a:pt x="272987" y="3619"/>
                        </a:cubicBezTo>
                        <a:cubicBezTo>
                          <a:pt x="272987" y="3619"/>
                          <a:pt x="256032" y="88106"/>
                          <a:pt x="174784" y="130588"/>
                        </a:cubicBezTo>
                        <a:cubicBezTo>
                          <a:pt x="93536" y="173165"/>
                          <a:pt x="32861" y="108204"/>
                          <a:pt x="32861" y="108204"/>
                        </a:cubicBezTo>
                        <a:lnTo>
                          <a:pt x="0" y="122492"/>
                        </a:lnTo>
                        <a:cubicBezTo>
                          <a:pt x="31718" y="176975"/>
                          <a:pt x="88964" y="242125"/>
                          <a:pt x="171545" y="207645"/>
                        </a:cubicBezTo>
                        <a:close/>
                      </a:path>
                    </a:pathLst>
                  </a:custGeom>
                  <a:solidFill>
                    <a:srgbClr val="9BA23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2" name="Graphic 379">
                  <a:extLst>
                    <a:ext uri="{FF2B5EF4-FFF2-40B4-BE49-F238E27FC236}">
                      <a16:creationId xmlns:a16="http://schemas.microsoft.com/office/drawing/2014/main" id="{170FE7EF-C214-417C-B1F2-75D4FFF01B5B}"/>
                    </a:ext>
                  </a:extLst>
                </p:cNvPr>
                <p:cNvGrpSpPr/>
                <p:nvPr/>
              </p:nvGrpSpPr>
              <p:grpSpPr>
                <a:xfrm>
                  <a:off x="5620271" y="3380038"/>
                  <a:ext cx="336287" cy="560793"/>
                  <a:chOff x="5620271" y="3380038"/>
                  <a:chExt cx="336287" cy="560793"/>
                </a:xfrm>
              </p:grpSpPr>
              <p:sp>
                <p:nvSpPr>
                  <p:cNvPr id="162" name="Freeform: Shape 487">
                    <a:extLst>
                      <a:ext uri="{FF2B5EF4-FFF2-40B4-BE49-F238E27FC236}">
                        <a16:creationId xmlns:a16="http://schemas.microsoft.com/office/drawing/2014/main" id="{0B1193C7-BA30-4069-A7F6-909CB381031B}"/>
                      </a:ext>
                    </a:extLst>
                  </p:cNvPr>
                  <p:cNvSpPr/>
                  <p:nvPr/>
                </p:nvSpPr>
                <p:spPr>
                  <a:xfrm>
                    <a:off x="5620271" y="3380038"/>
                    <a:ext cx="336287" cy="560793"/>
                  </a:xfrm>
                  <a:custGeom>
                    <a:avLst/>
                    <a:gdLst>
                      <a:gd name="connsiteX0" fmla="*/ 249801 w 336287"/>
                      <a:gd name="connsiteY0" fmla="*/ 0 h 560793"/>
                      <a:gd name="connsiteX1" fmla="*/ 281138 w 336287"/>
                      <a:gd name="connsiteY1" fmla="*/ 9525 h 560793"/>
                      <a:gd name="connsiteX2" fmla="*/ 302379 w 336287"/>
                      <a:gd name="connsiteY2" fmla="*/ 174784 h 560793"/>
                      <a:gd name="connsiteX3" fmla="*/ 241514 w 336287"/>
                      <a:gd name="connsiteY3" fmla="*/ 304991 h 560793"/>
                      <a:gd name="connsiteX4" fmla="*/ 336288 w 336287"/>
                      <a:gd name="connsiteY4" fmla="*/ 434531 h 560793"/>
                      <a:gd name="connsiteX5" fmla="*/ 334287 w 336287"/>
                      <a:gd name="connsiteY5" fmla="*/ 454628 h 560793"/>
                      <a:gd name="connsiteX6" fmla="*/ 292377 w 336287"/>
                      <a:gd name="connsiteY6" fmla="*/ 555593 h 560793"/>
                      <a:gd name="connsiteX7" fmla="*/ 89876 w 336287"/>
                      <a:gd name="connsiteY7" fmla="*/ 416719 h 560793"/>
                      <a:gd name="connsiteX8" fmla="*/ 7485 w 336287"/>
                      <a:gd name="connsiteY8" fmla="*/ 191453 h 560793"/>
                      <a:gd name="connsiteX9" fmla="*/ 249801 w 336287"/>
                      <a:gd name="connsiteY9" fmla="*/ 0 h 560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6287" h="560793">
                        <a:moveTo>
                          <a:pt x="249801" y="0"/>
                        </a:moveTo>
                        <a:lnTo>
                          <a:pt x="281138" y="9525"/>
                        </a:lnTo>
                        <a:lnTo>
                          <a:pt x="302379" y="174784"/>
                        </a:lnTo>
                        <a:cubicBezTo>
                          <a:pt x="302379" y="174784"/>
                          <a:pt x="223131" y="215075"/>
                          <a:pt x="241514" y="304991"/>
                        </a:cubicBezTo>
                        <a:cubicBezTo>
                          <a:pt x="259897" y="394811"/>
                          <a:pt x="336288" y="434531"/>
                          <a:pt x="336288" y="434531"/>
                        </a:cubicBezTo>
                        <a:cubicBezTo>
                          <a:pt x="336288" y="434531"/>
                          <a:pt x="335811" y="441103"/>
                          <a:pt x="334287" y="454628"/>
                        </a:cubicBezTo>
                        <a:cubicBezTo>
                          <a:pt x="329620" y="495110"/>
                          <a:pt x="313523" y="548831"/>
                          <a:pt x="292377" y="555593"/>
                        </a:cubicBezTo>
                        <a:cubicBezTo>
                          <a:pt x="192651" y="587502"/>
                          <a:pt x="136739" y="464058"/>
                          <a:pt x="89876" y="416719"/>
                        </a:cubicBezTo>
                        <a:cubicBezTo>
                          <a:pt x="43013" y="369380"/>
                          <a:pt x="-22233" y="262223"/>
                          <a:pt x="7485" y="191453"/>
                        </a:cubicBezTo>
                        <a:cubicBezTo>
                          <a:pt x="37203" y="120587"/>
                          <a:pt x="64254" y="6382"/>
                          <a:pt x="249801" y="0"/>
                        </a:cubicBezTo>
                        <a:close/>
                      </a:path>
                    </a:pathLst>
                  </a:custGeom>
                  <a:solidFill>
                    <a:srgbClr val="D6D6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: Shape 488">
                    <a:extLst>
                      <a:ext uri="{FF2B5EF4-FFF2-40B4-BE49-F238E27FC236}">
                        <a16:creationId xmlns:a16="http://schemas.microsoft.com/office/drawing/2014/main" id="{9B8E2B06-F014-457C-A7AF-B63150003F35}"/>
                      </a:ext>
                    </a:extLst>
                  </p:cNvPr>
                  <p:cNvSpPr/>
                  <p:nvPr/>
                </p:nvSpPr>
                <p:spPr>
                  <a:xfrm>
                    <a:off x="5787812" y="3519199"/>
                    <a:ext cx="168746" cy="315372"/>
                  </a:xfrm>
                  <a:custGeom>
                    <a:avLst/>
                    <a:gdLst>
                      <a:gd name="connsiteX0" fmla="*/ 916 w 168746"/>
                      <a:gd name="connsiteY0" fmla="*/ 141161 h 315372"/>
                      <a:gd name="connsiteX1" fmla="*/ 166746 w 168746"/>
                      <a:gd name="connsiteY1" fmla="*/ 315373 h 315372"/>
                      <a:gd name="connsiteX2" fmla="*/ 168746 w 168746"/>
                      <a:gd name="connsiteY2" fmla="*/ 295275 h 315372"/>
                      <a:gd name="connsiteX3" fmla="*/ 73973 w 168746"/>
                      <a:gd name="connsiteY3" fmla="*/ 165735 h 315372"/>
                      <a:gd name="connsiteX4" fmla="*/ 134837 w 168746"/>
                      <a:gd name="connsiteY4" fmla="*/ 35528 h 315372"/>
                      <a:gd name="connsiteX5" fmla="*/ 130265 w 168746"/>
                      <a:gd name="connsiteY5" fmla="*/ 0 h 315372"/>
                      <a:gd name="connsiteX6" fmla="*/ 916 w 168746"/>
                      <a:gd name="connsiteY6" fmla="*/ 141161 h 31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746" h="315372">
                        <a:moveTo>
                          <a:pt x="916" y="141161"/>
                        </a:moveTo>
                        <a:cubicBezTo>
                          <a:pt x="12917" y="245269"/>
                          <a:pt x="109882" y="295465"/>
                          <a:pt x="166746" y="315373"/>
                        </a:cubicBezTo>
                        <a:cubicBezTo>
                          <a:pt x="168080" y="303086"/>
                          <a:pt x="168746" y="295275"/>
                          <a:pt x="168746" y="295275"/>
                        </a:cubicBezTo>
                        <a:cubicBezTo>
                          <a:pt x="168746" y="295275"/>
                          <a:pt x="92261" y="255651"/>
                          <a:pt x="73973" y="165735"/>
                        </a:cubicBezTo>
                        <a:cubicBezTo>
                          <a:pt x="55685" y="75819"/>
                          <a:pt x="134837" y="35528"/>
                          <a:pt x="134837" y="35528"/>
                        </a:cubicBezTo>
                        <a:lnTo>
                          <a:pt x="130265" y="0"/>
                        </a:lnTo>
                        <a:cubicBezTo>
                          <a:pt x="69115" y="15240"/>
                          <a:pt x="-9371" y="52197"/>
                          <a:pt x="916" y="141161"/>
                        </a:cubicBezTo>
                        <a:close/>
                      </a:path>
                    </a:pathLst>
                  </a:custGeom>
                  <a:solidFill>
                    <a:srgbClr val="9BA23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3" name="Graphic 379">
                  <a:extLst>
                    <a:ext uri="{FF2B5EF4-FFF2-40B4-BE49-F238E27FC236}">
                      <a16:creationId xmlns:a16="http://schemas.microsoft.com/office/drawing/2014/main" id="{E4B4F855-03A1-4463-AFB4-15812F975B7D}"/>
                    </a:ext>
                  </a:extLst>
                </p:cNvPr>
                <p:cNvGrpSpPr/>
                <p:nvPr/>
              </p:nvGrpSpPr>
              <p:grpSpPr>
                <a:xfrm>
                  <a:off x="5873872" y="4053456"/>
                  <a:ext cx="535528" cy="388107"/>
                  <a:chOff x="5873872" y="4053456"/>
                  <a:chExt cx="535528" cy="388107"/>
                </a:xfrm>
              </p:grpSpPr>
              <p:sp>
                <p:nvSpPr>
                  <p:cNvPr id="160" name="Freeform: Shape 485">
                    <a:extLst>
                      <a:ext uri="{FF2B5EF4-FFF2-40B4-BE49-F238E27FC236}">
                        <a16:creationId xmlns:a16="http://schemas.microsoft.com/office/drawing/2014/main" id="{94B7B36B-055B-4F0F-9B67-D3DAB80D590D}"/>
                      </a:ext>
                    </a:extLst>
                  </p:cNvPr>
                  <p:cNvSpPr/>
                  <p:nvPr/>
                </p:nvSpPr>
                <p:spPr>
                  <a:xfrm>
                    <a:off x="5873872" y="4053456"/>
                    <a:ext cx="535528" cy="388107"/>
                  </a:xfrm>
                  <a:custGeom>
                    <a:avLst/>
                    <a:gdLst>
                      <a:gd name="connsiteX0" fmla="*/ 44111 w 535528"/>
                      <a:gd name="connsiteY0" fmla="*/ 21241 h 388107"/>
                      <a:gd name="connsiteX1" fmla="*/ 69066 w 535528"/>
                      <a:gd name="connsiteY1" fmla="*/ 0 h 388107"/>
                      <a:gd name="connsiteX2" fmla="*/ 219656 w 535528"/>
                      <a:gd name="connsiteY2" fmla="*/ 71438 h 388107"/>
                      <a:gd name="connsiteX3" fmla="*/ 296333 w 535528"/>
                      <a:gd name="connsiteY3" fmla="*/ 193167 h 388107"/>
                      <a:gd name="connsiteX4" fmla="*/ 456734 w 535528"/>
                      <a:gd name="connsiteY4" fmla="*/ 183452 h 388107"/>
                      <a:gd name="connsiteX5" fmla="*/ 472545 w 535528"/>
                      <a:gd name="connsiteY5" fmla="*/ 196025 h 388107"/>
                      <a:gd name="connsiteX6" fmla="*/ 534934 w 535528"/>
                      <a:gd name="connsiteY6" fmla="*/ 285941 h 388107"/>
                      <a:gd name="connsiteX7" fmla="*/ 308429 w 535528"/>
                      <a:gd name="connsiteY7" fmla="*/ 381381 h 388107"/>
                      <a:gd name="connsiteX8" fmla="*/ 74114 w 535528"/>
                      <a:gd name="connsiteY8" fmla="*/ 328898 h 388107"/>
                      <a:gd name="connsiteX9" fmla="*/ 44111 w 535528"/>
                      <a:gd name="connsiteY9" fmla="*/ 21241 h 38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5528" h="388107">
                        <a:moveTo>
                          <a:pt x="44111" y="21241"/>
                        </a:moveTo>
                        <a:lnTo>
                          <a:pt x="69066" y="0"/>
                        </a:lnTo>
                        <a:lnTo>
                          <a:pt x="219656" y="71438"/>
                        </a:lnTo>
                        <a:cubicBezTo>
                          <a:pt x="219656" y="71438"/>
                          <a:pt x="210703" y="160020"/>
                          <a:pt x="296333" y="193167"/>
                        </a:cubicBezTo>
                        <a:cubicBezTo>
                          <a:pt x="381962" y="226314"/>
                          <a:pt x="456734" y="183452"/>
                          <a:pt x="456734" y="183452"/>
                        </a:cubicBezTo>
                        <a:cubicBezTo>
                          <a:pt x="456734" y="183452"/>
                          <a:pt x="461972" y="187357"/>
                          <a:pt x="472545" y="196025"/>
                        </a:cubicBezTo>
                        <a:cubicBezTo>
                          <a:pt x="504073" y="221837"/>
                          <a:pt x="540649" y="264509"/>
                          <a:pt x="534934" y="285941"/>
                        </a:cubicBezTo>
                        <a:cubicBezTo>
                          <a:pt x="507883" y="387191"/>
                          <a:pt x="373676" y="367475"/>
                          <a:pt x="308429" y="381381"/>
                        </a:cubicBezTo>
                        <a:cubicBezTo>
                          <a:pt x="243183" y="395192"/>
                          <a:pt x="117644" y="392240"/>
                          <a:pt x="74114" y="328898"/>
                        </a:cubicBezTo>
                        <a:cubicBezTo>
                          <a:pt x="30585" y="265462"/>
                          <a:pt x="-50854" y="180880"/>
                          <a:pt x="44111" y="21241"/>
                        </a:cubicBezTo>
                        <a:close/>
                      </a:path>
                    </a:pathLst>
                  </a:custGeom>
                  <a:solidFill>
                    <a:srgbClr val="D6D6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1" name="Freeform: Shape 486">
                    <a:extLst>
                      <a:ext uri="{FF2B5EF4-FFF2-40B4-BE49-F238E27FC236}">
                        <a16:creationId xmlns:a16="http://schemas.microsoft.com/office/drawing/2014/main" id="{78395EDB-8E8D-4FCD-B994-07A12EE28D7B}"/>
                      </a:ext>
                    </a:extLst>
                  </p:cNvPr>
                  <p:cNvSpPr/>
                  <p:nvPr/>
                </p:nvSpPr>
                <p:spPr>
                  <a:xfrm>
                    <a:off x="6046466" y="4109463"/>
                    <a:ext cx="299950" cy="203081"/>
                  </a:xfrm>
                  <a:custGeom>
                    <a:avLst/>
                    <a:gdLst>
                      <a:gd name="connsiteX0" fmla="*/ 63540 w 299950"/>
                      <a:gd name="connsiteY0" fmla="*/ 185356 h 203081"/>
                      <a:gd name="connsiteX1" fmla="*/ 299950 w 299950"/>
                      <a:gd name="connsiteY1" fmla="*/ 139922 h 203081"/>
                      <a:gd name="connsiteX2" fmla="*/ 284139 w 299950"/>
                      <a:gd name="connsiteY2" fmla="*/ 127349 h 203081"/>
                      <a:gd name="connsiteX3" fmla="*/ 123738 w 299950"/>
                      <a:gd name="connsiteY3" fmla="*/ 137065 h 203081"/>
                      <a:gd name="connsiteX4" fmla="*/ 47062 w 299950"/>
                      <a:gd name="connsiteY4" fmla="*/ 15335 h 203081"/>
                      <a:gd name="connsiteX5" fmla="*/ 14677 w 299950"/>
                      <a:gd name="connsiteY5" fmla="*/ 0 h 203081"/>
                      <a:gd name="connsiteX6" fmla="*/ 63540 w 299950"/>
                      <a:gd name="connsiteY6" fmla="*/ 185356 h 20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9950" h="203081">
                        <a:moveTo>
                          <a:pt x="63540" y="185356"/>
                        </a:moveTo>
                        <a:cubicBezTo>
                          <a:pt x="157742" y="231553"/>
                          <a:pt x="252516" y="177070"/>
                          <a:pt x="299950" y="139922"/>
                        </a:cubicBezTo>
                        <a:cubicBezTo>
                          <a:pt x="290330" y="132112"/>
                          <a:pt x="284139" y="127349"/>
                          <a:pt x="284139" y="127349"/>
                        </a:cubicBezTo>
                        <a:cubicBezTo>
                          <a:pt x="284139" y="127349"/>
                          <a:pt x="209368" y="170212"/>
                          <a:pt x="123738" y="137065"/>
                        </a:cubicBezTo>
                        <a:cubicBezTo>
                          <a:pt x="38108" y="103918"/>
                          <a:pt x="47062" y="15335"/>
                          <a:pt x="47062" y="15335"/>
                        </a:cubicBezTo>
                        <a:lnTo>
                          <a:pt x="14677" y="0"/>
                        </a:lnTo>
                        <a:cubicBezTo>
                          <a:pt x="-5516" y="59817"/>
                          <a:pt x="-16851" y="145923"/>
                          <a:pt x="63540" y="185356"/>
                        </a:cubicBezTo>
                        <a:close/>
                      </a:path>
                    </a:pathLst>
                  </a:custGeom>
                  <a:solidFill>
                    <a:srgbClr val="9BA23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4" name="Graphic 379">
                  <a:extLst>
                    <a:ext uri="{FF2B5EF4-FFF2-40B4-BE49-F238E27FC236}">
                      <a16:creationId xmlns:a16="http://schemas.microsoft.com/office/drawing/2014/main" id="{FE919D6D-F97A-4947-8F35-66421C204691}"/>
                    </a:ext>
                  </a:extLst>
                </p:cNvPr>
                <p:cNvGrpSpPr/>
                <p:nvPr/>
              </p:nvGrpSpPr>
              <p:grpSpPr>
                <a:xfrm>
                  <a:off x="6283079" y="3348606"/>
                  <a:ext cx="420931" cy="385440"/>
                  <a:chOff x="6283079" y="3348606"/>
                  <a:chExt cx="420931" cy="385440"/>
                </a:xfrm>
              </p:grpSpPr>
              <p:sp>
                <p:nvSpPr>
                  <p:cNvPr id="158" name="Freeform: Shape 483">
                    <a:extLst>
                      <a:ext uri="{FF2B5EF4-FFF2-40B4-BE49-F238E27FC236}">
                        <a16:creationId xmlns:a16="http://schemas.microsoft.com/office/drawing/2014/main" id="{4896AE6B-5F1A-4B53-8C4C-BE4029E7BF56}"/>
                      </a:ext>
                    </a:extLst>
                  </p:cNvPr>
                  <p:cNvSpPr/>
                  <p:nvPr/>
                </p:nvSpPr>
                <p:spPr>
                  <a:xfrm>
                    <a:off x="6283079" y="3348606"/>
                    <a:ext cx="420931" cy="385440"/>
                  </a:xfrm>
                  <a:custGeom>
                    <a:avLst/>
                    <a:gdLst>
                      <a:gd name="connsiteX0" fmla="*/ 73339 w 420931"/>
                      <a:gd name="connsiteY0" fmla="*/ 11811 h 385440"/>
                      <a:gd name="connsiteX1" fmla="*/ 98771 w 420931"/>
                      <a:gd name="connsiteY1" fmla="*/ 0 h 385440"/>
                      <a:gd name="connsiteX2" fmla="*/ 206880 w 420931"/>
                      <a:gd name="connsiteY2" fmla="*/ 92964 h 385440"/>
                      <a:gd name="connsiteX3" fmla="*/ 242598 w 420931"/>
                      <a:gd name="connsiteY3" fmla="*/ 210693 h 385440"/>
                      <a:gd name="connsiteX4" fmla="*/ 377091 w 420931"/>
                      <a:gd name="connsiteY4" fmla="*/ 238887 h 385440"/>
                      <a:gd name="connsiteX5" fmla="*/ 387378 w 420931"/>
                      <a:gd name="connsiteY5" fmla="*/ 252794 h 385440"/>
                      <a:gd name="connsiteX6" fmla="*/ 418525 w 420931"/>
                      <a:gd name="connsiteY6" fmla="*/ 340995 h 385440"/>
                      <a:gd name="connsiteX7" fmla="*/ 210118 w 420931"/>
                      <a:gd name="connsiteY7" fmla="*/ 368522 h 385440"/>
                      <a:gd name="connsiteX8" fmla="*/ 28762 w 420931"/>
                      <a:gd name="connsiteY8" fmla="*/ 272320 h 385440"/>
                      <a:gd name="connsiteX9" fmla="*/ 73339 w 420931"/>
                      <a:gd name="connsiteY9" fmla="*/ 11811 h 38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0931" h="385440">
                        <a:moveTo>
                          <a:pt x="73339" y="11811"/>
                        </a:moveTo>
                        <a:lnTo>
                          <a:pt x="98771" y="0"/>
                        </a:lnTo>
                        <a:lnTo>
                          <a:pt x="206880" y="92964"/>
                        </a:lnTo>
                        <a:cubicBezTo>
                          <a:pt x="206880" y="92964"/>
                          <a:pt x="179543" y="164021"/>
                          <a:pt x="242598" y="210693"/>
                        </a:cubicBezTo>
                        <a:cubicBezTo>
                          <a:pt x="305749" y="257366"/>
                          <a:pt x="377091" y="238887"/>
                          <a:pt x="377091" y="238887"/>
                        </a:cubicBezTo>
                        <a:cubicBezTo>
                          <a:pt x="377091" y="238887"/>
                          <a:pt x="380520" y="243269"/>
                          <a:pt x="387378" y="252794"/>
                        </a:cubicBezTo>
                        <a:cubicBezTo>
                          <a:pt x="407571" y="281178"/>
                          <a:pt x="428050" y="324707"/>
                          <a:pt x="418525" y="340995"/>
                        </a:cubicBezTo>
                        <a:cubicBezTo>
                          <a:pt x="373281" y="418433"/>
                          <a:pt x="267078" y="371856"/>
                          <a:pt x="210118" y="368522"/>
                        </a:cubicBezTo>
                        <a:cubicBezTo>
                          <a:pt x="153159" y="365189"/>
                          <a:pt x="50384" y="334423"/>
                          <a:pt x="28762" y="272320"/>
                        </a:cubicBezTo>
                        <a:cubicBezTo>
                          <a:pt x="7045" y="210217"/>
                          <a:pt x="-41056" y="122111"/>
                          <a:pt x="73339" y="11811"/>
                        </a:cubicBezTo>
                        <a:close/>
                      </a:path>
                    </a:pathLst>
                  </a:custGeom>
                  <a:solidFill>
                    <a:srgbClr val="D6D6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9" name="Freeform: Shape 484">
                    <a:extLst>
                      <a:ext uri="{FF2B5EF4-FFF2-40B4-BE49-F238E27FC236}">
                        <a16:creationId xmlns:a16="http://schemas.microsoft.com/office/drawing/2014/main" id="{A9451ADC-D723-401B-AD7A-DCA9ED44C018}"/>
                      </a:ext>
                    </a:extLst>
                  </p:cNvPr>
                  <p:cNvSpPr/>
                  <p:nvPr/>
                </p:nvSpPr>
                <p:spPr>
                  <a:xfrm>
                    <a:off x="6432095" y="3421472"/>
                    <a:ext cx="238266" cy="201701"/>
                  </a:xfrm>
                  <a:custGeom>
                    <a:avLst/>
                    <a:gdLst>
                      <a:gd name="connsiteX0" fmla="*/ 33003 w 238266"/>
                      <a:gd name="connsiteY0" fmla="*/ 163925 h 201701"/>
                      <a:gd name="connsiteX1" fmla="*/ 238267 w 238266"/>
                      <a:gd name="connsiteY1" fmla="*/ 179832 h 201701"/>
                      <a:gd name="connsiteX2" fmla="*/ 227980 w 238266"/>
                      <a:gd name="connsiteY2" fmla="*/ 165925 h 201701"/>
                      <a:gd name="connsiteX3" fmla="*/ 93487 w 238266"/>
                      <a:gd name="connsiteY3" fmla="*/ 137731 h 201701"/>
                      <a:gd name="connsiteX4" fmla="*/ 57768 w 238266"/>
                      <a:gd name="connsiteY4" fmla="*/ 20002 h 201701"/>
                      <a:gd name="connsiteX5" fmla="*/ 34527 w 238266"/>
                      <a:gd name="connsiteY5" fmla="*/ 0 h 201701"/>
                      <a:gd name="connsiteX6" fmla="*/ 33003 w 238266"/>
                      <a:gd name="connsiteY6" fmla="*/ 163925 h 20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266" h="201701">
                        <a:moveTo>
                          <a:pt x="33003" y="163925"/>
                        </a:moveTo>
                        <a:cubicBezTo>
                          <a:pt x="100249" y="223361"/>
                          <a:pt x="190737" y="199739"/>
                          <a:pt x="238267" y="179832"/>
                        </a:cubicBezTo>
                        <a:cubicBezTo>
                          <a:pt x="232075" y="171260"/>
                          <a:pt x="227980" y="165925"/>
                          <a:pt x="227980" y="165925"/>
                        </a:cubicBezTo>
                        <a:cubicBezTo>
                          <a:pt x="227980" y="165925"/>
                          <a:pt x="156637" y="184404"/>
                          <a:pt x="93487" y="137731"/>
                        </a:cubicBezTo>
                        <a:cubicBezTo>
                          <a:pt x="30336" y="91059"/>
                          <a:pt x="57768" y="20002"/>
                          <a:pt x="57768" y="20002"/>
                        </a:cubicBezTo>
                        <a:lnTo>
                          <a:pt x="34527" y="0"/>
                        </a:lnTo>
                        <a:cubicBezTo>
                          <a:pt x="4428" y="44767"/>
                          <a:pt x="-24433" y="113157"/>
                          <a:pt x="33003" y="163925"/>
                        </a:cubicBezTo>
                        <a:close/>
                      </a:path>
                    </a:pathLst>
                  </a:custGeom>
                  <a:solidFill>
                    <a:srgbClr val="9BA23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5" name="Graphic 379">
                  <a:extLst>
                    <a:ext uri="{FF2B5EF4-FFF2-40B4-BE49-F238E27FC236}">
                      <a16:creationId xmlns:a16="http://schemas.microsoft.com/office/drawing/2014/main" id="{BB3F9F13-ED01-4CFF-A3F5-90019B4DF189}"/>
                    </a:ext>
                  </a:extLst>
                </p:cNvPr>
                <p:cNvGrpSpPr/>
                <p:nvPr/>
              </p:nvGrpSpPr>
              <p:grpSpPr>
                <a:xfrm>
                  <a:off x="6622737" y="3663350"/>
                  <a:ext cx="484003" cy="462997"/>
                  <a:chOff x="6622737" y="3663350"/>
                  <a:chExt cx="484003" cy="462997"/>
                </a:xfrm>
              </p:grpSpPr>
              <p:sp>
                <p:nvSpPr>
                  <p:cNvPr id="156" name="Freeform: Shape 481">
                    <a:extLst>
                      <a:ext uri="{FF2B5EF4-FFF2-40B4-BE49-F238E27FC236}">
                        <a16:creationId xmlns:a16="http://schemas.microsoft.com/office/drawing/2014/main" id="{D32EA564-B7E3-4FB5-8640-E371613BC393}"/>
                      </a:ext>
                    </a:extLst>
                  </p:cNvPr>
                  <p:cNvSpPr/>
                  <p:nvPr/>
                </p:nvSpPr>
                <p:spPr>
                  <a:xfrm>
                    <a:off x="6622737" y="3663350"/>
                    <a:ext cx="484003" cy="462997"/>
                  </a:xfrm>
                  <a:custGeom>
                    <a:avLst/>
                    <a:gdLst>
                      <a:gd name="connsiteX0" fmla="*/ 9811 w 484003"/>
                      <a:gd name="connsiteY0" fmla="*/ 353530 h 462997"/>
                      <a:gd name="connsiteX1" fmla="*/ 0 w 484003"/>
                      <a:gd name="connsiteY1" fmla="*/ 322288 h 462997"/>
                      <a:gd name="connsiteX2" fmla="*/ 124397 w 484003"/>
                      <a:gd name="connsiteY2" fmla="*/ 211512 h 462997"/>
                      <a:gd name="connsiteX3" fmla="*/ 266224 w 484003"/>
                      <a:gd name="connsiteY3" fmla="*/ 188366 h 462997"/>
                      <a:gd name="connsiteX4" fmla="*/ 319754 w 484003"/>
                      <a:gd name="connsiteY4" fmla="*/ 37014 h 462997"/>
                      <a:gd name="connsiteX5" fmla="*/ 337471 w 484003"/>
                      <a:gd name="connsiteY5" fmla="*/ 27298 h 462997"/>
                      <a:gd name="connsiteX6" fmla="*/ 444436 w 484003"/>
                      <a:gd name="connsiteY6" fmla="*/ 4915 h 462997"/>
                      <a:gd name="connsiteX7" fmla="*/ 443960 w 484003"/>
                      <a:gd name="connsiteY7" fmla="*/ 250469 h 462997"/>
                      <a:gd name="connsiteX8" fmla="*/ 304419 w 484003"/>
                      <a:gd name="connsiteY8" fmla="*/ 445541 h 462997"/>
                      <a:gd name="connsiteX9" fmla="*/ 9811 w 484003"/>
                      <a:gd name="connsiteY9" fmla="*/ 353530 h 462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84003" h="462997">
                        <a:moveTo>
                          <a:pt x="9811" y="353530"/>
                        </a:moveTo>
                        <a:lnTo>
                          <a:pt x="0" y="322288"/>
                        </a:lnTo>
                        <a:lnTo>
                          <a:pt x="124397" y="211512"/>
                        </a:lnTo>
                        <a:cubicBezTo>
                          <a:pt x="124397" y="211512"/>
                          <a:pt x="202406" y="254279"/>
                          <a:pt x="266224" y="188366"/>
                        </a:cubicBezTo>
                        <a:cubicBezTo>
                          <a:pt x="330041" y="122548"/>
                          <a:pt x="319754" y="37014"/>
                          <a:pt x="319754" y="37014"/>
                        </a:cubicBezTo>
                        <a:cubicBezTo>
                          <a:pt x="319754" y="37014"/>
                          <a:pt x="325374" y="33680"/>
                          <a:pt x="337471" y="27298"/>
                        </a:cubicBezTo>
                        <a:cubicBezTo>
                          <a:pt x="373475" y="8344"/>
                          <a:pt x="427006" y="-8706"/>
                          <a:pt x="444436" y="4915"/>
                        </a:cubicBezTo>
                        <a:cubicBezTo>
                          <a:pt x="527018" y="69304"/>
                          <a:pt x="456724" y="185032"/>
                          <a:pt x="443960" y="250469"/>
                        </a:cubicBezTo>
                        <a:cubicBezTo>
                          <a:pt x="431292" y="315906"/>
                          <a:pt x="379666" y="430206"/>
                          <a:pt x="304419" y="445541"/>
                        </a:cubicBezTo>
                        <a:cubicBezTo>
                          <a:pt x="229362" y="461067"/>
                          <a:pt x="119824" y="503167"/>
                          <a:pt x="9811" y="353530"/>
                        </a:cubicBezTo>
                        <a:close/>
                      </a:path>
                    </a:pathLst>
                  </a:custGeom>
                  <a:solidFill>
                    <a:srgbClr val="D6D6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7" name="Freeform: Shape 482">
                    <a:extLst>
                      <a:ext uri="{FF2B5EF4-FFF2-40B4-BE49-F238E27FC236}">
                        <a16:creationId xmlns:a16="http://schemas.microsoft.com/office/drawing/2014/main" id="{A12634CF-3A21-48B6-A62E-A400513944EE}"/>
                      </a:ext>
                    </a:extLst>
                  </p:cNvPr>
                  <p:cNvSpPr/>
                  <p:nvPr/>
                </p:nvSpPr>
                <p:spPr>
                  <a:xfrm>
                    <a:off x="6720464" y="3690649"/>
                    <a:ext cx="251716" cy="263634"/>
                  </a:xfrm>
                  <a:custGeom>
                    <a:avLst/>
                    <a:gdLst>
                      <a:gd name="connsiteX0" fmla="*/ 189547 w 251716"/>
                      <a:gd name="connsiteY0" fmla="*/ 235267 h 263634"/>
                      <a:gd name="connsiteX1" fmla="*/ 239839 w 251716"/>
                      <a:gd name="connsiteY1" fmla="*/ 0 h 263634"/>
                      <a:gd name="connsiteX2" fmla="*/ 222123 w 251716"/>
                      <a:gd name="connsiteY2" fmla="*/ 9715 h 263634"/>
                      <a:gd name="connsiteX3" fmla="*/ 168592 w 251716"/>
                      <a:gd name="connsiteY3" fmla="*/ 161068 h 263634"/>
                      <a:gd name="connsiteX4" fmla="*/ 26765 w 251716"/>
                      <a:gd name="connsiteY4" fmla="*/ 184213 h 263634"/>
                      <a:gd name="connsiteX5" fmla="*/ 0 w 251716"/>
                      <a:gd name="connsiteY5" fmla="*/ 208026 h 263634"/>
                      <a:gd name="connsiteX6" fmla="*/ 189547 w 251716"/>
                      <a:gd name="connsiteY6" fmla="*/ 235267 h 263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716" h="263634">
                        <a:moveTo>
                          <a:pt x="189547" y="235267"/>
                        </a:moveTo>
                        <a:cubicBezTo>
                          <a:pt x="268796" y="166592"/>
                          <a:pt x="255460" y="58198"/>
                          <a:pt x="239839" y="0"/>
                        </a:cubicBezTo>
                        <a:cubicBezTo>
                          <a:pt x="228886" y="5810"/>
                          <a:pt x="222123" y="9715"/>
                          <a:pt x="222123" y="9715"/>
                        </a:cubicBezTo>
                        <a:cubicBezTo>
                          <a:pt x="222123" y="9715"/>
                          <a:pt x="232505" y="95250"/>
                          <a:pt x="168592" y="161068"/>
                        </a:cubicBezTo>
                        <a:cubicBezTo>
                          <a:pt x="104680" y="226886"/>
                          <a:pt x="26765" y="184213"/>
                          <a:pt x="26765" y="184213"/>
                        </a:cubicBezTo>
                        <a:lnTo>
                          <a:pt x="0" y="208026"/>
                        </a:lnTo>
                        <a:cubicBezTo>
                          <a:pt x="47149" y="249936"/>
                          <a:pt x="121825" y="293942"/>
                          <a:pt x="189547" y="235267"/>
                        </a:cubicBezTo>
                        <a:close/>
                      </a:path>
                    </a:pathLst>
                  </a:custGeom>
                  <a:solidFill>
                    <a:srgbClr val="9BA23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3" name="Graphic 379">
                <a:extLst>
                  <a:ext uri="{FF2B5EF4-FFF2-40B4-BE49-F238E27FC236}">
                    <a16:creationId xmlns:a16="http://schemas.microsoft.com/office/drawing/2014/main" id="{2D724400-993E-40FF-AE01-74B7CC74EFA8}"/>
                  </a:ext>
                </a:extLst>
              </p:cNvPr>
              <p:cNvGrpSpPr/>
              <p:nvPr/>
            </p:nvGrpSpPr>
            <p:grpSpPr>
              <a:xfrm>
                <a:off x="6583208" y="3244079"/>
                <a:ext cx="613887" cy="545752"/>
                <a:chOff x="6583208" y="3244079"/>
                <a:chExt cx="613887" cy="545752"/>
              </a:xfrm>
            </p:grpSpPr>
            <p:grpSp>
              <p:nvGrpSpPr>
                <p:cNvPr id="139" name="Graphic 379">
                  <a:extLst>
                    <a:ext uri="{FF2B5EF4-FFF2-40B4-BE49-F238E27FC236}">
                      <a16:creationId xmlns:a16="http://schemas.microsoft.com/office/drawing/2014/main" id="{BCE70D28-33A5-48E3-84B8-C0A19AAC855D}"/>
                    </a:ext>
                  </a:extLst>
                </p:cNvPr>
                <p:cNvGrpSpPr/>
                <p:nvPr/>
              </p:nvGrpSpPr>
              <p:grpSpPr>
                <a:xfrm>
                  <a:off x="6987833" y="3623865"/>
                  <a:ext cx="209262" cy="165965"/>
                  <a:chOff x="6987833" y="3623865"/>
                  <a:chExt cx="209262" cy="165965"/>
                </a:xfrm>
              </p:grpSpPr>
              <p:sp>
                <p:nvSpPr>
                  <p:cNvPr id="145" name="Freeform: Shape 472">
                    <a:extLst>
                      <a:ext uri="{FF2B5EF4-FFF2-40B4-BE49-F238E27FC236}">
                        <a16:creationId xmlns:a16="http://schemas.microsoft.com/office/drawing/2014/main" id="{40C05F98-2F83-4D12-B337-51DB54FEC879}"/>
                      </a:ext>
                    </a:extLst>
                  </p:cNvPr>
                  <p:cNvSpPr/>
                  <p:nvPr/>
                </p:nvSpPr>
                <p:spPr>
                  <a:xfrm>
                    <a:off x="6987833" y="3623865"/>
                    <a:ext cx="209262" cy="165965"/>
                  </a:xfrm>
                  <a:custGeom>
                    <a:avLst/>
                    <a:gdLst>
                      <a:gd name="connsiteX0" fmla="*/ 10380 w 209262"/>
                      <a:gd name="connsiteY0" fmla="*/ 94120 h 165965"/>
                      <a:gd name="connsiteX1" fmla="*/ 42860 w 209262"/>
                      <a:gd name="connsiteY1" fmla="*/ 6014 h 165965"/>
                      <a:gd name="connsiteX2" fmla="*/ 209261 w 209262"/>
                      <a:gd name="connsiteY2" fmla="*/ 102692 h 165965"/>
                      <a:gd name="connsiteX3" fmla="*/ 115631 w 209262"/>
                      <a:gd name="connsiteY3" fmla="*/ 164700 h 165965"/>
                      <a:gd name="connsiteX4" fmla="*/ 10380 w 209262"/>
                      <a:gd name="connsiteY4" fmla="*/ 94120 h 165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9262" h="165965">
                        <a:moveTo>
                          <a:pt x="10380" y="94120"/>
                        </a:moveTo>
                        <a:cubicBezTo>
                          <a:pt x="10380" y="94120"/>
                          <a:pt x="-28006" y="34494"/>
                          <a:pt x="42860" y="6014"/>
                        </a:cubicBezTo>
                        <a:cubicBezTo>
                          <a:pt x="113821" y="-22466"/>
                          <a:pt x="209071" y="56973"/>
                          <a:pt x="209261" y="102692"/>
                        </a:cubicBezTo>
                        <a:cubicBezTo>
                          <a:pt x="209452" y="148413"/>
                          <a:pt x="168114" y="171844"/>
                          <a:pt x="115631" y="164700"/>
                        </a:cubicBezTo>
                        <a:cubicBezTo>
                          <a:pt x="63243" y="157652"/>
                          <a:pt x="13142" y="99073"/>
                          <a:pt x="10380" y="94120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6" name="Graphic 379">
                    <a:extLst>
                      <a:ext uri="{FF2B5EF4-FFF2-40B4-BE49-F238E27FC236}">
                        <a16:creationId xmlns:a16="http://schemas.microsoft.com/office/drawing/2014/main" id="{AD38D9C8-7F07-4032-A06B-9671C9F69C7C}"/>
                      </a:ext>
                    </a:extLst>
                  </p:cNvPr>
                  <p:cNvGrpSpPr/>
                  <p:nvPr/>
                </p:nvGrpSpPr>
                <p:grpSpPr>
                  <a:xfrm>
                    <a:off x="7142010" y="3727347"/>
                    <a:ext cx="42168" cy="37811"/>
                    <a:chOff x="7142010" y="3727347"/>
                    <a:chExt cx="42168" cy="37811"/>
                  </a:xfrm>
                  <a:solidFill>
                    <a:srgbClr val="7C596B"/>
                  </a:solidFill>
                </p:grpSpPr>
                <p:sp>
                  <p:nvSpPr>
                    <p:cNvPr id="147" name="Freeform: Shape 474">
                      <a:extLst>
                        <a:ext uri="{FF2B5EF4-FFF2-40B4-BE49-F238E27FC236}">
                          <a16:creationId xmlns:a16="http://schemas.microsoft.com/office/drawing/2014/main" id="{385BEA50-5EB6-4E86-8A98-C016A49FB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010" y="3727457"/>
                      <a:ext cx="42168" cy="32792"/>
                    </a:xfrm>
                    <a:custGeom>
                      <a:avLst/>
                      <a:gdLst>
                        <a:gd name="connsiteX0" fmla="*/ 33367 w 42168"/>
                        <a:gd name="connsiteY0" fmla="*/ 2626 h 32792"/>
                        <a:gd name="connsiteX1" fmla="*/ 33367 w 42168"/>
                        <a:gd name="connsiteY1" fmla="*/ 2626 h 32792"/>
                        <a:gd name="connsiteX2" fmla="*/ 31843 w 42168"/>
                        <a:gd name="connsiteY2" fmla="*/ 4912 h 32792"/>
                        <a:gd name="connsiteX3" fmla="*/ 25843 w 42168"/>
                        <a:gd name="connsiteY3" fmla="*/ 11960 h 32792"/>
                        <a:gd name="connsiteX4" fmla="*/ 25461 w 42168"/>
                        <a:gd name="connsiteY4" fmla="*/ 12341 h 32792"/>
                        <a:gd name="connsiteX5" fmla="*/ 24319 w 42168"/>
                        <a:gd name="connsiteY5" fmla="*/ 13389 h 32792"/>
                        <a:gd name="connsiteX6" fmla="*/ 22128 w 42168"/>
                        <a:gd name="connsiteY6" fmla="*/ 15294 h 32792"/>
                        <a:gd name="connsiteX7" fmla="*/ 16603 w 42168"/>
                        <a:gd name="connsiteY7" fmla="*/ 19104 h 32792"/>
                        <a:gd name="connsiteX8" fmla="*/ 15841 w 42168"/>
                        <a:gd name="connsiteY8" fmla="*/ 19580 h 32792"/>
                        <a:gd name="connsiteX9" fmla="*/ 15651 w 42168"/>
                        <a:gd name="connsiteY9" fmla="*/ 19675 h 32792"/>
                        <a:gd name="connsiteX10" fmla="*/ 14412 w 42168"/>
                        <a:gd name="connsiteY10" fmla="*/ 20342 h 32792"/>
                        <a:gd name="connsiteX11" fmla="*/ 10793 w 42168"/>
                        <a:gd name="connsiteY11" fmla="*/ 21961 h 32792"/>
                        <a:gd name="connsiteX12" fmla="*/ 3935 w 42168"/>
                        <a:gd name="connsiteY12" fmla="*/ 23866 h 32792"/>
                        <a:gd name="connsiteX13" fmla="*/ 30 w 42168"/>
                        <a:gd name="connsiteY13" fmla="*/ 28819 h 32792"/>
                        <a:gd name="connsiteX14" fmla="*/ 4983 w 42168"/>
                        <a:gd name="connsiteY14" fmla="*/ 32725 h 32792"/>
                        <a:gd name="connsiteX15" fmla="*/ 41749 w 42168"/>
                        <a:gd name="connsiteY15" fmla="*/ 6245 h 32792"/>
                        <a:gd name="connsiteX16" fmla="*/ 39463 w 42168"/>
                        <a:gd name="connsiteY16" fmla="*/ 340 h 32792"/>
                        <a:gd name="connsiteX17" fmla="*/ 33367 w 42168"/>
                        <a:gd name="connsiteY17" fmla="*/ 2626 h 32792"/>
                        <a:gd name="connsiteX18" fmla="*/ 33367 w 42168"/>
                        <a:gd name="connsiteY18" fmla="*/ 2626 h 32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2168" h="32792">
                          <a:moveTo>
                            <a:pt x="33367" y="2626"/>
                          </a:moveTo>
                          <a:cubicBezTo>
                            <a:pt x="32796" y="3673"/>
                            <a:pt x="34129" y="1578"/>
                            <a:pt x="33367" y="2626"/>
                          </a:cubicBezTo>
                          <a:cubicBezTo>
                            <a:pt x="32891" y="3388"/>
                            <a:pt x="32319" y="4150"/>
                            <a:pt x="31843" y="4912"/>
                          </a:cubicBezTo>
                          <a:cubicBezTo>
                            <a:pt x="30034" y="7388"/>
                            <a:pt x="28033" y="9769"/>
                            <a:pt x="25843" y="11960"/>
                          </a:cubicBezTo>
                          <a:cubicBezTo>
                            <a:pt x="25081" y="12722"/>
                            <a:pt x="26033" y="11770"/>
                            <a:pt x="25461" y="12341"/>
                          </a:cubicBezTo>
                          <a:cubicBezTo>
                            <a:pt x="25081" y="12722"/>
                            <a:pt x="24699" y="13103"/>
                            <a:pt x="24319" y="13389"/>
                          </a:cubicBezTo>
                          <a:cubicBezTo>
                            <a:pt x="23556" y="14056"/>
                            <a:pt x="22890" y="14627"/>
                            <a:pt x="22128" y="15294"/>
                          </a:cubicBezTo>
                          <a:cubicBezTo>
                            <a:pt x="20413" y="16723"/>
                            <a:pt x="18508" y="17961"/>
                            <a:pt x="16603" y="19104"/>
                          </a:cubicBezTo>
                          <a:cubicBezTo>
                            <a:pt x="16318" y="19294"/>
                            <a:pt x="16032" y="19390"/>
                            <a:pt x="15841" y="19580"/>
                          </a:cubicBezTo>
                          <a:cubicBezTo>
                            <a:pt x="16127" y="19390"/>
                            <a:pt x="16127" y="19485"/>
                            <a:pt x="15651" y="19675"/>
                          </a:cubicBezTo>
                          <a:cubicBezTo>
                            <a:pt x="15270" y="19866"/>
                            <a:pt x="14794" y="20152"/>
                            <a:pt x="14412" y="20342"/>
                          </a:cubicBezTo>
                          <a:cubicBezTo>
                            <a:pt x="13269" y="20914"/>
                            <a:pt x="12031" y="21485"/>
                            <a:pt x="10793" y="21961"/>
                          </a:cubicBezTo>
                          <a:cubicBezTo>
                            <a:pt x="8316" y="22914"/>
                            <a:pt x="6411" y="23390"/>
                            <a:pt x="3935" y="23866"/>
                          </a:cubicBezTo>
                          <a:cubicBezTo>
                            <a:pt x="1554" y="24247"/>
                            <a:pt x="-256" y="26248"/>
                            <a:pt x="30" y="28819"/>
                          </a:cubicBezTo>
                          <a:cubicBezTo>
                            <a:pt x="315" y="31105"/>
                            <a:pt x="2602" y="33201"/>
                            <a:pt x="4983" y="32725"/>
                          </a:cubicBezTo>
                          <a:cubicBezTo>
                            <a:pt x="20223" y="30058"/>
                            <a:pt x="34224" y="19675"/>
                            <a:pt x="41749" y="6245"/>
                          </a:cubicBezTo>
                          <a:cubicBezTo>
                            <a:pt x="42892" y="4150"/>
                            <a:pt x="41559" y="1292"/>
                            <a:pt x="39463" y="340"/>
                          </a:cubicBezTo>
                          <a:cubicBezTo>
                            <a:pt x="36891" y="-613"/>
                            <a:pt x="34606" y="530"/>
                            <a:pt x="33367" y="2626"/>
                          </a:cubicBezTo>
                          <a:lnTo>
                            <a:pt x="33367" y="2626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8" name="Freeform: Shape 475">
                      <a:extLst>
                        <a:ext uri="{FF2B5EF4-FFF2-40B4-BE49-F238E27FC236}">
                          <a16:creationId xmlns:a16="http://schemas.microsoft.com/office/drawing/2014/main" id="{B33915C1-AAED-4E2E-B50C-40CC7FDCC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9687" y="3727347"/>
                      <a:ext cx="29037" cy="37811"/>
                    </a:xfrm>
                    <a:custGeom>
                      <a:avLst/>
                      <a:gdLst>
                        <a:gd name="connsiteX0" fmla="*/ 831 w 29037"/>
                        <a:gd name="connsiteY0" fmla="*/ 7212 h 37811"/>
                        <a:gd name="connsiteX1" fmla="*/ 18166 w 29037"/>
                        <a:gd name="connsiteY1" fmla="*/ 30834 h 37811"/>
                        <a:gd name="connsiteX2" fmla="*/ 20166 w 29037"/>
                        <a:gd name="connsiteY2" fmla="*/ 33978 h 37811"/>
                        <a:gd name="connsiteX3" fmla="*/ 19976 w 29037"/>
                        <a:gd name="connsiteY3" fmla="*/ 33692 h 37811"/>
                        <a:gd name="connsiteX4" fmla="*/ 20262 w 29037"/>
                        <a:gd name="connsiteY4" fmla="*/ 34168 h 37811"/>
                        <a:gd name="connsiteX5" fmla="*/ 20548 w 29037"/>
                        <a:gd name="connsiteY5" fmla="*/ 35025 h 37811"/>
                        <a:gd name="connsiteX6" fmla="*/ 26358 w 29037"/>
                        <a:gd name="connsiteY6" fmla="*/ 37502 h 37811"/>
                        <a:gd name="connsiteX7" fmla="*/ 28834 w 29037"/>
                        <a:gd name="connsiteY7" fmla="*/ 31692 h 37811"/>
                        <a:gd name="connsiteX8" fmla="*/ 26072 w 29037"/>
                        <a:gd name="connsiteY8" fmla="*/ 26548 h 37811"/>
                        <a:gd name="connsiteX9" fmla="*/ 21214 w 29037"/>
                        <a:gd name="connsiteY9" fmla="*/ 19404 h 37811"/>
                        <a:gd name="connsiteX10" fmla="*/ 10546 w 29037"/>
                        <a:gd name="connsiteY10" fmla="*/ 5022 h 37811"/>
                        <a:gd name="connsiteX11" fmla="*/ 8070 w 29037"/>
                        <a:gd name="connsiteY11" fmla="*/ 1783 h 37811"/>
                        <a:gd name="connsiteX12" fmla="*/ 1783 w 29037"/>
                        <a:gd name="connsiteY12" fmla="*/ 831 h 37811"/>
                        <a:gd name="connsiteX13" fmla="*/ 831 w 29037"/>
                        <a:gd name="connsiteY13" fmla="*/ 7212 h 37811"/>
                        <a:gd name="connsiteX14" fmla="*/ 831 w 29037"/>
                        <a:gd name="connsiteY14" fmla="*/ 7212 h 37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9037" h="37811">
                          <a:moveTo>
                            <a:pt x="831" y="7212"/>
                          </a:moveTo>
                          <a:cubicBezTo>
                            <a:pt x="6831" y="14928"/>
                            <a:pt x="12737" y="22738"/>
                            <a:pt x="18166" y="30834"/>
                          </a:cubicBezTo>
                          <a:cubicBezTo>
                            <a:pt x="18833" y="31882"/>
                            <a:pt x="19500" y="32930"/>
                            <a:pt x="20166" y="33978"/>
                          </a:cubicBezTo>
                          <a:cubicBezTo>
                            <a:pt x="20643" y="34835"/>
                            <a:pt x="19785" y="33121"/>
                            <a:pt x="19976" y="33692"/>
                          </a:cubicBezTo>
                          <a:cubicBezTo>
                            <a:pt x="20071" y="33883"/>
                            <a:pt x="20166" y="33978"/>
                            <a:pt x="20262" y="34168"/>
                          </a:cubicBezTo>
                          <a:cubicBezTo>
                            <a:pt x="20357" y="34454"/>
                            <a:pt x="20548" y="34740"/>
                            <a:pt x="20548" y="35025"/>
                          </a:cubicBezTo>
                          <a:cubicBezTo>
                            <a:pt x="21119" y="37407"/>
                            <a:pt x="24357" y="38359"/>
                            <a:pt x="26358" y="37502"/>
                          </a:cubicBezTo>
                          <a:cubicBezTo>
                            <a:pt x="28834" y="36550"/>
                            <a:pt x="29406" y="34073"/>
                            <a:pt x="28834" y="31692"/>
                          </a:cubicBezTo>
                          <a:cubicBezTo>
                            <a:pt x="28358" y="29882"/>
                            <a:pt x="27024" y="28167"/>
                            <a:pt x="26072" y="26548"/>
                          </a:cubicBezTo>
                          <a:cubicBezTo>
                            <a:pt x="24548" y="24167"/>
                            <a:pt x="22833" y="21786"/>
                            <a:pt x="21214" y="19404"/>
                          </a:cubicBezTo>
                          <a:cubicBezTo>
                            <a:pt x="17690" y="14547"/>
                            <a:pt x="14166" y="9784"/>
                            <a:pt x="10546" y="5022"/>
                          </a:cubicBezTo>
                          <a:cubicBezTo>
                            <a:pt x="9689" y="3974"/>
                            <a:pt x="8927" y="2831"/>
                            <a:pt x="8070" y="1783"/>
                          </a:cubicBezTo>
                          <a:cubicBezTo>
                            <a:pt x="6641" y="-122"/>
                            <a:pt x="3783" y="-598"/>
                            <a:pt x="1783" y="831"/>
                          </a:cubicBezTo>
                          <a:cubicBezTo>
                            <a:pt x="-122" y="2450"/>
                            <a:pt x="-598" y="5308"/>
                            <a:pt x="831" y="7212"/>
                          </a:cubicBezTo>
                          <a:lnTo>
                            <a:pt x="831" y="7212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140" name="Graphic 379">
                  <a:extLst>
                    <a:ext uri="{FF2B5EF4-FFF2-40B4-BE49-F238E27FC236}">
                      <a16:creationId xmlns:a16="http://schemas.microsoft.com/office/drawing/2014/main" id="{AFEF9EB7-3A11-4B8A-80CB-0BCB8CFDE546}"/>
                    </a:ext>
                  </a:extLst>
                </p:cNvPr>
                <p:cNvGrpSpPr/>
                <p:nvPr/>
              </p:nvGrpSpPr>
              <p:grpSpPr>
                <a:xfrm>
                  <a:off x="6583208" y="3244079"/>
                  <a:ext cx="206773" cy="201314"/>
                  <a:chOff x="6583208" y="3244079"/>
                  <a:chExt cx="206773" cy="201314"/>
                </a:xfrm>
              </p:grpSpPr>
              <p:sp>
                <p:nvSpPr>
                  <p:cNvPr id="141" name="Freeform: Shape 468">
                    <a:extLst>
                      <a:ext uri="{FF2B5EF4-FFF2-40B4-BE49-F238E27FC236}">
                        <a16:creationId xmlns:a16="http://schemas.microsoft.com/office/drawing/2014/main" id="{558C6D54-8E6B-480A-B2F4-F78F5720E925}"/>
                      </a:ext>
                    </a:extLst>
                  </p:cNvPr>
                  <p:cNvSpPr/>
                  <p:nvPr/>
                </p:nvSpPr>
                <p:spPr>
                  <a:xfrm>
                    <a:off x="6583208" y="3244079"/>
                    <a:ext cx="206773" cy="201314"/>
                  </a:xfrm>
                  <a:custGeom>
                    <a:avLst/>
                    <a:gdLst>
                      <a:gd name="connsiteX0" fmla="*/ 75629 w 206773"/>
                      <a:gd name="connsiteY0" fmla="*/ 200349 h 201314"/>
                      <a:gd name="connsiteX1" fmla="*/ 0 w 206773"/>
                      <a:gd name="connsiteY1" fmla="*/ 131673 h 201314"/>
                      <a:gd name="connsiteX2" fmla="*/ 165259 w 206773"/>
                      <a:gd name="connsiteY2" fmla="*/ 3181 h 201314"/>
                      <a:gd name="connsiteX3" fmla="*/ 189738 w 206773"/>
                      <a:gd name="connsiteY3" fmla="*/ 122815 h 201314"/>
                      <a:gd name="connsiteX4" fmla="*/ 75629 w 206773"/>
                      <a:gd name="connsiteY4" fmla="*/ 200349 h 201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773" h="201314">
                        <a:moveTo>
                          <a:pt x="75629" y="200349"/>
                        </a:moveTo>
                        <a:cubicBezTo>
                          <a:pt x="75629" y="200349"/>
                          <a:pt x="-190" y="214827"/>
                          <a:pt x="0" y="131673"/>
                        </a:cubicBezTo>
                        <a:cubicBezTo>
                          <a:pt x="191" y="48520"/>
                          <a:pt x="119063" y="-15202"/>
                          <a:pt x="165259" y="3181"/>
                        </a:cubicBezTo>
                        <a:cubicBezTo>
                          <a:pt x="211455" y="21660"/>
                          <a:pt x="218313" y="72904"/>
                          <a:pt x="189738" y="122815"/>
                        </a:cubicBezTo>
                        <a:cubicBezTo>
                          <a:pt x="161163" y="172821"/>
                          <a:pt x="81725" y="199587"/>
                          <a:pt x="75629" y="200349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42" name="Graphic 379">
                    <a:extLst>
                      <a:ext uri="{FF2B5EF4-FFF2-40B4-BE49-F238E27FC236}">
                        <a16:creationId xmlns:a16="http://schemas.microsoft.com/office/drawing/2014/main" id="{B695F88E-D2EC-496F-B864-DA3FAA66279F}"/>
                      </a:ext>
                    </a:extLst>
                  </p:cNvPr>
                  <p:cNvGrpSpPr/>
                  <p:nvPr/>
                </p:nvGrpSpPr>
                <p:grpSpPr>
                  <a:xfrm>
                    <a:off x="6731425" y="3262547"/>
                    <a:ext cx="47045" cy="52884"/>
                    <a:chOff x="6731425" y="3262547"/>
                    <a:chExt cx="47045" cy="52884"/>
                  </a:xfrm>
                  <a:solidFill>
                    <a:srgbClr val="7C596B"/>
                  </a:solidFill>
                </p:grpSpPr>
                <p:sp>
                  <p:nvSpPr>
                    <p:cNvPr id="143" name="Freeform: Shape 470">
                      <a:extLst>
                        <a:ext uri="{FF2B5EF4-FFF2-40B4-BE49-F238E27FC236}">
                          <a16:creationId xmlns:a16="http://schemas.microsoft.com/office/drawing/2014/main" id="{946AF837-913F-406C-8F6E-1A44B20FD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1809" y="3262547"/>
                      <a:ext cx="21141" cy="52884"/>
                    </a:xfrm>
                    <a:custGeom>
                      <a:avLst/>
                      <a:gdLst>
                        <a:gd name="connsiteX0" fmla="*/ 1324 w 21141"/>
                        <a:gd name="connsiteY0" fmla="*/ 8050 h 52884"/>
                        <a:gd name="connsiteX1" fmla="*/ 1324 w 21141"/>
                        <a:gd name="connsiteY1" fmla="*/ 8050 h 52884"/>
                        <a:gd name="connsiteX2" fmla="*/ 3038 w 21141"/>
                        <a:gd name="connsiteY2" fmla="*/ 10526 h 52884"/>
                        <a:gd name="connsiteX3" fmla="*/ 7706 w 21141"/>
                        <a:gd name="connsiteY3" fmla="*/ 19480 h 52884"/>
                        <a:gd name="connsiteX4" fmla="*/ 7991 w 21141"/>
                        <a:gd name="connsiteY4" fmla="*/ 20051 h 52884"/>
                        <a:gd name="connsiteX5" fmla="*/ 8563 w 21141"/>
                        <a:gd name="connsiteY5" fmla="*/ 21670 h 52884"/>
                        <a:gd name="connsiteX6" fmla="*/ 9515 w 21141"/>
                        <a:gd name="connsiteY6" fmla="*/ 24718 h 52884"/>
                        <a:gd name="connsiteX7" fmla="*/ 11135 w 21141"/>
                        <a:gd name="connsiteY7" fmla="*/ 31862 h 52884"/>
                        <a:gd name="connsiteX8" fmla="*/ 11325 w 21141"/>
                        <a:gd name="connsiteY8" fmla="*/ 32910 h 52884"/>
                        <a:gd name="connsiteX9" fmla="*/ 11325 w 21141"/>
                        <a:gd name="connsiteY9" fmla="*/ 33196 h 52884"/>
                        <a:gd name="connsiteX10" fmla="*/ 11420 w 21141"/>
                        <a:gd name="connsiteY10" fmla="*/ 34720 h 52884"/>
                        <a:gd name="connsiteX11" fmla="*/ 11516 w 21141"/>
                        <a:gd name="connsiteY11" fmla="*/ 39006 h 52884"/>
                        <a:gd name="connsiteX12" fmla="*/ 10658 w 21141"/>
                        <a:gd name="connsiteY12" fmla="*/ 46721 h 52884"/>
                        <a:gd name="connsiteX13" fmla="*/ 13992 w 21141"/>
                        <a:gd name="connsiteY13" fmla="*/ 52722 h 52884"/>
                        <a:gd name="connsiteX14" fmla="*/ 19993 w 21141"/>
                        <a:gd name="connsiteY14" fmla="*/ 49388 h 52884"/>
                        <a:gd name="connsiteX15" fmla="*/ 8182 w 21141"/>
                        <a:gd name="connsiteY15" fmla="*/ 1477 h 52884"/>
                        <a:gd name="connsiteX16" fmla="*/ 1324 w 21141"/>
                        <a:gd name="connsiteY16" fmla="*/ 1382 h 52884"/>
                        <a:gd name="connsiteX17" fmla="*/ 1324 w 21141"/>
                        <a:gd name="connsiteY17" fmla="*/ 8050 h 52884"/>
                        <a:gd name="connsiteX18" fmla="*/ 1324 w 21141"/>
                        <a:gd name="connsiteY18" fmla="*/ 8050 h 5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1141" h="52884">
                          <a:moveTo>
                            <a:pt x="1324" y="8050"/>
                          </a:moveTo>
                          <a:cubicBezTo>
                            <a:pt x="2181" y="9097"/>
                            <a:pt x="562" y="6907"/>
                            <a:pt x="1324" y="8050"/>
                          </a:cubicBezTo>
                          <a:cubicBezTo>
                            <a:pt x="1895" y="8812"/>
                            <a:pt x="2467" y="9669"/>
                            <a:pt x="3038" y="10526"/>
                          </a:cubicBezTo>
                          <a:cubicBezTo>
                            <a:pt x="4848" y="13384"/>
                            <a:pt x="6372" y="16336"/>
                            <a:pt x="7706" y="19480"/>
                          </a:cubicBezTo>
                          <a:cubicBezTo>
                            <a:pt x="8182" y="20527"/>
                            <a:pt x="7610" y="19194"/>
                            <a:pt x="7991" y="20051"/>
                          </a:cubicBezTo>
                          <a:cubicBezTo>
                            <a:pt x="8182" y="20623"/>
                            <a:pt x="8372" y="21099"/>
                            <a:pt x="8563" y="21670"/>
                          </a:cubicBezTo>
                          <a:cubicBezTo>
                            <a:pt x="8944" y="22623"/>
                            <a:pt x="9230" y="23671"/>
                            <a:pt x="9515" y="24718"/>
                          </a:cubicBezTo>
                          <a:cubicBezTo>
                            <a:pt x="10182" y="27004"/>
                            <a:pt x="10754" y="29386"/>
                            <a:pt x="11135" y="31862"/>
                          </a:cubicBezTo>
                          <a:cubicBezTo>
                            <a:pt x="11230" y="32243"/>
                            <a:pt x="11230" y="32529"/>
                            <a:pt x="11325" y="32910"/>
                          </a:cubicBezTo>
                          <a:cubicBezTo>
                            <a:pt x="11230" y="32529"/>
                            <a:pt x="11325" y="32624"/>
                            <a:pt x="11325" y="33196"/>
                          </a:cubicBezTo>
                          <a:cubicBezTo>
                            <a:pt x="11420" y="33672"/>
                            <a:pt x="11420" y="34243"/>
                            <a:pt x="11420" y="34720"/>
                          </a:cubicBezTo>
                          <a:cubicBezTo>
                            <a:pt x="11516" y="36148"/>
                            <a:pt x="11611" y="37577"/>
                            <a:pt x="11516" y="39006"/>
                          </a:cubicBezTo>
                          <a:cubicBezTo>
                            <a:pt x="11420" y="41863"/>
                            <a:pt x="11230" y="44054"/>
                            <a:pt x="10658" y="46721"/>
                          </a:cubicBezTo>
                          <a:cubicBezTo>
                            <a:pt x="10087" y="49293"/>
                            <a:pt x="11420" y="51960"/>
                            <a:pt x="13992" y="52722"/>
                          </a:cubicBezTo>
                          <a:cubicBezTo>
                            <a:pt x="16373" y="53389"/>
                            <a:pt x="19421" y="51960"/>
                            <a:pt x="19993" y="49388"/>
                          </a:cubicBezTo>
                          <a:cubicBezTo>
                            <a:pt x="23517" y="32910"/>
                            <a:pt x="18755" y="14622"/>
                            <a:pt x="8182" y="1477"/>
                          </a:cubicBezTo>
                          <a:cubicBezTo>
                            <a:pt x="6563" y="-618"/>
                            <a:pt x="3038" y="-332"/>
                            <a:pt x="1324" y="1382"/>
                          </a:cubicBezTo>
                          <a:cubicBezTo>
                            <a:pt x="-581" y="3192"/>
                            <a:pt x="-295" y="6049"/>
                            <a:pt x="1324" y="8050"/>
                          </a:cubicBezTo>
                          <a:lnTo>
                            <a:pt x="1324" y="8050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4" name="Freeform: Shape 471">
                      <a:extLst>
                        <a:ext uri="{FF2B5EF4-FFF2-40B4-BE49-F238E27FC236}">
                          <a16:creationId xmlns:a16="http://schemas.microsoft.com/office/drawing/2014/main" id="{F1A7D868-5C45-4027-83AF-72245E4B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425" y="3279004"/>
                      <a:ext cx="47045" cy="18692"/>
                    </a:xfrm>
                    <a:custGeom>
                      <a:avLst/>
                      <a:gdLst>
                        <a:gd name="connsiteX0" fmla="*/ 6183 w 47045"/>
                        <a:gd name="connsiteY0" fmla="*/ 18548 h 18692"/>
                        <a:gd name="connsiteX1" fmla="*/ 37044 w 47045"/>
                        <a:gd name="connsiteY1" fmla="*/ 10642 h 18692"/>
                        <a:gd name="connsiteX2" fmla="*/ 41045 w 47045"/>
                        <a:gd name="connsiteY2" fmla="*/ 9880 h 18692"/>
                        <a:gd name="connsiteX3" fmla="*/ 40664 w 47045"/>
                        <a:gd name="connsiteY3" fmla="*/ 9880 h 18692"/>
                        <a:gd name="connsiteX4" fmla="*/ 41235 w 47045"/>
                        <a:gd name="connsiteY4" fmla="*/ 9785 h 18692"/>
                        <a:gd name="connsiteX5" fmla="*/ 42188 w 47045"/>
                        <a:gd name="connsiteY5" fmla="*/ 9785 h 18692"/>
                        <a:gd name="connsiteX6" fmla="*/ 47046 w 47045"/>
                        <a:gd name="connsiteY6" fmla="*/ 4927 h 18692"/>
                        <a:gd name="connsiteX7" fmla="*/ 42188 w 47045"/>
                        <a:gd name="connsiteY7" fmla="*/ 69 h 18692"/>
                        <a:gd name="connsiteX8" fmla="*/ 35901 w 47045"/>
                        <a:gd name="connsiteY8" fmla="*/ 831 h 18692"/>
                        <a:gd name="connsiteX9" fmla="*/ 26757 w 47045"/>
                        <a:gd name="connsiteY9" fmla="*/ 2927 h 18692"/>
                        <a:gd name="connsiteX10" fmla="*/ 7898 w 47045"/>
                        <a:gd name="connsiteY10" fmla="*/ 7880 h 18692"/>
                        <a:gd name="connsiteX11" fmla="*/ 3612 w 47045"/>
                        <a:gd name="connsiteY11" fmla="*/ 9023 h 18692"/>
                        <a:gd name="connsiteX12" fmla="*/ 183 w 47045"/>
                        <a:gd name="connsiteY12" fmla="*/ 14928 h 18692"/>
                        <a:gd name="connsiteX13" fmla="*/ 6183 w 47045"/>
                        <a:gd name="connsiteY13" fmla="*/ 18548 h 18692"/>
                        <a:gd name="connsiteX14" fmla="*/ 6183 w 47045"/>
                        <a:gd name="connsiteY14" fmla="*/ 18548 h 18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7045" h="18692">
                          <a:moveTo>
                            <a:pt x="6183" y="18548"/>
                          </a:moveTo>
                          <a:cubicBezTo>
                            <a:pt x="16375" y="15690"/>
                            <a:pt x="26662" y="12833"/>
                            <a:pt x="37044" y="10642"/>
                          </a:cubicBezTo>
                          <a:cubicBezTo>
                            <a:pt x="38378" y="10356"/>
                            <a:pt x="39711" y="10166"/>
                            <a:pt x="41045" y="9880"/>
                          </a:cubicBezTo>
                          <a:cubicBezTo>
                            <a:pt x="42093" y="9689"/>
                            <a:pt x="39997" y="9975"/>
                            <a:pt x="40664" y="9880"/>
                          </a:cubicBezTo>
                          <a:cubicBezTo>
                            <a:pt x="40854" y="9880"/>
                            <a:pt x="41045" y="9880"/>
                            <a:pt x="41235" y="9785"/>
                          </a:cubicBezTo>
                          <a:cubicBezTo>
                            <a:pt x="41521" y="9785"/>
                            <a:pt x="41902" y="9785"/>
                            <a:pt x="42188" y="9785"/>
                          </a:cubicBezTo>
                          <a:cubicBezTo>
                            <a:pt x="44760" y="10166"/>
                            <a:pt x="47046" y="7308"/>
                            <a:pt x="47046" y="4927"/>
                          </a:cubicBezTo>
                          <a:cubicBezTo>
                            <a:pt x="47046" y="1974"/>
                            <a:pt x="44855" y="450"/>
                            <a:pt x="42188" y="69"/>
                          </a:cubicBezTo>
                          <a:cubicBezTo>
                            <a:pt x="40188" y="-217"/>
                            <a:pt x="37902" y="450"/>
                            <a:pt x="35901" y="831"/>
                          </a:cubicBezTo>
                          <a:cubicBezTo>
                            <a:pt x="32853" y="1403"/>
                            <a:pt x="29805" y="2165"/>
                            <a:pt x="26757" y="2927"/>
                          </a:cubicBezTo>
                          <a:cubicBezTo>
                            <a:pt x="20471" y="4451"/>
                            <a:pt x="14184" y="6165"/>
                            <a:pt x="7898" y="7880"/>
                          </a:cubicBezTo>
                          <a:cubicBezTo>
                            <a:pt x="6469" y="8261"/>
                            <a:pt x="5040" y="8642"/>
                            <a:pt x="3612" y="9023"/>
                          </a:cubicBezTo>
                          <a:cubicBezTo>
                            <a:pt x="1135" y="9689"/>
                            <a:pt x="-579" y="12356"/>
                            <a:pt x="183" y="14928"/>
                          </a:cubicBezTo>
                          <a:cubicBezTo>
                            <a:pt x="849" y="17500"/>
                            <a:pt x="3612" y="19214"/>
                            <a:pt x="6183" y="18548"/>
                          </a:cubicBezTo>
                          <a:lnTo>
                            <a:pt x="6183" y="18548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14" name="Graphic 379">
                <a:extLst>
                  <a:ext uri="{FF2B5EF4-FFF2-40B4-BE49-F238E27FC236}">
                    <a16:creationId xmlns:a16="http://schemas.microsoft.com/office/drawing/2014/main" id="{A7CE2925-70FA-4435-9F95-49C6062409EB}"/>
                  </a:ext>
                </a:extLst>
              </p:cNvPr>
              <p:cNvGrpSpPr/>
              <p:nvPr/>
            </p:nvGrpSpPr>
            <p:grpSpPr>
              <a:xfrm>
                <a:off x="5753616" y="3284848"/>
                <a:ext cx="1348716" cy="1165468"/>
                <a:chOff x="5753616" y="3284848"/>
                <a:chExt cx="1348716" cy="1165468"/>
              </a:xfrm>
            </p:grpSpPr>
            <p:grpSp>
              <p:nvGrpSpPr>
                <p:cNvPr id="95" name="Graphic 379">
                  <a:extLst>
                    <a:ext uri="{FF2B5EF4-FFF2-40B4-BE49-F238E27FC236}">
                      <a16:creationId xmlns:a16="http://schemas.microsoft.com/office/drawing/2014/main" id="{D3422ECD-7DD6-459A-AABD-92340C05062A}"/>
                    </a:ext>
                  </a:extLst>
                </p:cNvPr>
                <p:cNvGrpSpPr/>
                <p:nvPr/>
              </p:nvGrpSpPr>
              <p:grpSpPr>
                <a:xfrm>
                  <a:off x="5753616" y="3700831"/>
                  <a:ext cx="467166" cy="523267"/>
                  <a:chOff x="5753616" y="3700831"/>
                  <a:chExt cx="467166" cy="523267"/>
                </a:xfrm>
              </p:grpSpPr>
              <p:sp>
                <p:nvSpPr>
                  <p:cNvPr id="129" name="Freeform: Shape 456">
                    <a:extLst>
                      <a:ext uri="{FF2B5EF4-FFF2-40B4-BE49-F238E27FC236}">
                        <a16:creationId xmlns:a16="http://schemas.microsoft.com/office/drawing/2014/main" id="{A2A326CB-6CD6-48BB-9FA5-903BEFE31873}"/>
                      </a:ext>
                    </a:extLst>
                  </p:cNvPr>
                  <p:cNvSpPr/>
                  <p:nvPr/>
                </p:nvSpPr>
                <p:spPr>
                  <a:xfrm>
                    <a:off x="5753616" y="3700831"/>
                    <a:ext cx="467166" cy="523267"/>
                  </a:xfrm>
                  <a:custGeom>
                    <a:avLst/>
                    <a:gdLst>
                      <a:gd name="connsiteX0" fmla="*/ 143697 w 467166"/>
                      <a:gd name="connsiteY0" fmla="*/ 14774 h 523267"/>
                      <a:gd name="connsiteX1" fmla="*/ 7109 w 467166"/>
                      <a:gd name="connsiteY1" fmla="*/ 166030 h 523267"/>
                      <a:gd name="connsiteX2" fmla="*/ 54543 w 467166"/>
                      <a:gd name="connsiteY2" fmla="*/ 404155 h 523267"/>
                      <a:gd name="connsiteX3" fmla="*/ 284096 w 467166"/>
                      <a:gd name="connsiteY3" fmla="*/ 522266 h 523267"/>
                      <a:gd name="connsiteX4" fmla="*/ 467166 w 467166"/>
                      <a:gd name="connsiteY4" fmla="*/ 447875 h 523267"/>
                      <a:gd name="connsiteX5" fmla="*/ 174558 w 467166"/>
                      <a:gd name="connsiteY5" fmla="*/ 295 h 523267"/>
                      <a:gd name="connsiteX6" fmla="*/ 143697 w 467166"/>
                      <a:gd name="connsiteY6" fmla="*/ 14774 h 523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7166" h="523267">
                        <a:moveTo>
                          <a:pt x="143697" y="14774"/>
                        </a:moveTo>
                        <a:cubicBezTo>
                          <a:pt x="143697" y="14774"/>
                          <a:pt x="22920" y="76495"/>
                          <a:pt x="7109" y="166030"/>
                        </a:cubicBezTo>
                        <a:cubicBezTo>
                          <a:pt x="-8703" y="255566"/>
                          <a:pt x="-321" y="313858"/>
                          <a:pt x="54543" y="404155"/>
                        </a:cubicBezTo>
                        <a:cubicBezTo>
                          <a:pt x="109407" y="494453"/>
                          <a:pt x="197704" y="511121"/>
                          <a:pt x="284096" y="522266"/>
                        </a:cubicBezTo>
                        <a:cubicBezTo>
                          <a:pt x="370487" y="533410"/>
                          <a:pt x="467166" y="447875"/>
                          <a:pt x="467166" y="447875"/>
                        </a:cubicBezTo>
                        <a:lnTo>
                          <a:pt x="174558" y="295"/>
                        </a:lnTo>
                        <a:cubicBezTo>
                          <a:pt x="174558" y="295"/>
                          <a:pt x="169700" y="-3324"/>
                          <a:pt x="143697" y="14774"/>
                        </a:cubicBezTo>
                        <a:close/>
                      </a:path>
                    </a:pathLst>
                  </a:custGeom>
                  <a:solidFill>
                    <a:srgbClr val="D61D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30" name="Graphic 379">
                    <a:extLst>
                      <a:ext uri="{FF2B5EF4-FFF2-40B4-BE49-F238E27FC236}">
                        <a16:creationId xmlns:a16="http://schemas.microsoft.com/office/drawing/2014/main" id="{A0A44A0B-A9C0-413C-925D-725B9204F0B6}"/>
                      </a:ext>
                    </a:extLst>
                  </p:cNvPr>
                  <p:cNvGrpSpPr/>
                  <p:nvPr/>
                </p:nvGrpSpPr>
                <p:grpSpPr>
                  <a:xfrm>
                    <a:off x="5911434" y="3840322"/>
                    <a:ext cx="170599" cy="264612"/>
                    <a:chOff x="5911434" y="3840322"/>
                    <a:chExt cx="170599" cy="264612"/>
                  </a:xfrm>
                  <a:solidFill>
                    <a:srgbClr val="F36C2B"/>
                  </a:solidFill>
                </p:grpSpPr>
                <p:sp>
                  <p:nvSpPr>
                    <p:cNvPr id="133" name="Freeform: Shape 460">
                      <a:extLst>
                        <a:ext uri="{FF2B5EF4-FFF2-40B4-BE49-F238E27FC236}">
                          <a16:creationId xmlns:a16="http://schemas.microsoft.com/office/drawing/2014/main" id="{4B64EE74-FA0D-4D24-9E09-867A7EFF8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3263" y="4034215"/>
                      <a:ext cx="37687" cy="37196"/>
                    </a:xfrm>
                    <a:custGeom>
                      <a:avLst/>
                      <a:gdLst>
                        <a:gd name="connsiteX0" fmla="*/ 37688 w 37687"/>
                        <a:gd name="connsiteY0" fmla="*/ 0 h 37196"/>
                        <a:gd name="connsiteX1" fmla="*/ 540 w 37687"/>
                        <a:gd name="connsiteY1" fmla="*/ 27146 h 37196"/>
                        <a:gd name="connsiteX2" fmla="*/ 37688 w 37687"/>
                        <a:gd name="connsiteY2" fmla="*/ 0 h 37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687" h="37196">
                          <a:moveTo>
                            <a:pt x="37688" y="0"/>
                          </a:moveTo>
                          <a:cubicBezTo>
                            <a:pt x="37688" y="0"/>
                            <a:pt x="-5270" y="8382"/>
                            <a:pt x="540" y="27146"/>
                          </a:cubicBezTo>
                          <a:cubicBezTo>
                            <a:pt x="6351" y="45910"/>
                            <a:pt x="33116" y="39243"/>
                            <a:pt x="37688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4" name="Freeform: Shape 461">
                      <a:extLst>
                        <a:ext uri="{FF2B5EF4-FFF2-40B4-BE49-F238E27FC236}">
                          <a16:creationId xmlns:a16="http://schemas.microsoft.com/office/drawing/2014/main" id="{CDA6EEE1-0B13-4923-A49F-08B4989955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2676" y="3988115"/>
                      <a:ext cx="44556" cy="34066"/>
                    </a:xfrm>
                    <a:custGeom>
                      <a:avLst/>
                      <a:gdLst>
                        <a:gd name="connsiteX0" fmla="*/ 44557 w 44556"/>
                        <a:gd name="connsiteY0" fmla="*/ 0 h 34066"/>
                        <a:gd name="connsiteX1" fmla="*/ 75 w 44556"/>
                        <a:gd name="connsiteY1" fmla="*/ 20860 h 34066"/>
                        <a:gd name="connsiteX2" fmla="*/ 44557 w 44556"/>
                        <a:gd name="connsiteY2" fmla="*/ 0 h 34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556" h="34066">
                          <a:moveTo>
                            <a:pt x="44557" y="0"/>
                          </a:moveTo>
                          <a:cubicBezTo>
                            <a:pt x="44557" y="0"/>
                            <a:pt x="-2116" y="0"/>
                            <a:pt x="75" y="20860"/>
                          </a:cubicBezTo>
                          <a:cubicBezTo>
                            <a:pt x="2361" y="41624"/>
                            <a:pt x="31698" y="40195"/>
                            <a:pt x="44557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5" name="Freeform: Shape 462">
                      <a:extLst>
                        <a:ext uri="{FF2B5EF4-FFF2-40B4-BE49-F238E27FC236}">
                          <a16:creationId xmlns:a16="http://schemas.microsoft.com/office/drawing/2014/main" id="{8FD44661-98D3-4525-8FD0-B96ADC86F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7108" y="3947005"/>
                      <a:ext cx="43358" cy="27959"/>
                    </a:xfrm>
                    <a:custGeom>
                      <a:avLst/>
                      <a:gdLst>
                        <a:gd name="connsiteX0" fmla="*/ 43359 w 43358"/>
                        <a:gd name="connsiteY0" fmla="*/ 1009 h 27959"/>
                        <a:gd name="connsiteX1" fmla="*/ 20 w 43358"/>
                        <a:gd name="connsiteY1" fmla="*/ 13963 h 27959"/>
                        <a:gd name="connsiteX2" fmla="*/ 43359 w 43358"/>
                        <a:gd name="connsiteY2" fmla="*/ 1009 h 27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358" h="27959">
                          <a:moveTo>
                            <a:pt x="43359" y="1009"/>
                          </a:moveTo>
                          <a:cubicBezTo>
                            <a:pt x="43359" y="1009"/>
                            <a:pt x="782" y="-5373"/>
                            <a:pt x="20" y="13963"/>
                          </a:cubicBezTo>
                          <a:cubicBezTo>
                            <a:pt x="-837" y="33204"/>
                            <a:pt x="26214" y="35871"/>
                            <a:pt x="43359" y="1009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6" name="Freeform: Shape 463">
                      <a:extLst>
                        <a:ext uri="{FF2B5EF4-FFF2-40B4-BE49-F238E27FC236}">
                          <a16:creationId xmlns:a16="http://schemas.microsoft.com/office/drawing/2014/main" id="{E8AFB122-0EB4-48B4-99AE-CE3B7F499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434" y="3893247"/>
                      <a:ext cx="45124" cy="25112"/>
                    </a:xfrm>
                    <a:custGeom>
                      <a:avLst/>
                      <a:gdLst>
                        <a:gd name="connsiteX0" fmla="*/ 45125 w 45124"/>
                        <a:gd name="connsiteY0" fmla="*/ 8761 h 25112"/>
                        <a:gd name="connsiteX1" fmla="*/ 1119 w 45124"/>
                        <a:gd name="connsiteY1" fmla="*/ 7523 h 25112"/>
                        <a:gd name="connsiteX2" fmla="*/ 45125 w 45124"/>
                        <a:gd name="connsiteY2" fmla="*/ 8761 h 25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124" h="25112">
                          <a:moveTo>
                            <a:pt x="45125" y="8761"/>
                          </a:moveTo>
                          <a:cubicBezTo>
                            <a:pt x="45125" y="8761"/>
                            <a:pt x="7692" y="-10098"/>
                            <a:pt x="1119" y="7523"/>
                          </a:cubicBezTo>
                          <a:cubicBezTo>
                            <a:pt x="-5548" y="25049"/>
                            <a:pt x="18645" y="35717"/>
                            <a:pt x="45125" y="8761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7" name="Freeform: Shape 464">
                      <a:extLst>
                        <a:ext uri="{FF2B5EF4-FFF2-40B4-BE49-F238E27FC236}">
                          <a16:creationId xmlns:a16="http://schemas.microsoft.com/office/drawing/2014/main" id="{71F7B813-AF7E-4A16-AE1A-56E2A8578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777" y="3840322"/>
                      <a:ext cx="44544" cy="26534"/>
                    </a:xfrm>
                    <a:custGeom>
                      <a:avLst/>
                      <a:gdLst>
                        <a:gd name="connsiteX0" fmla="*/ 44544 w 44544"/>
                        <a:gd name="connsiteY0" fmla="*/ 20539 h 26534"/>
                        <a:gd name="connsiteX1" fmla="*/ 3872 w 44544"/>
                        <a:gd name="connsiteY1" fmla="*/ 3679 h 26534"/>
                        <a:gd name="connsiteX2" fmla="*/ 44544 w 44544"/>
                        <a:gd name="connsiteY2" fmla="*/ 20539 h 26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544" h="26534">
                          <a:moveTo>
                            <a:pt x="44544" y="20539"/>
                          </a:moveTo>
                          <a:cubicBezTo>
                            <a:pt x="44544" y="20539"/>
                            <a:pt x="16350" y="-10418"/>
                            <a:pt x="3872" y="3679"/>
                          </a:cubicBezTo>
                          <a:cubicBezTo>
                            <a:pt x="-8605" y="17681"/>
                            <a:pt x="10159" y="36255"/>
                            <a:pt x="44544" y="20539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8" name="Freeform: Shape 465">
                      <a:extLst>
                        <a:ext uri="{FF2B5EF4-FFF2-40B4-BE49-F238E27FC236}">
                          <a16:creationId xmlns:a16="http://schemas.microsoft.com/office/drawing/2014/main" id="{EBEAEDFB-D5B4-4EF1-89CE-354C7A1DF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6282" y="4065648"/>
                      <a:ext cx="25751" cy="39286"/>
                    </a:xfrm>
                    <a:custGeom>
                      <a:avLst/>
                      <a:gdLst>
                        <a:gd name="connsiteX0" fmla="*/ 23244 w 25751"/>
                        <a:gd name="connsiteY0" fmla="*/ 0 h 39286"/>
                        <a:gd name="connsiteX1" fmla="*/ 2289 w 25751"/>
                        <a:gd name="connsiteY1" fmla="*/ 34385 h 39286"/>
                        <a:gd name="connsiteX2" fmla="*/ 23244 w 25751"/>
                        <a:gd name="connsiteY2" fmla="*/ 0 h 3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751" h="39286">
                          <a:moveTo>
                            <a:pt x="23244" y="0"/>
                          </a:moveTo>
                          <a:cubicBezTo>
                            <a:pt x="23244" y="0"/>
                            <a:pt x="-8664" y="21145"/>
                            <a:pt x="2289" y="34385"/>
                          </a:cubicBezTo>
                          <a:cubicBezTo>
                            <a:pt x="13243" y="47625"/>
                            <a:pt x="32674" y="33338"/>
                            <a:pt x="23244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31" name="Freeform: Shape 458">
                    <a:extLst>
                      <a:ext uri="{FF2B5EF4-FFF2-40B4-BE49-F238E27FC236}">
                        <a16:creationId xmlns:a16="http://schemas.microsoft.com/office/drawing/2014/main" id="{38BC377A-3682-477C-8748-133192E79459}"/>
                      </a:ext>
                    </a:extLst>
                  </p:cNvPr>
                  <p:cNvSpPr/>
                  <p:nvPr/>
                </p:nvSpPr>
                <p:spPr>
                  <a:xfrm>
                    <a:off x="5812807" y="3722176"/>
                    <a:ext cx="385972" cy="432977"/>
                  </a:xfrm>
                  <a:custGeom>
                    <a:avLst/>
                    <a:gdLst>
                      <a:gd name="connsiteX0" fmla="*/ 273196 w 385972"/>
                      <a:gd name="connsiteY0" fmla="*/ 431197 h 432977"/>
                      <a:gd name="connsiteX1" fmla="*/ 385972 w 385972"/>
                      <a:gd name="connsiteY1" fmla="*/ 392811 h 432977"/>
                      <a:gd name="connsiteX2" fmla="*/ 361207 w 385972"/>
                      <a:gd name="connsiteY2" fmla="*/ 354902 h 432977"/>
                      <a:gd name="connsiteX3" fmla="*/ 234239 w 385972"/>
                      <a:gd name="connsiteY3" fmla="*/ 392144 h 432977"/>
                      <a:gd name="connsiteX4" fmla="*/ 124416 w 385972"/>
                      <a:gd name="connsiteY4" fmla="*/ 330613 h 432977"/>
                      <a:gd name="connsiteX5" fmla="*/ 73457 w 385972"/>
                      <a:gd name="connsiteY5" fmla="*/ 178403 h 432977"/>
                      <a:gd name="connsiteX6" fmla="*/ 162135 w 385972"/>
                      <a:gd name="connsiteY6" fmla="*/ 50292 h 432977"/>
                      <a:gd name="connsiteX7" fmla="*/ 129274 w 385972"/>
                      <a:gd name="connsiteY7" fmla="*/ 0 h 432977"/>
                      <a:gd name="connsiteX8" fmla="*/ 39072 w 385972"/>
                      <a:gd name="connsiteY8" fmla="*/ 74295 h 432977"/>
                      <a:gd name="connsiteX9" fmla="*/ 19 w 385972"/>
                      <a:gd name="connsiteY9" fmla="*/ 216503 h 432977"/>
                      <a:gd name="connsiteX10" fmla="*/ 78982 w 385972"/>
                      <a:gd name="connsiteY10" fmla="*/ 363093 h 432977"/>
                      <a:gd name="connsiteX11" fmla="*/ 273196 w 385972"/>
                      <a:gd name="connsiteY11" fmla="*/ 431197 h 432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5972" h="432977">
                        <a:moveTo>
                          <a:pt x="273196" y="431197"/>
                        </a:moveTo>
                        <a:cubicBezTo>
                          <a:pt x="307201" y="425101"/>
                          <a:pt x="359969" y="403860"/>
                          <a:pt x="385972" y="392811"/>
                        </a:cubicBezTo>
                        <a:lnTo>
                          <a:pt x="361207" y="354902"/>
                        </a:lnTo>
                        <a:cubicBezTo>
                          <a:pt x="325298" y="370332"/>
                          <a:pt x="261576" y="395383"/>
                          <a:pt x="234239" y="392144"/>
                        </a:cubicBezTo>
                        <a:cubicBezTo>
                          <a:pt x="195187" y="387477"/>
                          <a:pt x="170993" y="380048"/>
                          <a:pt x="124416" y="330613"/>
                        </a:cubicBezTo>
                        <a:cubicBezTo>
                          <a:pt x="77743" y="281178"/>
                          <a:pt x="76315" y="227648"/>
                          <a:pt x="73457" y="178403"/>
                        </a:cubicBezTo>
                        <a:cubicBezTo>
                          <a:pt x="71076" y="136303"/>
                          <a:pt x="141466" y="69056"/>
                          <a:pt x="162135" y="50292"/>
                        </a:cubicBezTo>
                        <a:lnTo>
                          <a:pt x="129274" y="0"/>
                        </a:lnTo>
                        <a:cubicBezTo>
                          <a:pt x="106128" y="15621"/>
                          <a:pt x="64789" y="45434"/>
                          <a:pt x="39072" y="74295"/>
                        </a:cubicBezTo>
                        <a:cubicBezTo>
                          <a:pt x="1924" y="116110"/>
                          <a:pt x="972" y="183928"/>
                          <a:pt x="19" y="216503"/>
                        </a:cubicBezTo>
                        <a:cubicBezTo>
                          <a:pt x="-933" y="249079"/>
                          <a:pt x="33452" y="307562"/>
                          <a:pt x="78982" y="363093"/>
                        </a:cubicBezTo>
                        <a:cubicBezTo>
                          <a:pt x="124511" y="418624"/>
                          <a:pt x="226714" y="439579"/>
                          <a:pt x="273196" y="431197"/>
                        </a:cubicBez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2" name="Freeform: Shape 459">
                    <a:extLst>
                      <a:ext uri="{FF2B5EF4-FFF2-40B4-BE49-F238E27FC236}">
                        <a16:creationId xmlns:a16="http://schemas.microsoft.com/office/drawing/2014/main" id="{1B6BE09A-D566-4B15-8925-5F2850F2BCC4}"/>
                      </a:ext>
                    </a:extLst>
                  </p:cNvPr>
                  <p:cNvSpPr/>
                  <p:nvPr/>
                </p:nvSpPr>
                <p:spPr>
                  <a:xfrm>
                    <a:off x="5912267" y="3755990"/>
                    <a:ext cx="267557" cy="362902"/>
                  </a:xfrm>
                  <a:custGeom>
                    <a:avLst/>
                    <a:gdLst>
                      <a:gd name="connsiteX0" fmla="*/ 51721 w 267557"/>
                      <a:gd name="connsiteY0" fmla="*/ 0 h 362902"/>
                      <a:gd name="connsiteX1" fmla="*/ 0 w 267557"/>
                      <a:gd name="connsiteY1" fmla="*/ 27908 h 362902"/>
                      <a:gd name="connsiteX2" fmla="*/ 33338 w 267557"/>
                      <a:gd name="connsiteY2" fmla="*/ 74962 h 362902"/>
                      <a:gd name="connsiteX3" fmla="*/ 102108 w 267557"/>
                      <a:gd name="connsiteY3" fmla="*/ 218123 h 362902"/>
                      <a:gd name="connsiteX4" fmla="*/ 174593 w 267557"/>
                      <a:gd name="connsiteY4" fmla="*/ 303657 h 362902"/>
                      <a:gd name="connsiteX5" fmla="*/ 216027 w 267557"/>
                      <a:gd name="connsiteY5" fmla="*/ 362903 h 362902"/>
                      <a:gd name="connsiteX6" fmla="*/ 267557 w 267557"/>
                      <a:gd name="connsiteY6" fmla="*/ 330232 h 362902"/>
                      <a:gd name="connsiteX7" fmla="*/ 51721 w 267557"/>
                      <a:gd name="connsiteY7" fmla="*/ 0 h 362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557" h="362902">
                        <a:moveTo>
                          <a:pt x="51721" y="0"/>
                        </a:moveTo>
                        <a:lnTo>
                          <a:pt x="0" y="27908"/>
                        </a:lnTo>
                        <a:cubicBezTo>
                          <a:pt x="7620" y="44863"/>
                          <a:pt x="18669" y="63722"/>
                          <a:pt x="33338" y="74962"/>
                        </a:cubicBezTo>
                        <a:cubicBezTo>
                          <a:pt x="64960" y="99155"/>
                          <a:pt x="57531" y="195739"/>
                          <a:pt x="102108" y="218123"/>
                        </a:cubicBezTo>
                        <a:cubicBezTo>
                          <a:pt x="146685" y="240411"/>
                          <a:pt x="150400" y="286893"/>
                          <a:pt x="174593" y="303657"/>
                        </a:cubicBezTo>
                        <a:cubicBezTo>
                          <a:pt x="183070" y="309563"/>
                          <a:pt x="198977" y="333851"/>
                          <a:pt x="216027" y="362903"/>
                        </a:cubicBezTo>
                        <a:cubicBezTo>
                          <a:pt x="230695" y="353759"/>
                          <a:pt x="250793" y="340995"/>
                          <a:pt x="267557" y="330232"/>
                        </a:cubicBezTo>
                        <a:lnTo>
                          <a:pt x="51721" y="0"/>
                        </a:ln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6" name="Graphic 379">
                  <a:extLst>
                    <a:ext uri="{FF2B5EF4-FFF2-40B4-BE49-F238E27FC236}">
                      <a16:creationId xmlns:a16="http://schemas.microsoft.com/office/drawing/2014/main" id="{1B3EB7C1-D4D7-45CF-913C-FF748919D852}"/>
                    </a:ext>
                  </a:extLst>
                </p:cNvPr>
                <p:cNvGrpSpPr/>
                <p:nvPr/>
              </p:nvGrpSpPr>
              <p:grpSpPr>
                <a:xfrm>
                  <a:off x="6627522" y="3290599"/>
                  <a:ext cx="474810" cy="525790"/>
                  <a:chOff x="6627522" y="3290599"/>
                  <a:chExt cx="474810" cy="525790"/>
                </a:xfrm>
              </p:grpSpPr>
              <p:sp>
                <p:nvSpPr>
                  <p:cNvPr id="119" name="Freeform: Shape 446">
                    <a:extLst>
                      <a:ext uri="{FF2B5EF4-FFF2-40B4-BE49-F238E27FC236}">
                        <a16:creationId xmlns:a16="http://schemas.microsoft.com/office/drawing/2014/main" id="{0D284E1C-5BBE-4808-8699-DCFACC21D33C}"/>
                      </a:ext>
                    </a:extLst>
                  </p:cNvPr>
                  <p:cNvSpPr/>
                  <p:nvPr/>
                </p:nvSpPr>
                <p:spPr>
                  <a:xfrm>
                    <a:off x="6627522" y="3290599"/>
                    <a:ext cx="474810" cy="525790"/>
                  </a:xfrm>
                  <a:custGeom>
                    <a:avLst/>
                    <a:gdLst>
                      <a:gd name="connsiteX0" fmla="*/ 23314 w 474810"/>
                      <a:gd name="connsiteY0" fmla="*/ 441484 h 525790"/>
                      <a:gd name="connsiteX1" fmla="*/ 209337 w 474810"/>
                      <a:gd name="connsiteY1" fmla="*/ 524637 h 525790"/>
                      <a:gd name="connsiteX2" fmla="*/ 421173 w 474810"/>
                      <a:gd name="connsiteY2" fmla="*/ 405956 h 525790"/>
                      <a:gd name="connsiteX3" fmla="*/ 462607 w 474810"/>
                      <a:gd name="connsiteY3" fmla="*/ 151162 h 525790"/>
                      <a:gd name="connsiteX4" fmla="*/ 335353 w 474810"/>
                      <a:gd name="connsiteY4" fmla="*/ 0 h 525790"/>
                      <a:gd name="connsiteX5" fmla="*/ 73 w 474810"/>
                      <a:gd name="connsiteY5" fmla="*/ 416623 h 525790"/>
                      <a:gd name="connsiteX6" fmla="*/ 23314 w 474810"/>
                      <a:gd name="connsiteY6" fmla="*/ 441484 h 525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4810" h="525790">
                        <a:moveTo>
                          <a:pt x="23314" y="441484"/>
                        </a:moveTo>
                        <a:cubicBezTo>
                          <a:pt x="23314" y="441484"/>
                          <a:pt x="119326" y="537305"/>
                          <a:pt x="209337" y="524637"/>
                        </a:cubicBezTo>
                        <a:cubicBezTo>
                          <a:pt x="299348" y="511969"/>
                          <a:pt x="352212" y="486061"/>
                          <a:pt x="421173" y="405956"/>
                        </a:cubicBezTo>
                        <a:cubicBezTo>
                          <a:pt x="490039" y="325946"/>
                          <a:pt x="478704" y="236792"/>
                          <a:pt x="462607" y="151162"/>
                        </a:cubicBezTo>
                        <a:cubicBezTo>
                          <a:pt x="446510" y="65532"/>
                          <a:pt x="335353" y="0"/>
                          <a:pt x="335353" y="0"/>
                        </a:cubicBezTo>
                        <a:lnTo>
                          <a:pt x="73" y="416623"/>
                        </a:lnTo>
                        <a:cubicBezTo>
                          <a:pt x="-22" y="416623"/>
                          <a:pt x="-2023" y="422338"/>
                          <a:pt x="23314" y="441484"/>
                        </a:cubicBezTo>
                        <a:close/>
                      </a:path>
                    </a:pathLst>
                  </a:custGeom>
                  <a:solidFill>
                    <a:srgbClr val="D61D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0" name="Graphic 379">
                    <a:extLst>
                      <a:ext uri="{FF2B5EF4-FFF2-40B4-BE49-F238E27FC236}">
                        <a16:creationId xmlns:a16="http://schemas.microsoft.com/office/drawing/2014/main" id="{E452A55E-6750-4808-B778-F0B7CD211592}"/>
                      </a:ext>
                    </a:extLst>
                  </p:cNvPr>
                  <p:cNvGrpSpPr/>
                  <p:nvPr/>
                </p:nvGrpSpPr>
                <p:grpSpPr>
                  <a:xfrm>
                    <a:off x="6761891" y="3441167"/>
                    <a:ext cx="209441" cy="232323"/>
                    <a:chOff x="6761891" y="3441167"/>
                    <a:chExt cx="209441" cy="232323"/>
                  </a:xfrm>
                  <a:solidFill>
                    <a:srgbClr val="F36C2B"/>
                  </a:solidFill>
                </p:grpSpPr>
                <p:sp>
                  <p:nvSpPr>
                    <p:cNvPr id="123" name="Freeform: Shape 450">
                      <a:extLst>
                        <a:ext uri="{FF2B5EF4-FFF2-40B4-BE49-F238E27FC236}">
                          <a16:creationId xmlns:a16="http://schemas.microsoft.com/office/drawing/2014/main" id="{A53902FB-5D97-46ED-B3C2-A4A69C5B6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8773" y="3485913"/>
                      <a:ext cx="43645" cy="30592"/>
                    </a:xfrm>
                    <a:custGeom>
                      <a:avLst/>
                      <a:gdLst>
                        <a:gd name="connsiteX0" fmla="*/ 0 w 43645"/>
                        <a:gd name="connsiteY0" fmla="*/ 1567 h 30592"/>
                        <a:gd name="connsiteX1" fmla="*/ 37243 w 43645"/>
                        <a:gd name="connsiteY1" fmla="*/ 28523 h 30592"/>
                        <a:gd name="connsiteX2" fmla="*/ 0 w 43645"/>
                        <a:gd name="connsiteY2" fmla="*/ 1567 h 30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645" h="30592">
                          <a:moveTo>
                            <a:pt x="0" y="1567"/>
                          </a:moveTo>
                          <a:cubicBezTo>
                            <a:pt x="0" y="1567"/>
                            <a:pt x="21241" y="39763"/>
                            <a:pt x="37243" y="28523"/>
                          </a:cubicBezTo>
                          <a:cubicBezTo>
                            <a:pt x="53245" y="17093"/>
                            <a:pt x="38672" y="-6243"/>
                            <a:pt x="0" y="1567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4" name="Freeform: Shape 451">
                      <a:extLst>
                        <a:ext uri="{FF2B5EF4-FFF2-40B4-BE49-F238E27FC236}">
                          <a16:creationId xmlns:a16="http://schemas.microsoft.com/office/drawing/2014/main" id="{B6C86898-449F-4F52-B758-5EF09923F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5245" y="3533771"/>
                      <a:ext cx="42780" cy="36914"/>
                    </a:xfrm>
                    <a:custGeom>
                      <a:avLst/>
                      <a:gdLst>
                        <a:gd name="connsiteX0" fmla="*/ 0 w 42780"/>
                        <a:gd name="connsiteY0" fmla="*/ 1 h 36914"/>
                        <a:gd name="connsiteX1" fmla="*/ 33528 w 42780"/>
                        <a:gd name="connsiteY1" fmla="*/ 35815 h 36914"/>
                        <a:gd name="connsiteX2" fmla="*/ 0 w 42780"/>
                        <a:gd name="connsiteY2" fmla="*/ 1 h 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2780" h="36914">
                          <a:moveTo>
                            <a:pt x="0" y="1"/>
                          </a:moveTo>
                          <a:cubicBezTo>
                            <a:pt x="0" y="1"/>
                            <a:pt x="14383" y="44387"/>
                            <a:pt x="33528" y="35815"/>
                          </a:cubicBezTo>
                          <a:cubicBezTo>
                            <a:pt x="52768" y="27338"/>
                            <a:pt x="42196" y="-190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5" name="Freeform: Shape 452">
                      <a:extLst>
                        <a:ext uri="{FF2B5EF4-FFF2-40B4-BE49-F238E27FC236}">
                          <a16:creationId xmlns:a16="http://schemas.microsoft.com/office/drawing/2014/main" id="{3CB886A0-B219-4503-A193-7365143FD6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8480" y="3581111"/>
                      <a:ext cx="35975" cy="37690"/>
                    </a:xfrm>
                    <a:custGeom>
                      <a:avLst/>
                      <a:gdLst>
                        <a:gd name="connsiteX0" fmla="*/ 0 w 35975"/>
                        <a:gd name="connsiteY0" fmla="*/ 0 h 37690"/>
                        <a:gd name="connsiteX1" fmla="*/ 25717 w 35975"/>
                        <a:gd name="connsiteY1" fmla="*/ 37243 h 37690"/>
                        <a:gd name="connsiteX2" fmla="*/ 0 w 35975"/>
                        <a:gd name="connsiteY2" fmla="*/ 0 h 37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5975" h="37690">
                          <a:moveTo>
                            <a:pt x="0" y="0"/>
                          </a:moveTo>
                          <a:cubicBezTo>
                            <a:pt x="0" y="0"/>
                            <a:pt x="7144" y="42481"/>
                            <a:pt x="25717" y="37243"/>
                          </a:cubicBezTo>
                          <a:cubicBezTo>
                            <a:pt x="44386" y="32099"/>
                            <a:pt x="38576" y="562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6" name="Freeform: Shape 453">
                      <a:extLst>
                        <a:ext uri="{FF2B5EF4-FFF2-40B4-BE49-F238E27FC236}">
                          <a16:creationId xmlns:a16="http://schemas.microsoft.com/office/drawing/2014/main" id="{A95C0717-A6D4-40DC-B611-C4E148536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1048" y="3618068"/>
                      <a:ext cx="27195" cy="42311"/>
                    </a:xfrm>
                    <a:custGeom>
                      <a:avLst/>
                      <a:gdLst>
                        <a:gd name="connsiteX0" fmla="*/ 1046 w 27195"/>
                        <a:gd name="connsiteY0" fmla="*/ 0 h 42311"/>
                        <a:gd name="connsiteX1" fmla="*/ 13428 w 27195"/>
                        <a:gd name="connsiteY1" fmla="*/ 42291 h 42311"/>
                        <a:gd name="connsiteX2" fmla="*/ 1046 w 27195"/>
                        <a:gd name="connsiteY2" fmla="*/ 0 h 42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195" h="42311">
                          <a:moveTo>
                            <a:pt x="1046" y="0"/>
                          </a:moveTo>
                          <a:cubicBezTo>
                            <a:pt x="1046" y="0"/>
                            <a:pt x="-5336" y="41434"/>
                            <a:pt x="13428" y="42291"/>
                          </a:cubicBezTo>
                          <a:cubicBezTo>
                            <a:pt x="32288" y="43148"/>
                            <a:pt x="34955" y="16859"/>
                            <a:pt x="1046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7" name="Freeform: Shape 454">
                      <a:extLst>
                        <a:ext uri="{FF2B5EF4-FFF2-40B4-BE49-F238E27FC236}">
                          <a16:creationId xmlns:a16="http://schemas.microsoft.com/office/drawing/2014/main" id="{355A23C1-C5D9-4069-9390-64E6BC4DD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1891" y="3628165"/>
                      <a:ext cx="25110" cy="45325"/>
                    </a:xfrm>
                    <a:custGeom>
                      <a:avLst/>
                      <a:gdLst>
                        <a:gd name="connsiteX0" fmla="*/ 10293 w 25110"/>
                        <a:gd name="connsiteY0" fmla="*/ 0 h 45325"/>
                        <a:gd name="connsiteX1" fmla="*/ 6864 w 25110"/>
                        <a:gd name="connsiteY1" fmla="*/ 43910 h 45325"/>
                        <a:gd name="connsiteX2" fmla="*/ 10293 w 25110"/>
                        <a:gd name="connsiteY2" fmla="*/ 0 h 45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110" h="45325">
                          <a:moveTo>
                            <a:pt x="10293" y="0"/>
                          </a:moveTo>
                          <a:cubicBezTo>
                            <a:pt x="10293" y="0"/>
                            <a:pt x="-10376" y="36385"/>
                            <a:pt x="6864" y="43910"/>
                          </a:cubicBezTo>
                          <a:cubicBezTo>
                            <a:pt x="24009" y="51435"/>
                            <a:pt x="35916" y="27813"/>
                            <a:pt x="10293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8" name="Freeform: Shape 455">
                      <a:extLst>
                        <a:ext uri="{FF2B5EF4-FFF2-40B4-BE49-F238E27FC236}">
                          <a16:creationId xmlns:a16="http://schemas.microsoft.com/office/drawing/2014/main" id="{EC47D822-9565-4C97-B694-2273ABB71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9823" y="3441167"/>
                      <a:ext cx="41508" cy="23455"/>
                    </a:xfrm>
                    <a:custGeom>
                      <a:avLst/>
                      <a:gdLst>
                        <a:gd name="connsiteX0" fmla="*/ 0 w 41508"/>
                        <a:gd name="connsiteY0" fmla="*/ 9452 h 23455"/>
                        <a:gd name="connsiteX1" fmla="*/ 39243 w 41508"/>
                        <a:gd name="connsiteY1" fmla="*/ 18786 h 23455"/>
                        <a:gd name="connsiteX2" fmla="*/ 0 w 41508"/>
                        <a:gd name="connsiteY2" fmla="*/ 9452 h 234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508" h="23455">
                          <a:moveTo>
                            <a:pt x="0" y="9452"/>
                          </a:moveTo>
                          <a:cubicBezTo>
                            <a:pt x="0" y="9452"/>
                            <a:pt x="30004" y="33264"/>
                            <a:pt x="39243" y="18786"/>
                          </a:cubicBezTo>
                          <a:cubicBezTo>
                            <a:pt x="48387" y="4118"/>
                            <a:pt x="28766" y="-9884"/>
                            <a:pt x="0" y="9452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21" name="Freeform: Shape 448">
                    <a:extLst>
                      <a:ext uri="{FF2B5EF4-FFF2-40B4-BE49-F238E27FC236}">
                        <a16:creationId xmlns:a16="http://schemas.microsoft.com/office/drawing/2014/main" id="{5BECABD2-F58C-4D2D-89F0-FF8F2B41C1A2}"/>
                      </a:ext>
                    </a:extLst>
                  </p:cNvPr>
                  <p:cNvSpPr/>
                  <p:nvPr/>
                </p:nvSpPr>
                <p:spPr>
                  <a:xfrm>
                    <a:off x="6645692" y="3321936"/>
                    <a:ext cx="386143" cy="438658"/>
                  </a:xfrm>
                  <a:custGeom>
                    <a:avLst/>
                    <a:gdLst>
                      <a:gd name="connsiteX0" fmla="*/ 365570 w 386143"/>
                      <a:gd name="connsiteY0" fmla="*/ 95345 h 438658"/>
                      <a:gd name="connsiteX1" fmla="*/ 294227 w 386143"/>
                      <a:gd name="connsiteY1" fmla="*/ 0 h 438658"/>
                      <a:gd name="connsiteX2" fmla="*/ 265843 w 386143"/>
                      <a:gd name="connsiteY2" fmla="*/ 35338 h 438658"/>
                      <a:gd name="connsiteX3" fmla="*/ 340519 w 386143"/>
                      <a:gd name="connsiteY3" fmla="*/ 144590 h 438658"/>
                      <a:gd name="connsiteX4" fmla="*/ 315944 w 386143"/>
                      <a:gd name="connsiteY4" fmla="*/ 268129 h 438658"/>
                      <a:gd name="connsiteX5" fmla="*/ 186880 w 386143"/>
                      <a:gd name="connsiteY5" fmla="*/ 363569 h 438658"/>
                      <a:gd name="connsiteX6" fmla="*/ 37624 w 386143"/>
                      <a:gd name="connsiteY6" fmla="*/ 318802 h 438658"/>
                      <a:gd name="connsiteX7" fmla="*/ 0 w 386143"/>
                      <a:gd name="connsiteY7" fmla="*/ 365569 h 438658"/>
                      <a:gd name="connsiteX8" fmla="*/ 98488 w 386143"/>
                      <a:gd name="connsiteY8" fmla="*/ 428434 h 438658"/>
                      <a:gd name="connsiteX9" fmla="*/ 245745 w 386143"/>
                      <a:gd name="connsiteY9" fmla="*/ 421577 h 438658"/>
                      <a:gd name="connsiteX10" fmla="*/ 360712 w 386143"/>
                      <a:gd name="connsiteY10" fmla="*/ 301181 h 438658"/>
                      <a:gd name="connsiteX11" fmla="*/ 365570 w 386143"/>
                      <a:gd name="connsiteY11" fmla="*/ 95345 h 438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6143" h="438658">
                        <a:moveTo>
                          <a:pt x="365570" y="95345"/>
                        </a:moveTo>
                        <a:cubicBezTo>
                          <a:pt x="349282" y="64865"/>
                          <a:pt x="312706" y="21241"/>
                          <a:pt x="294227" y="0"/>
                        </a:cubicBezTo>
                        <a:lnTo>
                          <a:pt x="265843" y="35338"/>
                        </a:lnTo>
                        <a:cubicBezTo>
                          <a:pt x="291560" y="64675"/>
                          <a:pt x="335185" y="117539"/>
                          <a:pt x="340519" y="144590"/>
                        </a:cubicBezTo>
                        <a:cubicBezTo>
                          <a:pt x="348139" y="183166"/>
                          <a:pt x="348520" y="208407"/>
                          <a:pt x="315944" y="268129"/>
                        </a:cubicBezTo>
                        <a:cubicBezTo>
                          <a:pt x="283274" y="327755"/>
                          <a:pt x="232886" y="345758"/>
                          <a:pt x="186880" y="363569"/>
                        </a:cubicBezTo>
                        <a:cubicBezTo>
                          <a:pt x="147638" y="378809"/>
                          <a:pt x="61913" y="332708"/>
                          <a:pt x="37624" y="318802"/>
                        </a:cubicBezTo>
                        <a:lnTo>
                          <a:pt x="0" y="365569"/>
                        </a:lnTo>
                        <a:cubicBezTo>
                          <a:pt x="22098" y="382810"/>
                          <a:pt x="63151" y="412909"/>
                          <a:pt x="98488" y="428434"/>
                        </a:cubicBezTo>
                        <a:cubicBezTo>
                          <a:pt x="149733" y="450818"/>
                          <a:pt x="214598" y="430816"/>
                          <a:pt x="245745" y="421577"/>
                        </a:cubicBezTo>
                        <a:cubicBezTo>
                          <a:pt x="276987" y="412432"/>
                          <a:pt x="322040" y="361569"/>
                          <a:pt x="360712" y="301181"/>
                        </a:cubicBezTo>
                        <a:cubicBezTo>
                          <a:pt x="399574" y="240697"/>
                          <a:pt x="387858" y="136969"/>
                          <a:pt x="365570" y="95345"/>
                        </a:cubicBez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2" name="Freeform: Shape 449">
                    <a:extLst>
                      <a:ext uri="{FF2B5EF4-FFF2-40B4-BE49-F238E27FC236}">
                        <a16:creationId xmlns:a16="http://schemas.microsoft.com/office/drawing/2014/main" id="{AA7692EE-FB75-4FD3-BAA2-26D71E1D770B}"/>
                      </a:ext>
                    </a:extLst>
                  </p:cNvPr>
                  <p:cNvSpPr/>
                  <p:nvPr/>
                </p:nvSpPr>
                <p:spPr>
                  <a:xfrm>
                    <a:off x="6670933" y="3348987"/>
                    <a:ext cx="294322" cy="347757"/>
                  </a:xfrm>
                  <a:custGeom>
                    <a:avLst/>
                    <a:gdLst>
                      <a:gd name="connsiteX0" fmla="*/ 0 w 294322"/>
                      <a:gd name="connsiteY0" fmla="*/ 307181 h 347757"/>
                      <a:gd name="connsiteX1" fmla="*/ 42481 w 294322"/>
                      <a:gd name="connsiteY1" fmla="*/ 347758 h 347757"/>
                      <a:gd name="connsiteX2" fmla="*/ 76962 w 294322"/>
                      <a:gd name="connsiteY2" fmla="*/ 301466 h 347757"/>
                      <a:gd name="connsiteX3" fmla="*/ 191834 w 294322"/>
                      <a:gd name="connsiteY3" fmla="*/ 191834 h 347757"/>
                      <a:gd name="connsiteX4" fmla="*/ 250793 w 294322"/>
                      <a:gd name="connsiteY4" fmla="*/ 96488 h 347757"/>
                      <a:gd name="connsiteX5" fmla="*/ 294323 w 294322"/>
                      <a:gd name="connsiteY5" fmla="*/ 38862 h 347757"/>
                      <a:gd name="connsiteX6" fmla="*/ 247269 w 294322"/>
                      <a:gd name="connsiteY6" fmla="*/ 0 h 347757"/>
                      <a:gd name="connsiteX7" fmla="*/ 0 w 294322"/>
                      <a:gd name="connsiteY7" fmla="*/ 307181 h 34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4322" h="347757">
                        <a:moveTo>
                          <a:pt x="0" y="307181"/>
                        </a:moveTo>
                        <a:lnTo>
                          <a:pt x="42481" y="347758"/>
                        </a:lnTo>
                        <a:cubicBezTo>
                          <a:pt x="56293" y="335280"/>
                          <a:pt x="70771" y="318897"/>
                          <a:pt x="76962" y="301466"/>
                        </a:cubicBezTo>
                        <a:cubicBezTo>
                          <a:pt x="90202" y="263938"/>
                          <a:pt x="184404" y="241173"/>
                          <a:pt x="191834" y="191834"/>
                        </a:cubicBezTo>
                        <a:cubicBezTo>
                          <a:pt x="199263" y="142494"/>
                          <a:pt x="242316" y="124587"/>
                          <a:pt x="250793" y="96488"/>
                        </a:cubicBezTo>
                        <a:cubicBezTo>
                          <a:pt x="253746" y="86582"/>
                          <a:pt x="272034" y="63913"/>
                          <a:pt x="294323" y="38862"/>
                        </a:cubicBezTo>
                        <a:cubicBezTo>
                          <a:pt x="281083" y="27718"/>
                          <a:pt x="262699" y="12573"/>
                          <a:pt x="247269" y="0"/>
                        </a:cubicBezTo>
                        <a:lnTo>
                          <a:pt x="0" y="307181"/>
                        </a:ln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7" name="Graphic 379">
                  <a:extLst>
                    <a:ext uri="{FF2B5EF4-FFF2-40B4-BE49-F238E27FC236}">
                      <a16:creationId xmlns:a16="http://schemas.microsoft.com/office/drawing/2014/main" id="{52EA6364-A3EE-4374-9D0E-91A4E84F8F6D}"/>
                    </a:ext>
                  </a:extLst>
                </p:cNvPr>
                <p:cNvGrpSpPr/>
                <p:nvPr/>
              </p:nvGrpSpPr>
              <p:grpSpPr>
                <a:xfrm>
                  <a:off x="5855212" y="3284848"/>
                  <a:ext cx="539132" cy="470780"/>
                  <a:chOff x="5855212" y="3284848"/>
                  <a:chExt cx="539132" cy="470780"/>
                </a:xfrm>
              </p:grpSpPr>
              <p:sp>
                <p:nvSpPr>
                  <p:cNvPr id="109" name="Freeform: Shape 436">
                    <a:extLst>
                      <a:ext uri="{FF2B5EF4-FFF2-40B4-BE49-F238E27FC236}">
                        <a16:creationId xmlns:a16="http://schemas.microsoft.com/office/drawing/2014/main" id="{3DA38B2D-C001-4E72-9926-81A155418BE0}"/>
                      </a:ext>
                    </a:extLst>
                  </p:cNvPr>
                  <p:cNvSpPr/>
                  <p:nvPr/>
                </p:nvSpPr>
                <p:spPr>
                  <a:xfrm>
                    <a:off x="5855212" y="3284848"/>
                    <a:ext cx="539132" cy="470780"/>
                  </a:xfrm>
                  <a:custGeom>
                    <a:avLst/>
                    <a:gdLst>
                      <a:gd name="connsiteX0" fmla="*/ 463296 w 539132"/>
                      <a:gd name="connsiteY0" fmla="*/ 445806 h 470780"/>
                      <a:gd name="connsiteX1" fmla="*/ 536829 w 539132"/>
                      <a:gd name="connsiteY1" fmla="*/ 253305 h 470780"/>
                      <a:gd name="connsiteX2" fmla="*/ 405098 w 539132"/>
                      <a:gd name="connsiteY2" fmla="*/ 46137 h 470780"/>
                      <a:gd name="connsiteX3" fmla="*/ 145447 w 539132"/>
                      <a:gd name="connsiteY3" fmla="*/ 18705 h 470780"/>
                      <a:gd name="connsiteX4" fmla="*/ 0 w 539132"/>
                      <a:gd name="connsiteY4" fmla="*/ 155769 h 470780"/>
                      <a:gd name="connsiteX5" fmla="*/ 439484 w 539132"/>
                      <a:gd name="connsiteY5" fmla="*/ 470761 h 470780"/>
                      <a:gd name="connsiteX6" fmla="*/ 463296 w 539132"/>
                      <a:gd name="connsiteY6" fmla="*/ 445806 h 47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9132" h="470780">
                        <a:moveTo>
                          <a:pt x="463296" y="445806"/>
                        </a:moveTo>
                        <a:cubicBezTo>
                          <a:pt x="463296" y="445806"/>
                          <a:pt x="554641" y="343412"/>
                          <a:pt x="536829" y="253305"/>
                        </a:cubicBezTo>
                        <a:cubicBezTo>
                          <a:pt x="519017" y="163199"/>
                          <a:pt x="489775" y="111192"/>
                          <a:pt x="405098" y="46137"/>
                        </a:cubicBezTo>
                        <a:cubicBezTo>
                          <a:pt x="320421" y="-18919"/>
                          <a:pt x="231077" y="-2346"/>
                          <a:pt x="145447" y="18705"/>
                        </a:cubicBezTo>
                        <a:cubicBezTo>
                          <a:pt x="59817" y="39850"/>
                          <a:pt x="0" y="155769"/>
                          <a:pt x="0" y="155769"/>
                        </a:cubicBezTo>
                        <a:lnTo>
                          <a:pt x="439484" y="470761"/>
                        </a:lnTo>
                        <a:cubicBezTo>
                          <a:pt x="439484" y="470761"/>
                          <a:pt x="445389" y="472380"/>
                          <a:pt x="463296" y="445806"/>
                        </a:cubicBezTo>
                        <a:close/>
                      </a:path>
                    </a:pathLst>
                  </a:custGeom>
                  <a:solidFill>
                    <a:srgbClr val="D61D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10" name="Graphic 379">
                    <a:extLst>
                      <a:ext uri="{FF2B5EF4-FFF2-40B4-BE49-F238E27FC236}">
                        <a16:creationId xmlns:a16="http://schemas.microsoft.com/office/drawing/2014/main" id="{5EB465D5-41C5-4A04-9E76-4D0E4C757AEA}"/>
                      </a:ext>
                    </a:extLst>
                  </p:cNvPr>
                  <p:cNvGrpSpPr/>
                  <p:nvPr/>
                </p:nvGrpSpPr>
                <p:grpSpPr>
                  <a:xfrm>
                    <a:off x="6007678" y="3425354"/>
                    <a:ext cx="244788" cy="199796"/>
                    <a:chOff x="6007678" y="3425354"/>
                    <a:chExt cx="244788" cy="199796"/>
                  </a:xfrm>
                  <a:solidFill>
                    <a:srgbClr val="F36C2B"/>
                  </a:solidFill>
                </p:grpSpPr>
                <p:sp>
                  <p:nvSpPr>
                    <p:cNvPr id="113" name="Freeform: Shape 440">
                      <a:extLst>
                        <a:ext uri="{FF2B5EF4-FFF2-40B4-BE49-F238E27FC236}">
                          <a16:creationId xmlns:a16="http://schemas.microsoft.com/office/drawing/2014/main" id="{CC8F412C-629C-42AB-AAAD-5C86338D1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629" y="3441506"/>
                      <a:ext cx="30075" cy="45021"/>
                    </a:xfrm>
                    <a:custGeom>
                      <a:avLst/>
                      <a:gdLst>
                        <a:gd name="connsiteX0" fmla="*/ 2513 w 30075"/>
                        <a:gd name="connsiteY0" fmla="*/ 45022 h 45021"/>
                        <a:gd name="connsiteX1" fmla="*/ 27564 w 30075"/>
                        <a:gd name="connsiteY1" fmla="*/ 5874 h 45021"/>
                        <a:gd name="connsiteX2" fmla="*/ 2513 w 30075"/>
                        <a:gd name="connsiteY2" fmla="*/ 45022 h 450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075" h="45021">
                          <a:moveTo>
                            <a:pt x="2513" y="45022"/>
                          </a:moveTo>
                          <a:cubicBezTo>
                            <a:pt x="2513" y="45022"/>
                            <a:pt x="39947" y="21400"/>
                            <a:pt x="27564" y="5874"/>
                          </a:cubicBezTo>
                          <a:cubicBezTo>
                            <a:pt x="15182" y="-9652"/>
                            <a:pt x="-7583" y="6350"/>
                            <a:pt x="2513" y="45022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4" name="Freeform: Shape 441">
                      <a:extLst>
                        <a:ext uri="{FF2B5EF4-FFF2-40B4-BE49-F238E27FC236}">
                          <a16:creationId xmlns:a16="http://schemas.microsoft.com/office/drawing/2014/main" id="{5AF426AF-6EDF-4E28-BD08-FE8080F93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5644" y="3473198"/>
                      <a:ext cx="35861" cy="44476"/>
                    </a:xfrm>
                    <a:custGeom>
                      <a:avLst/>
                      <a:gdLst>
                        <a:gd name="connsiteX0" fmla="*/ 171 w 35861"/>
                        <a:gd name="connsiteY0" fmla="*/ 44477 h 44476"/>
                        <a:gd name="connsiteX1" fmla="*/ 34461 w 35861"/>
                        <a:gd name="connsiteY1" fmla="*/ 8568 h 44476"/>
                        <a:gd name="connsiteX2" fmla="*/ 171 w 35861"/>
                        <a:gd name="connsiteY2" fmla="*/ 44477 h 44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5861" h="44476">
                          <a:moveTo>
                            <a:pt x="171" y="44477"/>
                          </a:moveTo>
                          <a:cubicBezTo>
                            <a:pt x="171" y="44477"/>
                            <a:pt x="44176" y="27427"/>
                            <a:pt x="34461" y="8568"/>
                          </a:cubicBezTo>
                          <a:cubicBezTo>
                            <a:pt x="24745" y="-10197"/>
                            <a:pt x="-2401" y="1900"/>
                            <a:pt x="171" y="44477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5" name="Freeform: Shape 442">
                      <a:extLst>
                        <a:ext uri="{FF2B5EF4-FFF2-40B4-BE49-F238E27FC236}">
                          <a16:creationId xmlns:a16="http://schemas.microsoft.com/office/drawing/2014/main" id="{10F3194D-15A6-42E5-BA96-8055534A23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5060" y="3504302"/>
                      <a:ext cx="36829" cy="37756"/>
                    </a:xfrm>
                    <a:custGeom>
                      <a:avLst/>
                      <a:gdLst>
                        <a:gd name="connsiteX0" fmla="*/ 0 w 36829"/>
                        <a:gd name="connsiteY0" fmla="*/ 37757 h 37756"/>
                        <a:gd name="connsiteX1" fmla="*/ 36195 w 36829"/>
                        <a:gd name="connsiteY1" fmla="*/ 9658 h 37756"/>
                        <a:gd name="connsiteX2" fmla="*/ 0 w 36829"/>
                        <a:gd name="connsiteY2" fmla="*/ 37757 h 37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829" h="37756">
                          <a:moveTo>
                            <a:pt x="0" y="37757"/>
                          </a:moveTo>
                          <a:cubicBezTo>
                            <a:pt x="0" y="37757"/>
                            <a:pt x="42481" y="28136"/>
                            <a:pt x="36195" y="9658"/>
                          </a:cubicBezTo>
                          <a:cubicBezTo>
                            <a:pt x="29908" y="-8821"/>
                            <a:pt x="3524" y="-1486"/>
                            <a:pt x="0" y="37757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6" name="Freeform: Shape 443">
                      <a:extLst>
                        <a:ext uri="{FF2B5EF4-FFF2-40B4-BE49-F238E27FC236}">
                          <a16:creationId xmlns:a16="http://schemas.microsoft.com/office/drawing/2014/main" id="{6FBDA6DA-6C50-483D-B703-C8508467F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4493" y="3548563"/>
                      <a:ext cx="41911" cy="28536"/>
                    </a:xfrm>
                    <a:custGeom>
                      <a:avLst/>
                      <a:gdLst>
                        <a:gd name="connsiteX0" fmla="*/ 0 w 41911"/>
                        <a:gd name="connsiteY0" fmla="*/ 28167 h 28536"/>
                        <a:gd name="connsiteX1" fmla="*/ 41910 w 41911"/>
                        <a:gd name="connsiteY1" fmla="*/ 13212 h 28536"/>
                        <a:gd name="connsiteX2" fmla="*/ 0 w 41911"/>
                        <a:gd name="connsiteY2" fmla="*/ 28167 h 285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911" h="28536">
                          <a:moveTo>
                            <a:pt x="0" y="28167"/>
                          </a:moveTo>
                          <a:cubicBezTo>
                            <a:pt x="0" y="28167"/>
                            <a:pt x="42196" y="32262"/>
                            <a:pt x="41910" y="13212"/>
                          </a:cubicBezTo>
                          <a:cubicBezTo>
                            <a:pt x="41719" y="-5838"/>
                            <a:pt x="15049" y="-7076"/>
                            <a:pt x="0" y="28167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7" name="Freeform: Shape 444">
                      <a:extLst>
                        <a:ext uri="{FF2B5EF4-FFF2-40B4-BE49-F238E27FC236}">
                          <a16:creationId xmlns:a16="http://schemas.microsoft.com/office/drawing/2014/main" id="{4F92804C-AAC7-4232-AEAA-1DE2EE8B2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06875" y="3599730"/>
                      <a:ext cx="45590" cy="25420"/>
                    </a:xfrm>
                    <a:custGeom>
                      <a:avLst/>
                      <a:gdLst>
                        <a:gd name="connsiteX0" fmla="*/ 0 w 45590"/>
                        <a:gd name="connsiteY0" fmla="*/ 16719 h 25420"/>
                        <a:gd name="connsiteX1" fmla="*/ 44482 w 45590"/>
                        <a:gd name="connsiteY1" fmla="*/ 17767 h 25420"/>
                        <a:gd name="connsiteX2" fmla="*/ 0 w 45590"/>
                        <a:gd name="connsiteY2" fmla="*/ 16719 h 25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590" h="25420">
                          <a:moveTo>
                            <a:pt x="0" y="16719"/>
                          </a:moveTo>
                          <a:cubicBezTo>
                            <a:pt x="0" y="16719"/>
                            <a:pt x="37910" y="35579"/>
                            <a:pt x="44482" y="17767"/>
                          </a:cubicBezTo>
                          <a:cubicBezTo>
                            <a:pt x="51149" y="-45"/>
                            <a:pt x="26670" y="-10713"/>
                            <a:pt x="0" y="16719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8" name="Freeform: Shape 445">
                      <a:extLst>
                        <a:ext uri="{FF2B5EF4-FFF2-40B4-BE49-F238E27FC236}">
                          <a16:creationId xmlns:a16="http://schemas.microsoft.com/office/drawing/2014/main" id="{86A5DBCB-D4FE-457E-9F3E-8AFE661F6F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7678" y="3425354"/>
                      <a:ext cx="23441" cy="42028"/>
                    </a:xfrm>
                    <a:custGeom>
                      <a:avLst/>
                      <a:gdLst>
                        <a:gd name="connsiteX0" fmla="*/ 10984 w 23441"/>
                        <a:gd name="connsiteY0" fmla="*/ 42029 h 42028"/>
                        <a:gd name="connsiteX1" fmla="*/ 18127 w 23441"/>
                        <a:gd name="connsiteY1" fmla="*/ 1929 h 42028"/>
                        <a:gd name="connsiteX2" fmla="*/ 10984 w 23441"/>
                        <a:gd name="connsiteY2" fmla="*/ 42029 h 42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441" h="42028">
                          <a:moveTo>
                            <a:pt x="10984" y="42029"/>
                          </a:moveTo>
                          <a:cubicBezTo>
                            <a:pt x="10984" y="42029"/>
                            <a:pt x="33367" y="10406"/>
                            <a:pt x="18127" y="1929"/>
                          </a:cubicBezTo>
                          <a:cubicBezTo>
                            <a:pt x="2983" y="-6549"/>
                            <a:pt x="-10067" y="14025"/>
                            <a:pt x="10984" y="42029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11" name="Freeform: Shape 438">
                    <a:extLst>
                      <a:ext uri="{FF2B5EF4-FFF2-40B4-BE49-F238E27FC236}">
                        <a16:creationId xmlns:a16="http://schemas.microsoft.com/office/drawing/2014/main" id="{91337271-4C63-407D-BF87-2F54F23FB58B}"/>
                      </a:ext>
                    </a:extLst>
                  </p:cNvPr>
                  <p:cNvSpPr/>
                  <p:nvPr/>
                </p:nvSpPr>
                <p:spPr>
                  <a:xfrm>
                    <a:off x="5888359" y="3359934"/>
                    <a:ext cx="450932" cy="380720"/>
                  </a:xfrm>
                  <a:custGeom>
                    <a:avLst/>
                    <a:gdLst>
                      <a:gd name="connsiteX0" fmla="*/ 92202 w 450932"/>
                      <a:gd name="connsiteY0" fmla="*/ 27057 h 380720"/>
                      <a:gd name="connsiteX1" fmla="*/ 0 w 450932"/>
                      <a:gd name="connsiteY1" fmla="*/ 104400 h 380720"/>
                      <a:gd name="connsiteX2" fmla="*/ 37243 w 450932"/>
                      <a:gd name="connsiteY2" fmla="*/ 131070 h 380720"/>
                      <a:gd name="connsiteX3" fmla="*/ 143256 w 450932"/>
                      <a:gd name="connsiteY3" fmla="*/ 49536 h 380720"/>
                      <a:gd name="connsiteX4" fmla="*/ 269367 w 450932"/>
                      <a:gd name="connsiteY4" fmla="*/ 67348 h 380720"/>
                      <a:gd name="connsiteX5" fmla="*/ 372999 w 450932"/>
                      <a:gd name="connsiteY5" fmla="*/ 192221 h 380720"/>
                      <a:gd name="connsiteX6" fmla="*/ 336233 w 450932"/>
                      <a:gd name="connsiteY6" fmla="*/ 345383 h 380720"/>
                      <a:gd name="connsiteX7" fmla="*/ 385572 w 450932"/>
                      <a:gd name="connsiteY7" fmla="*/ 380721 h 380720"/>
                      <a:gd name="connsiteX8" fmla="*/ 443389 w 450932"/>
                      <a:gd name="connsiteY8" fmla="*/ 277755 h 380720"/>
                      <a:gd name="connsiteX9" fmla="*/ 428149 w 450932"/>
                      <a:gd name="connsiteY9" fmla="*/ 129451 h 380720"/>
                      <a:gd name="connsiteX10" fmla="*/ 300038 w 450932"/>
                      <a:gd name="connsiteY10" fmla="*/ 20104 h 380720"/>
                      <a:gd name="connsiteX11" fmla="*/ 92202 w 450932"/>
                      <a:gd name="connsiteY11" fmla="*/ 27057 h 380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932" h="380720">
                        <a:moveTo>
                          <a:pt x="92202" y="27057"/>
                        </a:moveTo>
                        <a:cubicBezTo>
                          <a:pt x="62389" y="45250"/>
                          <a:pt x="20383" y="84588"/>
                          <a:pt x="0" y="104400"/>
                        </a:cubicBezTo>
                        <a:lnTo>
                          <a:pt x="37243" y="131070"/>
                        </a:lnTo>
                        <a:cubicBezTo>
                          <a:pt x="65437" y="103448"/>
                          <a:pt x="116396" y="56394"/>
                          <a:pt x="143256" y="49536"/>
                        </a:cubicBezTo>
                        <a:cubicBezTo>
                          <a:pt x="181737" y="39630"/>
                          <a:pt x="207264" y="37821"/>
                          <a:pt x="269367" y="67348"/>
                        </a:cubicBezTo>
                        <a:cubicBezTo>
                          <a:pt x="331470" y="96876"/>
                          <a:pt x="352425" y="146787"/>
                          <a:pt x="372999" y="192221"/>
                        </a:cubicBezTo>
                        <a:cubicBezTo>
                          <a:pt x="390620" y="230988"/>
                          <a:pt x="348901" y="320142"/>
                          <a:pt x="336233" y="345383"/>
                        </a:cubicBezTo>
                        <a:lnTo>
                          <a:pt x="385572" y="380721"/>
                        </a:lnTo>
                        <a:cubicBezTo>
                          <a:pt x="401669" y="357480"/>
                          <a:pt x="429768" y="314331"/>
                          <a:pt x="443389" y="277755"/>
                        </a:cubicBezTo>
                        <a:cubicBezTo>
                          <a:pt x="463106" y="224701"/>
                          <a:pt x="439198" y="160407"/>
                          <a:pt x="428149" y="129451"/>
                        </a:cubicBezTo>
                        <a:cubicBezTo>
                          <a:pt x="417100" y="98400"/>
                          <a:pt x="363284" y="55823"/>
                          <a:pt x="300038" y="20104"/>
                        </a:cubicBezTo>
                        <a:cubicBezTo>
                          <a:pt x="236982" y="-15519"/>
                          <a:pt x="132874" y="2197"/>
                          <a:pt x="92202" y="27057"/>
                        </a:cubicBez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: Shape 439">
                    <a:extLst>
                      <a:ext uri="{FF2B5EF4-FFF2-40B4-BE49-F238E27FC236}">
                        <a16:creationId xmlns:a16="http://schemas.microsoft.com/office/drawing/2014/main" id="{44282975-403C-4B25-9355-7DB8D7830977}"/>
                      </a:ext>
                    </a:extLst>
                  </p:cNvPr>
                  <p:cNvSpPr/>
                  <p:nvPr/>
                </p:nvSpPr>
                <p:spPr>
                  <a:xfrm>
                    <a:off x="5916744" y="3434998"/>
                    <a:ext cx="362712" cy="282035"/>
                  </a:xfrm>
                  <a:custGeom>
                    <a:avLst/>
                    <a:gdLst>
                      <a:gd name="connsiteX0" fmla="*/ 324136 w 362712"/>
                      <a:gd name="connsiteY0" fmla="*/ 282035 h 282035"/>
                      <a:gd name="connsiteX1" fmla="*/ 362712 w 362712"/>
                      <a:gd name="connsiteY1" fmla="*/ 236791 h 282035"/>
                      <a:gd name="connsiteX2" fmla="*/ 314039 w 362712"/>
                      <a:gd name="connsiteY2" fmla="*/ 204597 h 282035"/>
                      <a:gd name="connsiteX3" fmla="*/ 196882 w 362712"/>
                      <a:gd name="connsiteY3" fmla="*/ 94869 h 282035"/>
                      <a:gd name="connsiteX4" fmla="*/ 97250 w 362712"/>
                      <a:gd name="connsiteY4" fmla="*/ 40767 h 282035"/>
                      <a:gd name="connsiteX5" fmla="*/ 36576 w 362712"/>
                      <a:gd name="connsiteY5" fmla="*/ 0 h 282035"/>
                      <a:gd name="connsiteX6" fmla="*/ 0 w 362712"/>
                      <a:gd name="connsiteY6" fmla="*/ 49625 h 282035"/>
                      <a:gd name="connsiteX7" fmla="*/ 324136 w 362712"/>
                      <a:gd name="connsiteY7" fmla="*/ 282035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2712" h="282035">
                        <a:moveTo>
                          <a:pt x="324136" y="282035"/>
                        </a:moveTo>
                        <a:lnTo>
                          <a:pt x="362712" y="236791"/>
                        </a:lnTo>
                        <a:cubicBezTo>
                          <a:pt x="349282" y="223552"/>
                          <a:pt x="332042" y="209836"/>
                          <a:pt x="314039" y="204597"/>
                        </a:cubicBezTo>
                        <a:cubicBezTo>
                          <a:pt x="275368" y="193358"/>
                          <a:pt x="247079" y="99536"/>
                          <a:pt x="196882" y="94869"/>
                        </a:cubicBezTo>
                        <a:cubicBezTo>
                          <a:pt x="146685" y="90202"/>
                          <a:pt x="126206" y="47720"/>
                          <a:pt x="97250" y="40767"/>
                        </a:cubicBezTo>
                        <a:cubicBezTo>
                          <a:pt x="87058" y="38291"/>
                          <a:pt x="63246" y="21241"/>
                          <a:pt x="36576" y="0"/>
                        </a:cubicBezTo>
                        <a:cubicBezTo>
                          <a:pt x="26099" y="14002"/>
                          <a:pt x="11811" y="33433"/>
                          <a:pt x="0" y="49625"/>
                        </a:cubicBezTo>
                        <a:lnTo>
                          <a:pt x="324136" y="282035"/>
                        </a:ln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" name="Graphic 379">
                  <a:extLst>
                    <a:ext uri="{FF2B5EF4-FFF2-40B4-BE49-F238E27FC236}">
                      <a16:creationId xmlns:a16="http://schemas.microsoft.com/office/drawing/2014/main" id="{300B3A4F-9A39-4507-9F2A-AC4BDB05F2C4}"/>
                    </a:ext>
                  </a:extLst>
                </p:cNvPr>
                <p:cNvGrpSpPr/>
                <p:nvPr/>
              </p:nvGrpSpPr>
              <p:grpSpPr>
                <a:xfrm>
                  <a:off x="6325084" y="3974780"/>
                  <a:ext cx="599443" cy="475537"/>
                  <a:chOff x="6325084" y="3974780"/>
                  <a:chExt cx="599443" cy="475537"/>
                </a:xfrm>
              </p:grpSpPr>
              <p:sp>
                <p:nvSpPr>
                  <p:cNvPr id="99" name="Freeform: Shape 426">
                    <a:extLst>
                      <a:ext uri="{FF2B5EF4-FFF2-40B4-BE49-F238E27FC236}">
                        <a16:creationId xmlns:a16="http://schemas.microsoft.com/office/drawing/2014/main" id="{2837D21B-107E-40FC-BF80-5787C12837CB}"/>
                      </a:ext>
                    </a:extLst>
                  </p:cNvPr>
                  <p:cNvSpPr/>
                  <p:nvPr/>
                </p:nvSpPr>
                <p:spPr>
                  <a:xfrm>
                    <a:off x="6325084" y="3974780"/>
                    <a:ext cx="599443" cy="475537"/>
                  </a:xfrm>
                  <a:custGeom>
                    <a:avLst/>
                    <a:gdLst>
                      <a:gd name="connsiteX0" fmla="*/ 10760 w 599443"/>
                      <a:gd name="connsiteY0" fmla="*/ 271558 h 475537"/>
                      <a:gd name="connsiteX1" fmla="*/ 150302 w 599443"/>
                      <a:gd name="connsiteY1" fmla="*/ 449866 h 475537"/>
                      <a:gd name="connsiteX2" fmla="*/ 419955 w 599443"/>
                      <a:gd name="connsiteY2" fmla="*/ 443293 h 475537"/>
                      <a:gd name="connsiteX3" fmla="*/ 592928 w 599443"/>
                      <a:gd name="connsiteY3" fmla="*/ 214503 h 475537"/>
                      <a:gd name="connsiteX4" fmla="*/ 546351 w 599443"/>
                      <a:gd name="connsiteY4" fmla="*/ 0 h 475537"/>
                      <a:gd name="connsiteX5" fmla="*/ 759 w 599443"/>
                      <a:gd name="connsiteY5" fmla="*/ 235172 h 475537"/>
                      <a:gd name="connsiteX6" fmla="*/ 10760 w 599443"/>
                      <a:gd name="connsiteY6" fmla="*/ 271558 h 475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9443" h="475537">
                        <a:moveTo>
                          <a:pt x="10760" y="271558"/>
                        </a:moveTo>
                        <a:cubicBezTo>
                          <a:pt x="10760" y="271558"/>
                          <a:pt x="55337" y="415576"/>
                          <a:pt x="150302" y="449866"/>
                        </a:cubicBezTo>
                        <a:cubicBezTo>
                          <a:pt x="245266" y="484156"/>
                          <a:pt x="310703" y="486156"/>
                          <a:pt x="419955" y="443293"/>
                        </a:cubicBezTo>
                        <a:cubicBezTo>
                          <a:pt x="529206" y="400431"/>
                          <a:pt x="564258" y="306991"/>
                          <a:pt x="592928" y="214503"/>
                        </a:cubicBezTo>
                        <a:cubicBezTo>
                          <a:pt x="621599" y="122015"/>
                          <a:pt x="546351" y="0"/>
                          <a:pt x="546351" y="0"/>
                        </a:cubicBezTo>
                        <a:lnTo>
                          <a:pt x="759" y="235172"/>
                        </a:lnTo>
                        <a:cubicBezTo>
                          <a:pt x="759" y="235077"/>
                          <a:pt x="-4098" y="239649"/>
                          <a:pt x="10760" y="271558"/>
                        </a:cubicBezTo>
                        <a:close/>
                      </a:path>
                    </a:pathLst>
                  </a:custGeom>
                  <a:solidFill>
                    <a:srgbClr val="D61D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00" name="Graphic 379">
                    <a:extLst>
                      <a:ext uri="{FF2B5EF4-FFF2-40B4-BE49-F238E27FC236}">
                        <a16:creationId xmlns:a16="http://schemas.microsoft.com/office/drawing/2014/main" id="{E567DAAA-DAC5-4A81-96A1-06F6F4EF995E}"/>
                      </a:ext>
                    </a:extLst>
                  </p:cNvPr>
                  <p:cNvGrpSpPr/>
                  <p:nvPr/>
                </p:nvGrpSpPr>
                <p:grpSpPr>
                  <a:xfrm>
                    <a:off x="6477776" y="4113018"/>
                    <a:ext cx="316819" cy="154297"/>
                    <a:chOff x="6477776" y="4113018"/>
                    <a:chExt cx="316819" cy="154297"/>
                  </a:xfrm>
                  <a:solidFill>
                    <a:srgbClr val="F36C2B"/>
                  </a:solidFill>
                </p:grpSpPr>
                <p:sp>
                  <p:nvSpPr>
                    <p:cNvPr id="103" name="Freeform: Shape 430">
                      <a:extLst>
                        <a:ext uri="{FF2B5EF4-FFF2-40B4-BE49-F238E27FC236}">
                          <a16:creationId xmlns:a16="http://schemas.microsoft.com/office/drawing/2014/main" id="{32FE5321-405B-46A3-81E4-4081AAB4D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3796" y="4138705"/>
                      <a:ext cx="36155" cy="45928"/>
                    </a:xfrm>
                    <a:custGeom>
                      <a:avLst/>
                      <a:gdLst>
                        <a:gd name="connsiteX0" fmla="*/ 0 w 36155"/>
                        <a:gd name="connsiteY0" fmla="*/ 0 h 45928"/>
                        <a:gd name="connsiteX1" fmla="*/ 22669 w 36155"/>
                        <a:gd name="connsiteY1" fmla="*/ 45815 h 45928"/>
                        <a:gd name="connsiteX2" fmla="*/ 0 w 36155"/>
                        <a:gd name="connsiteY2" fmla="*/ 0 h 45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155" h="45928">
                          <a:moveTo>
                            <a:pt x="0" y="0"/>
                          </a:moveTo>
                          <a:cubicBezTo>
                            <a:pt x="0" y="0"/>
                            <a:pt x="1048" y="48577"/>
                            <a:pt x="22669" y="45815"/>
                          </a:cubicBezTo>
                          <a:cubicBezTo>
                            <a:pt x="44291" y="43053"/>
                            <a:pt x="42100" y="1247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4" name="Freeform: Shape 431">
                      <a:extLst>
                        <a:ext uri="{FF2B5EF4-FFF2-40B4-BE49-F238E27FC236}">
                          <a16:creationId xmlns:a16="http://schemas.microsoft.com/office/drawing/2014/main" id="{715BA4FE-6110-46BD-AC18-EA198CF64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5274" y="4166899"/>
                      <a:ext cx="33259" cy="52718"/>
                    </a:xfrm>
                    <a:custGeom>
                      <a:avLst/>
                      <a:gdLst>
                        <a:gd name="connsiteX0" fmla="*/ 1657 w 33259"/>
                        <a:gd name="connsiteY0" fmla="*/ 0 h 52718"/>
                        <a:gd name="connsiteX1" fmla="*/ 16040 w 33259"/>
                        <a:gd name="connsiteY1" fmla="*/ 52673 h 52718"/>
                        <a:gd name="connsiteX2" fmla="*/ 1657 w 33259"/>
                        <a:gd name="connsiteY2" fmla="*/ 0 h 52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59" h="52718">
                          <a:moveTo>
                            <a:pt x="1657" y="0"/>
                          </a:moveTo>
                          <a:cubicBezTo>
                            <a:pt x="1657" y="0"/>
                            <a:pt x="-7201" y="51149"/>
                            <a:pt x="16040" y="52673"/>
                          </a:cubicBezTo>
                          <a:cubicBezTo>
                            <a:pt x="39186" y="54102"/>
                            <a:pt x="43186" y="21717"/>
                            <a:pt x="1657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5" name="Freeform: Shape 432">
                      <a:extLst>
                        <a:ext uri="{FF2B5EF4-FFF2-40B4-BE49-F238E27FC236}">
                          <a16:creationId xmlns:a16="http://schemas.microsoft.com/office/drawing/2014/main" id="{76CDF4A5-CB84-43C8-888B-9990616F4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0742" y="4199474"/>
                      <a:ext cx="29193" cy="50408"/>
                    </a:xfrm>
                    <a:custGeom>
                      <a:avLst/>
                      <a:gdLst>
                        <a:gd name="connsiteX0" fmla="*/ 5231 w 29193"/>
                        <a:gd name="connsiteY0" fmla="*/ 0 h 50408"/>
                        <a:gd name="connsiteX1" fmla="*/ 11136 w 29193"/>
                        <a:gd name="connsiteY1" fmla="*/ 49911 h 50408"/>
                        <a:gd name="connsiteX2" fmla="*/ 5231 w 29193"/>
                        <a:gd name="connsiteY2" fmla="*/ 0 h 50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193" h="50408">
                          <a:moveTo>
                            <a:pt x="5231" y="0"/>
                          </a:moveTo>
                          <a:cubicBezTo>
                            <a:pt x="5231" y="0"/>
                            <a:pt x="-9819" y="45434"/>
                            <a:pt x="11136" y="49911"/>
                          </a:cubicBezTo>
                          <a:cubicBezTo>
                            <a:pt x="32187" y="54578"/>
                            <a:pt x="40188" y="25527"/>
                            <a:pt x="5231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6" name="Freeform: Shape 433">
                      <a:extLst>
                        <a:ext uri="{FF2B5EF4-FFF2-40B4-BE49-F238E27FC236}">
                          <a16:creationId xmlns:a16="http://schemas.microsoft.com/office/drawing/2014/main" id="{A0264E4B-AD48-4987-B0E3-4CBC5E9C2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5315" y="4216905"/>
                      <a:ext cx="28233" cy="50410"/>
                    </a:xfrm>
                    <a:custGeom>
                      <a:avLst/>
                      <a:gdLst>
                        <a:gd name="connsiteX0" fmla="*/ 15794 w 28233"/>
                        <a:gd name="connsiteY0" fmla="*/ 0 h 50410"/>
                        <a:gd name="connsiteX1" fmla="*/ 6079 w 28233"/>
                        <a:gd name="connsiteY1" fmla="*/ 47911 h 50410"/>
                        <a:gd name="connsiteX2" fmla="*/ 15794 w 28233"/>
                        <a:gd name="connsiteY2" fmla="*/ 0 h 50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233" h="50410">
                          <a:moveTo>
                            <a:pt x="15794" y="0"/>
                          </a:moveTo>
                          <a:cubicBezTo>
                            <a:pt x="15794" y="0"/>
                            <a:pt x="-11924" y="37338"/>
                            <a:pt x="6079" y="47911"/>
                          </a:cubicBezTo>
                          <a:cubicBezTo>
                            <a:pt x="24081" y="58483"/>
                            <a:pt x="40273" y="34195"/>
                            <a:pt x="15794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7" name="Freeform: Shape 434">
                      <a:extLst>
                        <a:ext uri="{FF2B5EF4-FFF2-40B4-BE49-F238E27FC236}">
                          <a16:creationId xmlns:a16="http://schemas.microsoft.com/office/drawing/2014/main" id="{8E23B9FF-C365-497E-B7FB-3BAD03957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776" y="4206047"/>
                      <a:ext cx="31526" cy="47471"/>
                    </a:xfrm>
                    <a:custGeom>
                      <a:avLst/>
                      <a:gdLst>
                        <a:gd name="connsiteX0" fmla="*/ 28852 w 31526"/>
                        <a:gd name="connsiteY0" fmla="*/ 0 h 47471"/>
                        <a:gd name="connsiteX1" fmla="*/ 2658 w 31526"/>
                        <a:gd name="connsiteY1" fmla="*/ 41338 h 47471"/>
                        <a:gd name="connsiteX2" fmla="*/ 28852 w 31526"/>
                        <a:gd name="connsiteY2" fmla="*/ 0 h 474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526" h="47471">
                          <a:moveTo>
                            <a:pt x="28852" y="0"/>
                          </a:moveTo>
                          <a:cubicBezTo>
                            <a:pt x="28852" y="0"/>
                            <a:pt x="-10391" y="25051"/>
                            <a:pt x="2658" y="41338"/>
                          </a:cubicBezTo>
                          <a:cubicBezTo>
                            <a:pt x="15707" y="57626"/>
                            <a:pt x="39520" y="40672"/>
                            <a:pt x="28852" y="0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8" name="Freeform: Shape 435">
                      <a:extLst>
                        <a:ext uri="{FF2B5EF4-FFF2-40B4-BE49-F238E27FC236}">
                          <a16:creationId xmlns:a16="http://schemas.microsoft.com/office/drawing/2014/main" id="{FD9DDD92-5CD8-4082-80F6-8BB6E8574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3610" y="4113018"/>
                      <a:ext cx="40984" cy="31445"/>
                    </a:xfrm>
                    <a:custGeom>
                      <a:avLst/>
                      <a:gdLst>
                        <a:gd name="connsiteX0" fmla="*/ 0 w 40984"/>
                        <a:gd name="connsiteY0" fmla="*/ 446 h 31445"/>
                        <a:gd name="connsiteX1" fmla="*/ 33718 w 40984"/>
                        <a:gd name="connsiteY1" fmla="*/ 29973 h 31445"/>
                        <a:gd name="connsiteX2" fmla="*/ 0 w 40984"/>
                        <a:gd name="connsiteY2" fmla="*/ 446 h 31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984" h="31445">
                          <a:moveTo>
                            <a:pt x="0" y="446"/>
                          </a:moveTo>
                          <a:cubicBezTo>
                            <a:pt x="0" y="446"/>
                            <a:pt x="17145" y="39403"/>
                            <a:pt x="33718" y="29973"/>
                          </a:cubicBezTo>
                          <a:cubicBezTo>
                            <a:pt x="50292" y="20448"/>
                            <a:pt x="38291" y="-3555"/>
                            <a:pt x="0" y="446"/>
                          </a:cubicBezTo>
                          <a:close/>
                        </a:path>
                      </a:pathLst>
                    </a:custGeom>
                    <a:solidFill>
                      <a:srgbClr val="F36C2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01" name="Freeform: Shape 428">
                    <a:extLst>
                      <a:ext uri="{FF2B5EF4-FFF2-40B4-BE49-F238E27FC236}">
                        <a16:creationId xmlns:a16="http://schemas.microsoft.com/office/drawing/2014/main" id="{91BCA8D2-AB28-4C62-B0DC-B49D351741F6}"/>
                      </a:ext>
                    </a:extLst>
                  </p:cNvPr>
                  <p:cNvSpPr/>
                  <p:nvPr/>
                </p:nvSpPr>
                <p:spPr>
                  <a:xfrm>
                    <a:off x="6351560" y="3992401"/>
                    <a:ext cx="499397" cy="390000"/>
                  </a:xfrm>
                  <a:custGeom>
                    <a:avLst/>
                    <a:gdLst>
                      <a:gd name="connsiteX0" fmla="*/ 499396 w 499397"/>
                      <a:gd name="connsiteY0" fmla="*/ 130683 h 390000"/>
                      <a:gd name="connsiteX1" fmla="*/ 478822 w 499397"/>
                      <a:gd name="connsiteY1" fmla="*/ 0 h 390000"/>
                      <a:gd name="connsiteX2" fmla="*/ 432530 w 499397"/>
                      <a:gd name="connsiteY2" fmla="*/ 19907 h 390000"/>
                      <a:gd name="connsiteX3" fmla="*/ 449199 w 499397"/>
                      <a:gd name="connsiteY3" fmla="*/ 165925 h 390000"/>
                      <a:gd name="connsiteX4" fmla="*/ 360902 w 499397"/>
                      <a:gd name="connsiteY4" fmla="*/ 274511 h 390000"/>
                      <a:gd name="connsiteX5" fmla="*/ 184594 w 499397"/>
                      <a:gd name="connsiteY5" fmla="*/ 301276 h 390000"/>
                      <a:gd name="connsiteX6" fmla="*/ 61246 w 499397"/>
                      <a:gd name="connsiteY6" fmla="*/ 179832 h 390000"/>
                      <a:gd name="connsiteX7" fmla="*/ 0 w 499397"/>
                      <a:gd name="connsiteY7" fmla="*/ 206216 h 390000"/>
                      <a:gd name="connsiteX8" fmla="*/ 64103 w 499397"/>
                      <a:gd name="connsiteY8" fmla="*/ 319087 h 390000"/>
                      <a:gd name="connsiteX9" fmla="*/ 212312 w 499397"/>
                      <a:gd name="connsiteY9" fmla="*/ 388811 h 390000"/>
                      <a:gd name="connsiteX10" fmla="*/ 387763 w 499397"/>
                      <a:gd name="connsiteY10" fmla="*/ 330232 h 390000"/>
                      <a:gd name="connsiteX11" fmla="*/ 499396 w 499397"/>
                      <a:gd name="connsiteY11" fmla="*/ 130683 h 39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9397" h="390000">
                        <a:moveTo>
                          <a:pt x="499396" y="130683"/>
                        </a:moveTo>
                        <a:cubicBezTo>
                          <a:pt x="499205" y="92297"/>
                          <a:pt x="485965" y="30480"/>
                          <a:pt x="478822" y="0"/>
                        </a:cubicBezTo>
                        <a:lnTo>
                          <a:pt x="432530" y="19907"/>
                        </a:lnTo>
                        <a:cubicBezTo>
                          <a:pt x="442532" y="62103"/>
                          <a:pt x="457962" y="136684"/>
                          <a:pt x="449199" y="165925"/>
                        </a:cubicBezTo>
                        <a:cubicBezTo>
                          <a:pt x="436721" y="207740"/>
                          <a:pt x="423958" y="232791"/>
                          <a:pt x="360902" y="274511"/>
                        </a:cubicBezTo>
                        <a:cubicBezTo>
                          <a:pt x="297847" y="316135"/>
                          <a:pt x="239077" y="307657"/>
                          <a:pt x="184594" y="301276"/>
                        </a:cubicBezTo>
                        <a:cubicBezTo>
                          <a:pt x="138113" y="295847"/>
                          <a:pt x="77915" y="206026"/>
                          <a:pt x="61246" y="179832"/>
                        </a:cubicBezTo>
                        <a:lnTo>
                          <a:pt x="0" y="206216"/>
                        </a:lnTo>
                        <a:cubicBezTo>
                          <a:pt x="12763" y="234601"/>
                          <a:pt x="37433" y="285464"/>
                          <a:pt x="64103" y="319087"/>
                        </a:cubicBezTo>
                        <a:cubicBezTo>
                          <a:pt x="102775" y="367760"/>
                          <a:pt x="176879" y="381667"/>
                          <a:pt x="212312" y="388811"/>
                        </a:cubicBezTo>
                        <a:cubicBezTo>
                          <a:pt x="247745" y="396049"/>
                          <a:pt x="318325" y="369475"/>
                          <a:pt x="387763" y="330232"/>
                        </a:cubicBezTo>
                        <a:cubicBezTo>
                          <a:pt x="457295" y="291084"/>
                          <a:pt x="499682" y="183166"/>
                          <a:pt x="499396" y="130683"/>
                        </a:cubicBez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429">
                    <a:extLst>
                      <a:ext uri="{FF2B5EF4-FFF2-40B4-BE49-F238E27FC236}">
                        <a16:creationId xmlns:a16="http://schemas.microsoft.com/office/drawing/2014/main" id="{BDE91523-6AB7-460F-B56E-4B386AAF49AA}"/>
                      </a:ext>
                    </a:extLst>
                  </p:cNvPr>
                  <p:cNvSpPr/>
                  <p:nvPr/>
                </p:nvSpPr>
                <p:spPr>
                  <a:xfrm>
                    <a:off x="6392708" y="4007641"/>
                    <a:ext cx="428244" cy="235362"/>
                  </a:xfrm>
                  <a:custGeom>
                    <a:avLst/>
                    <a:gdLst>
                      <a:gd name="connsiteX0" fmla="*/ 0 w 428244"/>
                      <a:gd name="connsiteY0" fmla="*/ 173450 h 235362"/>
                      <a:gd name="connsiteX1" fmla="*/ 20669 w 428244"/>
                      <a:gd name="connsiteY1" fmla="*/ 235363 h 235362"/>
                      <a:gd name="connsiteX2" fmla="*/ 78486 w 428244"/>
                      <a:gd name="connsiteY2" fmla="*/ 207740 h 235362"/>
                      <a:gd name="connsiteX3" fmla="*/ 248221 w 428244"/>
                      <a:gd name="connsiteY3" fmla="*/ 159639 h 235362"/>
                      <a:gd name="connsiteX4" fmla="*/ 355568 w 428244"/>
                      <a:gd name="connsiteY4" fmla="*/ 96583 h 235362"/>
                      <a:gd name="connsiteX5" fmla="*/ 428244 w 428244"/>
                      <a:gd name="connsiteY5" fmla="*/ 62579 h 235362"/>
                      <a:gd name="connsiteX6" fmla="*/ 402241 w 428244"/>
                      <a:gd name="connsiteY6" fmla="*/ 0 h 235362"/>
                      <a:gd name="connsiteX7" fmla="*/ 0 w 428244"/>
                      <a:gd name="connsiteY7" fmla="*/ 173450 h 23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244" h="235362">
                        <a:moveTo>
                          <a:pt x="0" y="173450"/>
                        </a:moveTo>
                        <a:lnTo>
                          <a:pt x="20669" y="235363"/>
                        </a:lnTo>
                        <a:cubicBezTo>
                          <a:pt x="40672" y="230219"/>
                          <a:pt x="63437" y="221742"/>
                          <a:pt x="78486" y="207740"/>
                        </a:cubicBezTo>
                        <a:cubicBezTo>
                          <a:pt x="110966" y="177737"/>
                          <a:pt x="215360" y="204216"/>
                          <a:pt x="248221" y="159639"/>
                        </a:cubicBezTo>
                        <a:cubicBezTo>
                          <a:pt x="281083" y="115062"/>
                          <a:pt x="332708" y="119825"/>
                          <a:pt x="355568" y="96583"/>
                        </a:cubicBezTo>
                        <a:cubicBezTo>
                          <a:pt x="363664" y="88392"/>
                          <a:pt x="393287" y="75629"/>
                          <a:pt x="428244" y="62579"/>
                        </a:cubicBezTo>
                        <a:cubicBezTo>
                          <a:pt x="421005" y="44768"/>
                          <a:pt x="410813" y="20383"/>
                          <a:pt x="402241" y="0"/>
                        </a:cubicBezTo>
                        <a:lnTo>
                          <a:pt x="0" y="173450"/>
                        </a:lnTo>
                        <a:close/>
                      </a:path>
                    </a:pathLst>
                  </a:custGeom>
                  <a:solidFill>
                    <a:srgbClr val="E2481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5" name="Graphic 379">
                <a:extLst>
                  <a:ext uri="{FF2B5EF4-FFF2-40B4-BE49-F238E27FC236}">
                    <a16:creationId xmlns:a16="http://schemas.microsoft.com/office/drawing/2014/main" id="{BAEC2592-7C3E-4C4E-8B8F-7127AF887B8D}"/>
                  </a:ext>
                </a:extLst>
              </p:cNvPr>
              <p:cNvGrpSpPr/>
              <p:nvPr/>
            </p:nvGrpSpPr>
            <p:grpSpPr>
              <a:xfrm>
                <a:off x="5797176" y="3480860"/>
                <a:ext cx="1358598" cy="881362"/>
                <a:chOff x="5797176" y="3480860"/>
                <a:chExt cx="1358598" cy="881362"/>
              </a:xfrm>
            </p:grpSpPr>
            <p:grpSp>
              <p:nvGrpSpPr>
                <p:cNvPr id="75" name="Graphic 379">
                  <a:extLst>
                    <a:ext uri="{FF2B5EF4-FFF2-40B4-BE49-F238E27FC236}">
                      <a16:creationId xmlns:a16="http://schemas.microsoft.com/office/drawing/2014/main" id="{044671F3-9318-41E7-BCA9-FF07E8296203}"/>
                    </a:ext>
                  </a:extLst>
                </p:cNvPr>
                <p:cNvGrpSpPr/>
                <p:nvPr/>
              </p:nvGrpSpPr>
              <p:grpSpPr>
                <a:xfrm>
                  <a:off x="6425175" y="3761739"/>
                  <a:ext cx="176376" cy="224722"/>
                  <a:chOff x="6425175" y="3761739"/>
                  <a:chExt cx="176376" cy="224722"/>
                </a:xfrm>
              </p:grpSpPr>
              <p:sp>
                <p:nvSpPr>
                  <p:cNvPr id="91" name="Freeform: Shape 418">
                    <a:extLst>
                      <a:ext uri="{FF2B5EF4-FFF2-40B4-BE49-F238E27FC236}">
                        <a16:creationId xmlns:a16="http://schemas.microsoft.com/office/drawing/2014/main" id="{C5900A7D-9B14-4711-B442-338BE41413D2}"/>
                      </a:ext>
                    </a:extLst>
                  </p:cNvPr>
                  <p:cNvSpPr/>
                  <p:nvPr/>
                </p:nvSpPr>
                <p:spPr>
                  <a:xfrm>
                    <a:off x="6425175" y="3761739"/>
                    <a:ext cx="176376" cy="224722"/>
                  </a:xfrm>
                  <a:custGeom>
                    <a:avLst/>
                    <a:gdLst>
                      <a:gd name="connsiteX0" fmla="*/ 176226 w 176376"/>
                      <a:gd name="connsiteY0" fmla="*/ 166844 h 224722"/>
                      <a:gd name="connsiteX1" fmla="*/ 89168 w 176376"/>
                      <a:gd name="connsiteY1" fmla="*/ 220279 h 224722"/>
                      <a:gd name="connsiteX2" fmla="*/ 12110 w 176376"/>
                      <a:gd name="connsiteY2" fmla="*/ 25588 h 224722"/>
                      <a:gd name="connsiteX3" fmla="*/ 133840 w 176376"/>
                      <a:gd name="connsiteY3" fmla="*/ 35589 h 224722"/>
                      <a:gd name="connsiteX4" fmla="*/ 176226 w 176376"/>
                      <a:gd name="connsiteY4" fmla="*/ 166844 h 224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376" h="224722">
                        <a:moveTo>
                          <a:pt x="176226" y="166844"/>
                        </a:moveTo>
                        <a:cubicBezTo>
                          <a:pt x="176226" y="166844"/>
                          <a:pt x="168892" y="243711"/>
                          <a:pt x="89168" y="220279"/>
                        </a:cubicBezTo>
                        <a:cubicBezTo>
                          <a:pt x="9443" y="196848"/>
                          <a:pt x="-18465" y="64831"/>
                          <a:pt x="12110" y="25588"/>
                        </a:cubicBezTo>
                        <a:cubicBezTo>
                          <a:pt x="42781" y="-13655"/>
                          <a:pt x="93835" y="-5749"/>
                          <a:pt x="133840" y="35589"/>
                        </a:cubicBezTo>
                        <a:cubicBezTo>
                          <a:pt x="173845" y="76928"/>
                          <a:pt x="177274" y="160653"/>
                          <a:pt x="176226" y="166844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92" name="Graphic 379">
                    <a:extLst>
                      <a:ext uri="{FF2B5EF4-FFF2-40B4-BE49-F238E27FC236}">
                        <a16:creationId xmlns:a16="http://schemas.microsoft.com/office/drawing/2014/main" id="{9E3F9CF6-9F3D-4BF6-B84F-3EBDDF8386D5}"/>
                      </a:ext>
                    </a:extLst>
                  </p:cNvPr>
                  <p:cNvGrpSpPr/>
                  <p:nvPr/>
                </p:nvGrpSpPr>
                <p:grpSpPr>
                  <a:xfrm>
                    <a:off x="6451050" y="3768625"/>
                    <a:ext cx="54094" cy="47944"/>
                    <a:chOff x="6451050" y="3768625"/>
                    <a:chExt cx="54094" cy="47944"/>
                  </a:xfrm>
                  <a:solidFill>
                    <a:srgbClr val="7C596B"/>
                  </a:solidFill>
                </p:grpSpPr>
                <p:sp>
                  <p:nvSpPr>
                    <p:cNvPr id="93" name="Freeform: Shape 420">
                      <a:extLst>
                        <a:ext uri="{FF2B5EF4-FFF2-40B4-BE49-F238E27FC236}">
                          <a16:creationId xmlns:a16="http://schemas.microsoft.com/office/drawing/2014/main" id="{40E70E59-3AB2-4D7D-9545-E97744BB17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1050" y="3785853"/>
                      <a:ext cx="54094" cy="15380"/>
                    </a:xfrm>
                    <a:custGeom>
                      <a:avLst/>
                      <a:gdLst>
                        <a:gd name="connsiteX0" fmla="*/ 7190 w 54094"/>
                        <a:gd name="connsiteY0" fmla="*/ 13000 h 15380"/>
                        <a:gd name="connsiteX1" fmla="*/ 7190 w 54094"/>
                        <a:gd name="connsiteY1" fmla="*/ 13000 h 15380"/>
                        <a:gd name="connsiteX2" fmla="*/ 10047 w 54094"/>
                        <a:gd name="connsiteY2" fmla="*/ 12048 h 15380"/>
                        <a:gd name="connsiteX3" fmla="*/ 19858 w 54094"/>
                        <a:gd name="connsiteY3" fmla="*/ 10047 h 15380"/>
                        <a:gd name="connsiteX4" fmla="*/ 20525 w 54094"/>
                        <a:gd name="connsiteY4" fmla="*/ 9952 h 15380"/>
                        <a:gd name="connsiteX5" fmla="*/ 22239 w 54094"/>
                        <a:gd name="connsiteY5" fmla="*/ 9857 h 15380"/>
                        <a:gd name="connsiteX6" fmla="*/ 25383 w 54094"/>
                        <a:gd name="connsiteY6" fmla="*/ 9762 h 15380"/>
                        <a:gd name="connsiteX7" fmla="*/ 32622 w 54094"/>
                        <a:gd name="connsiteY7" fmla="*/ 10238 h 15380"/>
                        <a:gd name="connsiteX8" fmla="*/ 33669 w 54094"/>
                        <a:gd name="connsiteY8" fmla="*/ 10333 h 15380"/>
                        <a:gd name="connsiteX9" fmla="*/ 33955 w 54094"/>
                        <a:gd name="connsiteY9" fmla="*/ 10428 h 15380"/>
                        <a:gd name="connsiteX10" fmla="*/ 35479 w 54094"/>
                        <a:gd name="connsiteY10" fmla="*/ 10714 h 15380"/>
                        <a:gd name="connsiteX11" fmla="*/ 39575 w 54094"/>
                        <a:gd name="connsiteY11" fmla="*/ 11762 h 15380"/>
                        <a:gd name="connsiteX12" fmla="*/ 46719 w 54094"/>
                        <a:gd name="connsiteY12" fmla="*/ 14715 h 15380"/>
                        <a:gd name="connsiteX13" fmla="*/ 53386 w 54094"/>
                        <a:gd name="connsiteY13" fmla="*/ 13191 h 15380"/>
                        <a:gd name="connsiteX14" fmla="*/ 51862 w 54094"/>
                        <a:gd name="connsiteY14" fmla="*/ 6523 h 15380"/>
                        <a:gd name="connsiteX15" fmla="*/ 2523 w 54094"/>
                        <a:gd name="connsiteY15" fmla="*/ 4428 h 15380"/>
                        <a:gd name="connsiteX16" fmla="*/ 522 w 54094"/>
                        <a:gd name="connsiteY16" fmla="*/ 11000 h 15380"/>
                        <a:gd name="connsiteX17" fmla="*/ 7190 w 54094"/>
                        <a:gd name="connsiteY17" fmla="*/ 13000 h 15380"/>
                        <a:gd name="connsiteX18" fmla="*/ 7190 w 54094"/>
                        <a:gd name="connsiteY18" fmla="*/ 13000 h 15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4094" h="15380">
                          <a:moveTo>
                            <a:pt x="7190" y="13000"/>
                          </a:moveTo>
                          <a:cubicBezTo>
                            <a:pt x="8428" y="12524"/>
                            <a:pt x="5856" y="13476"/>
                            <a:pt x="7190" y="13000"/>
                          </a:cubicBezTo>
                          <a:cubicBezTo>
                            <a:pt x="8142" y="12714"/>
                            <a:pt x="9095" y="12333"/>
                            <a:pt x="10047" y="12048"/>
                          </a:cubicBezTo>
                          <a:cubicBezTo>
                            <a:pt x="13286" y="11095"/>
                            <a:pt x="16524" y="10524"/>
                            <a:pt x="19858" y="10047"/>
                          </a:cubicBezTo>
                          <a:cubicBezTo>
                            <a:pt x="21001" y="9857"/>
                            <a:pt x="19572" y="10047"/>
                            <a:pt x="20525" y="9952"/>
                          </a:cubicBezTo>
                          <a:cubicBezTo>
                            <a:pt x="21096" y="9857"/>
                            <a:pt x="21668" y="9857"/>
                            <a:pt x="22239" y="9857"/>
                          </a:cubicBezTo>
                          <a:cubicBezTo>
                            <a:pt x="23287" y="9762"/>
                            <a:pt x="24335" y="9762"/>
                            <a:pt x="25383" y="9762"/>
                          </a:cubicBezTo>
                          <a:cubicBezTo>
                            <a:pt x="27859" y="9762"/>
                            <a:pt x="30240" y="9857"/>
                            <a:pt x="32622" y="10238"/>
                          </a:cubicBezTo>
                          <a:cubicBezTo>
                            <a:pt x="33003" y="10238"/>
                            <a:pt x="33288" y="10333"/>
                            <a:pt x="33669" y="10333"/>
                          </a:cubicBezTo>
                          <a:cubicBezTo>
                            <a:pt x="33288" y="10238"/>
                            <a:pt x="33384" y="10238"/>
                            <a:pt x="33955" y="10428"/>
                          </a:cubicBezTo>
                          <a:cubicBezTo>
                            <a:pt x="34431" y="10524"/>
                            <a:pt x="35003" y="10619"/>
                            <a:pt x="35479" y="10714"/>
                          </a:cubicBezTo>
                          <a:cubicBezTo>
                            <a:pt x="36908" y="11000"/>
                            <a:pt x="38241" y="11381"/>
                            <a:pt x="39575" y="11762"/>
                          </a:cubicBezTo>
                          <a:cubicBezTo>
                            <a:pt x="42337" y="12619"/>
                            <a:pt x="44337" y="13476"/>
                            <a:pt x="46719" y="14715"/>
                          </a:cubicBezTo>
                          <a:cubicBezTo>
                            <a:pt x="49005" y="15953"/>
                            <a:pt x="51957" y="15477"/>
                            <a:pt x="53386" y="13191"/>
                          </a:cubicBezTo>
                          <a:cubicBezTo>
                            <a:pt x="54720" y="11095"/>
                            <a:pt x="54148" y="7761"/>
                            <a:pt x="51862" y="6523"/>
                          </a:cubicBezTo>
                          <a:cubicBezTo>
                            <a:pt x="37098" y="-1478"/>
                            <a:pt x="18144" y="-2049"/>
                            <a:pt x="2523" y="4428"/>
                          </a:cubicBezTo>
                          <a:cubicBezTo>
                            <a:pt x="141" y="5380"/>
                            <a:pt x="-621" y="8809"/>
                            <a:pt x="522" y="11000"/>
                          </a:cubicBezTo>
                          <a:cubicBezTo>
                            <a:pt x="1951" y="13476"/>
                            <a:pt x="4809" y="14048"/>
                            <a:pt x="7190" y="13000"/>
                          </a:cubicBezTo>
                          <a:lnTo>
                            <a:pt x="7190" y="13000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4" name="Freeform: Shape 421">
                      <a:extLst>
                        <a:ext uri="{FF2B5EF4-FFF2-40B4-BE49-F238E27FC236}">
                          <a16:creationId xmlns:a16="http://schemas.microsoft.com/office/drawing/2014/main" id="{28CA9E22-361E-4E0C-B0CF-8843D0274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718" y="3768625"/>
                      <a:ext cx="11811" cy="47944"/>
                    </a:xfrm>
                    <a:custGeom>
                      <a:avLst/>
                      <a:gdLst>
                        <a:gd name="connsiteX0" fmla="*/ 9811 w 11811"/>
                        <a:gd name="connsiteY0" fmla="*/ 43182 h 47944"/>
                        <a:gd name="connsiteX1" fmla="*/ 10858 w 11811"/>
                        <a:gd name="connsiteY1" fmla="*/ 11368 h 47944"/>
                        <a:gd name="connsiteX2" fmla="*/ 11240 w 11811"/>
                        <a:gd name="connsiteY2" fmla="*/ 7368 h 47944"/>
                        <a:gd name="connsiteX3" fmla="*/ 11144 w 11811"/>
                        <a:gd name="connsiteY3" fmla="*/ 7749 h 47944"/>
                        <a:gd name="connsiteX4" fmla="*/ 11240 w 11811"/>
                        <a:gd name="connsiteY4" fmla="*/ 7177 h 47944"/>
                        <a:gd name="connsiteX5" fmla="*/ 11525 w 11811"/>
                        <a:gd name="connsiteY5" fmla="*/ 6225 h 47944"/>
                        <a:gd name="connsiteX6" fmla="*/ 8287 w 11811"/>
                        <a:gd name="connsiteY6" fmla="*/ 224 h 47944"/>
                        <a:gd name="connsiteX7" fmla="*/ 2286 w 11811"/>
                        <a:gd name="connsiteY7" fmla="*/ 3463 h 47944"/>
                        <a:gd name="connsiteX8" fmla="*/ 1238 w 11811"/>
                        <a:gd name="connsiteY8" fmla="*/ 9749 h 47944"/>
                        <a:gd name="connsiteX9" fmla="*/ 667 w 11811"/>
                        <a:gd name="connsiteY9" fmla="*/ 19084 h 47944"/>
                        <a:gd name="connsiteX10" fmla="*/ 95 w 11811"/>
                        <a:gd name="connsiteY10" fmla="*/ 38610 h 47944"/>
                        <a:gd name="connsiteX11" fmla="*/ 0 w 11811"/>
                        <a:gd name="connsiteY11" fmla="*/ 42991 h 47944"/>
                        <a:gd name="connsiteX12" fmla="*/ 4763 w 11811"/>
                        <a:gd name="connsiteY12" fmla="*/ 47944 h 47944"/>
                        <a:gd name="connsiteX13" fmla="*/ 9811 w 11811"/>
                        <a:gd name="connsiteY13" fmla="*/ 43182 h 47944"/>
                        <a:gd name="connsiteX14" fmla="*/ 9811 w 11811"/>
                        <a:gd name="connsiteY14" fmla="*/ 43182 h 47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1811" h="47944">
                          <a:moveTo>
                            <a:pt x="9811" y="43182"/>
                          </a:moveTo>
                          <a:cubicBezTo>
                            <a:pt x="9906" y="32609"/>
                            <a:pt x="10001" y="21941"/>
                            <a:pt x="10858" y="11368"/>
                          </a:cubicBezTo>
                          <a:cubicBezTo>
                            <a:pt x="10954" y="10035"/>
                            <a:pt x="11144" y="8701"/>
                            <a:pt x="11240" y="7368"/>
                          </a:cubicBezTo>
                          <a:cubicBezTo>
                            <a:pt x="11335" y="6320"/>
                            <a:pt x="11049" y="8320"/>
                            <a:pt x="11144" y="7749"/>
                          </a:cubicBezTo>
                          <a:cubicBezTo>
                            <a:pt x="11240" y="7558"/>
                            <a:pt x="11240" y="7368"/>
                            <a:pt x="11240" y="7177"/>
                          </a:cubicBezTo>
                          <a:cubicBezTo>
                            <a:pt x="11335" y="6892"/>
                            <a:pt x="11430" y="6511"/>
                            <a:pt x="11525" y="6225"/>
                          </a:cubicBezTo>
                          <a:cubicBezTo>
                            <a:pt x="12573" y="3844"/>
                            <a:pt x="10573" y="891"/>
                            <a:pt x="8287" y="224"/>
                          </a:cubicBezTo>
                          <a:cubicBezTo>
                            <a:pt x="5525" y="-633"/>
                            <a:pt x="3334" y="1081"/>
                            <a:pt x="2286" y="3463"/>
                          </a:cubicBezTo>
                          <a:cubicBezTo>
                            <a:pt x="1429" y="5368"/>
                            <a:pt x="1429" y="7654"/>
                            <a:pt x="1238" y="9749"/>
                          </a:cubicBezTo>
                          <a:cubicBezTo>
                            <a:pt x="952" y="12892"/>
                            <a:pt x="762" y="16036"/>
                            <a:pt x="667" y="19084"/>
                          </a:cubicBezTo>
                          <a:cubicBezTo>
                            <a:pt x="381" y="25561"/>
                            <a:pt x="190" y="32133"/>
                            <a:pt x="95" y="38610"/>
                          </a:cubicBezTo>
                          <a:cubicBezTo>
                            <a:pt x="95" y="40039"/>
                            <a:pt x="95" y="41563"/>
                            <a:pt x="0" y="42991"/>
                          </a:cubicBezTo>
                          <a:cubicBezTo>
                            <a:pt x="0" y="45658"/>
                            <a:pt x="2096" y="47944"/>
                            <a:pt x="4763" y="47944"/>
                          </a:cubicBezTo>
                          <a:cubicBezTo>
                            <a:pt x="7429" y="47944"/>
                            <a:pt x="9811" y="45849"/>
                            <a:pt x="9811" y="43182"/>
                          </a:cubicBezTo>
                          <a:lnTo>
                            <a:pt x="9811" y="43182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76" name="Graphic 379">
                  <a:extLst>
                    <a:ext uri="{FF2B5EF4-FFF2-40B4-BE49-F238E27FC236}">
                      <a16:creationId xmlns:a16="http://schemas.microsoft.com/office/drawing/2014/main" id="{39F92A66-07F0-4BFD-B578-6BB918AF402A}"/>
                    </a:ext>
                  </a:extLst>
                </p:cNvPr>
                <p:cNvGrpSpPr/>
                <p:nvPr/>
              </p:nvGrpSpPr>
              <p:grpSpPr>
                <a:xfrm>
                  <a:off x="6962064" y="3957597"/>
                  <a:ext cx="193711" cy="216052"/>
                  <a:chOff x="6962064" y="3957597"/>
                  <a:chExt cx="193711" cy="216052"/>
                </a:xfrm>
              </p:grpSpPr>
              <p:sp>
                <p:nvSpPr>
                  <p:cNvPr id="87" name="Freeform: Shape 414">
                    <a:extLst>
                      <a:ext uri="{FF2B5EF4-FFF2-40B4-BE49-F238E27FC236}">
                        <a16:creationId xmlns:a16="http://schemas.microsoft.com/office/drawing/2014/main" id="{6FE9C28C-9299-400B-BC79-2E3AB99FED47}"/>
                      </a:ext>
                    </a:extLst>
                  </p:cNvPr>
                  <p:cNvSpPr/>
                  <p:nvPr/>
                </p:nvSpPr>
                <p:spPr>
                  <a:xfrm>
                    <a:off x="6962064" y="3957597"/>
                    <a:ext cx="193711" cy="216052"/>
                  </a:xfrm>
                  <a:custGeom>
                    <a:avLst/>
                    <a:gdLst>
                      <a:gd name="connsiteX0" fmla="*/ 88822 w 193711"/>
                      <a:gd name="connsiteY0" fmla="*/ 211206 h 216052"/>
                      <a:gd name="connsiteX1" fmla="*/ 1573 w 193711"/>
                      <a:gd name="connsiteY1" fmla="*/ 158152 h 216052"/>
                      <a:gd name="connsiteX2" fmla="*/ 139590 w 193711"/>
                      <a:gd name="connsiteY2" fmla="*/ 704 h 216052"/>
                      <a:gd name="connsiteX3" fmla="*/ 186263 w 193711"/>
                      <a:gd name="connsiteY3" fmla="*/ 113575 h 216052"/>
                      <a:gd name="connsiteX4" fmla="*/ 88822 w 193711"/>
                      <a:gd name="connsiteY4" fmla="*/ 211206 h 216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711" h="216052">
                        <a:moveTo>
                          <a:pt x="88822" y="211206"/>
                        </a:moveTo>
                        <a:cubicBezTo>
                          <a:pt x="88822" y="211206"/>
                          <a:pt x="17099" y="239781"/>
                          <a:pt x="1573" y="158152"/>
                        </a:cubicBezTo>
                        <a:cubicBezTo>
                          <a:pt x="-14048" y="76523"/>
                          <a:pt x="90632" y="-8631"/>
                          <a:pt x="139590" y="704"/>
                        </a:cubicBezTo>
                        <a:cubicBezTo>
                          <a:pt x="188454" y="10038"/>
                          <a:pt x="204837" y="59092"/>
                          <a:pt x="186263" y="113575"/>
                        </a:cubicBezTo>
                        <a:cubicBezTo>
                          <a:pt x="167689" y="168058"/>
                          <a:pt x="94728" y="209397"/>
                          <a:pt x="88822" y="211206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88" name="Graphic 379">
                    <a:extLst>
                      <a:ext uri="{FF2B5EF4-FFF2-40B4-BE49-F238E27FC236}">
                        <a16:creationId xmlns:a16="http://schemas.microsoft.com/office/drawing/2014/main" id="{F5C9757D-10BB-47D9-9684-2AE8D87CAFAC}"/>
                      </a:ext>
                    </a:extLst>
                  </p:cNvPr>
                  <p:cNvGrpSpPr/>
                  <p:nvPr/>
                </p:nvGrpSpPr>
                <p:grpSpPr>
                  <a:xfrm>
                    <a:off x="7093475" y="3973384"/>
                    <a:ext cx="44715" cy="50271"/>
                    <a:chOff x="7093475" y="3973384"/>
                    <a:chExt cx="44715" cy="50271"/>
                  </a:xfrm>
                  <a:solidFill>
                    <a:srgbClr val="7C596B"/>
                  </a:solidFill>
                </p:grpSpPr>
                <p:sp>
                  <p:nvSpPr>
                    <p:cNvPr id="89" name="Freeform: Shape 416">
                      <a:extLst>
                        <a:ext uri="{FF2B5EF4-FFF2-40B4-BE49-F238E27FC236}">
                          <a16:creationId xmlns:a16="http://schemas.microsoft.com/office/drawing/2014/main" id="{9F1952AA-2C69-4204-9046-341A82A0B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8875" y="3973384"/>
                      <a:ext cx="28413" cy="50271"/>
                    </a:xfrm>
                    <a:custGeom>
                      <a:avLst/>
                      <a:gdLst>
                        <a:gd name="connsiteX0" fmla="*/ 2017 w 28413"/>
                        <a:gd name="connsiteY0" fmla="*/ 8825 h 50271"/>
                        <a:gd name="connsiteX1" fmla="*/ 2017 w 28413"/>
                        <a:gd name="connsiteY1" fmla="*/ 8825 h 50271"/>
                        <a:gd name="connsiteX2" fmla="*/ 4113 w 28413"/>
                        <a:gd name="connsiteY2" fmla="*/ 10921 h 50271"/>
                        <a:gd name="connsiteX3" fmla="*/ 10399 w 28413"/>
                        <a:gd name="connsiteY3" fmla="*/ 18826 h 50271"/>
                        <a:gd name="connsiteX4" fmla="*/ 10780 w 28413"/>
                        <a:gd name="connsiteY4" fmla="*/ 19398 h 50271"/>
                        <a:gd name="connsiteX5" fmla="*/ 11732 w 28413"/>
                        <a:gd name="connsiteY5" fmla="*/ 20922 h 50271"/>
                        <a:gd name="connsiteX6" fmla="*/ 13256 w 28413"/>
                        <a:gd name="connsiteY6" fmla="*/ 23684 h 50271"/>
                        <a:gd name="connsiteX7" fmla="*/ 16209 w 28413"/>
                        <a:gd name="connsiteY7" fmla="*/ 30352 h 50271"/>
                        <a:gd name="connsiteX8" fmla="*/ 16590 w 28413"/>
                        <a:gd name="connsiteY8" fmla="*/ 31304 h 50271"/>
                        <a:gd name="connsiteX9" fmla="*/ 16685 w 28413"/>
                        <a:gd name="connsiteY9" fmla="*/ 31590 h 50271"/>
                        <a:gd name="connsiteX10" fmla="*/ 17162 w 28413"/>
                        <a:gd name="connsiteY10" fmla="*/ 33114 h 50271"/>
                        <a:gd name="connsiteX11" fmla="*/ 18114 w 28413"/>
                        <a:gd name="connsiteY11" fmla="*/ 37305 h 50271"/>
                        <a:gd name="connsiteX12" fmla="*/ 18686 w 28413"/>
                        <a:gd name="connsiteY12" fmla="*/ 45020 h 50271"/>
                        <a:gd name="connsiteX13" fmla="*/ 23163 w 28413"/>
                        <a:gd name="connsiteY13" fmla="*/ 50259 h 50271"/>
                        <a:gd name="connsiteX14" fmla="*/ 28401 w 28413"/>
                        <a:gd name="connsiteY14" fmla="*/ 45782 h 50271"/>
                        <a:gd name="connsiteX15" fmla="*/ 7827 w 28413"/>
                        <a:gd name="connsiteY15" fmla="*/ 919 h 50271"/>
                        <a:gd name="connsiteX16" fmla="*/ 1064 w 28413"/>
                        <a:gd name="connsiteY16" fmla="*/ 2062 h 50271"/>
                        <a:gd name="connsiteX17" fmla="*/ 2017 w 28413"/>
                        <a:gd name="connsiteY17" fmla="*/ 8825 h 50271"/>
                        <a:gd name="connsiteX18" fmla="*/ 2017 w 28413"/>
                        <a:gd name="connsiteY18" fmla="*/ 8825 h 502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413" h="50271">
                          <a:moveTo>
                            <a:pt x="2017" y="8825"/>
                          </a:moveTo>
                          <a:cubicBezTo>
                            <a:pt x="2969" y="9682"/>
                            <a:pt x="969" y="7873"/>
                            <a:pt x="2017" y="8825"/>
                          </a:cubicBezTo>
                          <a:cubicBezTo>
                            <a:pt x="2684" y="9492"/>
                            <a:pt x="3446" y="10254"/>
                            <a:pt x="4113" y="10921"/>
                          </a:cubicBezTo>
                          <a:cubicBezTo>
                            <a:pt x="6398" y="13397"/>
                            <a:pt x="8494" y="16064"/>
                            <a:pt x="10399" y="18826"/>
                          </a:cubicBezTo>
                          <a:cubicBezTo>
                            <a:pt x="11066" y="19779"/>
                            <a:pt x="10304" y="18540"/>
                            <a:pt x="10780" y="19398"/>
                          </a:cubicBezTo>
                          <a:cubicBezTo>
                            <a:pt x="11066" y="19874"/>
                            <a:pt x="11351" y="20350"/>
                            <a:pt x="11732" y="20922"/>
                          </a:cubicBezTo>
                          <a:cubicBezTo>
                            <a:pt x="12304" y="21874"/>
                            <a:pt x="12780" y="22732"/>
                            <a:pt x="13256" y="23684"/>
                          </a:cubicBezTo>
                          <a:cubicBezTo>
                            <a:pt x="14399" y="25875"/>
                            <a:pt x="15352" y="28065"/>
                            <a:pt x="16209" y="30352"/>
                          </a:cubicBezTo>
                          <a:cubicBezTo>
                            <a:pt x="16305" y="30637"/>
                            <a:pt x="16400" y="31018"/>
                            <a:pt x="16590" y="31304"/>
                          </a:cubicBezTo>
                          <a:cubicBezTo>
                            <a:pt x="16495" y="30923"/>
                            <a:pt x="16495" y="31018"/>
                            <a:pt x="16685" y="31590"/>
                          </a:cubicBezTo>
                          <a:cubicBezTo>
                            <a:pt x="16876" y="32066"/>
                            <a:pt x="16971" y="32542"/>
                            <a:pt x="17162" y="33114"/>
                          </a:cubicBezTo>
                          <a:cubicBezTo>
                            <a:pt x="17543" y="34447"/>
                            <a:pt x="17828" y="35876"/>
                            <a:pt x="18114" y="37305"/>
                          </a:cubicBezTo>
                          <a:cubicBezTo>
                            <a:pt x="18590" y="40162"/>
                            <a:pt x="18781" y="42353"/>
                            <a:pt x="18686" y="45020"/>
                          </a:cubicBezTo>
                          <a:cubicBezTo>
                            <a:pt x="18590" y="47687"/>
                            <a:pt x="20400" y="50068"/>
                            <a:pt x="23163" y="50259"/>
                          </a:cubicBezTo>
                          <a:cubicBezTo>
                            <a:pt x="25639" y="50449"/>
                            <a:pt x="28306" y="48449"/>
                            <a:pt x="28401" y="45782"/>
                          </a:cubicBezTo>
                          <a:cubicBezTo>
                            <a:pt x="28782" y="28923"/>
                            <a:pt x="20591" y="11873"/>
                            <a:pt x="7827" y="919"/>
                          </a:cubicBezTo>
                          <a:cubicBezTo>
                            <a:pt x="5827" y="-795"/>
                            <a:pt x="2493" y="62"/>
                            <a:pt x="1064" y="2062"/>
                          </a:cubicBezTo>
                          <a:cubicBezTo>
                            <a:pt x="-840" y="4348"/>
                            <a:pt x="17" y="7111"/>
                            <a:pt x="2017" y="8825"/>
                          </a:cubicBezTo>
                          <a:lnTo>
                            <a:pt x="2017" y="8825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0" name="Freeform: Shape 417">
                      <a:extLst>
                        <a:ext uri="{FF2B5EF4-FFF2-40B4-BE49-F238E27FC236}">
                          <a16:creationId xmlns:a16="http://schemas.microsoft.com/office/drawing/2014/main" id="{DA1A551B-6868-4218-ACA0-24F295A95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3475" y="3984775"/>
                      <a:ext cx="44715" cy="25405"/>
                    </a:xfrm>
                    <a:custGeom>
                      <a:avLst/>
                      <a:gdLst>
                        <a:gd name="connsiteX0" fmla="*/ 6941 w 44715"/>
                        <a:gd name="connsiteY0" fmla="*/ 24961 h 25405"/>
                        <a:gd name="connsiteX1" fmla="*/ 35802 w 44715"/>
                        <a:gd name="connsiteY1" fmla="*/ 11340 h 25405"/>
                        <a:gd name="connsiteX2" fmla="*/ 39612 w 44715"/>
                        <a:gd name="connsiteY2" fmla="*/ 9911 h 25405"/>
                        <a:gd name="connsiteX3" fmla="*/ 39231 w 44715"/>
                        <a:gd name="connsiteY3" fmla="*/ 10007 h 25405"/>
                        <a:gd name="connsiteX4" fmla="*/ 39802 w 44715"/>
                        <a:gd name="connsiteY4" fmla="*/ 9816 h 25405"/>
                        <a:gd name="connsiteX5" fmla="*/ 40755 w 44715"/>
                        <a:gd name="connsiteY5" fmla="*/ 9626 h 25405"/>
                        <a:gd name="connsiteX6" fmla="*/ 44660 w 44715"/>
                        <a:gd name="connsiteY6" fmla="*/ 3911 h 25405"/>
                        <a:gd name="connsiteX7" fmla="*/ 38945 w 44715"/>
                        <a:gd name="connsiteY7" fmla="*/ 5 h 25405"/>
                        <a:gd name="connsiteX8" fmla="*/ 32944 w 44715"/>
                        <a:gd name="connsiteY8" fmla="*/ 1911 h 25405"/>
                        <a:gd name="connsiteX9" fmla="*/ 24372 w 44715"/>
                        <a:gd name="connsiteY9" fmla="*/ 5625 h 25405"/>
                        <a:gd name="connsiteX10" fmla="*/ 6750 w 44715"/>
                        <a:gd name="connsiteY10" fmla="*/ 14007 h 25405"/>
                        <a:gd name="connsiteX11" fmla="*/ 2750 w 44715"/>
                        <a:gd name="connsiteY11" fmla="*/ 16007 h 25405"/>
                        <a:gd name="connsiteX12" fmla="*/ 464 w 44715"/>
                        <a:gd name="connsiteY12" fmla="*/ 22484 h 25405"/>
                        <a:gd name="connsiteX13" fmla="*/ 6941 w 44715"/>
                        <a:gd name="connsiteY13" fmla="*/ 24961 h 25405"/>
                        <a:gd name="connsiteX14" fmla="*/ 6941 w 44715"/>
                        <a:gd name="connsiteY14" fmla="*/ 24961 h 25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4715" h="25405">
                          <a:moveTo>
                            <a:pt x="6941" y="24961"/>
                          </a:moveTo>
                          <a:cubicBezTo>
                            <a:pt x="16466" y="20198"/>
                            <a:pt x="25991" y="15436"/>
                            <a:pt x="35802" y="11340"/>
                          </a:cubicBezTo>
                          <a:cubicBezTo>
                            <a:pt x="37040" y="10864"/>
                            <a:pt x="38278" y="10388"/>
                            <a:pt x="39612" y="9911"/>
                          </a:cubicBezTo>
                          <a:cubicBezTo>
                            <a:pt x="40564" y="9530"/>
                            <a:pt x="38659" y="10197"/>
                            <a:pt x="39231" y="10007"/>
                          </a:cubicBezTo>
                          <a:cubicBezTo>
                            <a:pt x="39421" y="10007"/>
                            <a:pt x="39612" y="9911"/>
                            <a:pt x="39802" y="9816"/>
                          </a:cubicBezTo>
                          <a:cubicBezTo>
                            <a:pt x="40088" y="9721"/>
                            <a:pt x="40469" y="9626"/>
                            <a:pt x="40755" y="9626"/>
                          </a:cubicBezTo>
                          <a:cubicBezTo>
                            <a:pt x="43422" y="9530"/>
                            <a:pt x="45041" y="6292"/>
                            <a:pt x="44660" y="3911"/>
                          </a:cubicBezTo>
                          <a:cubicBezTo>
                            <a:pt x="44088" y="1053"/>
                            <a:pt x="41612" y="-90"/>
                            <a:pt x="38945" y="5"/>
                          </a:cubicBezTo>
                          <a:cubicBezTo>
                            <a:pt x="36945" y="101"/>
                            <a:pt x="34754" y="1148"/>
                            <a:pt x="32944" y="1911"/>
                          </a:cubicBezTo>
                          <a:cubicBezTo>
                            <a:pt x="29991" y="3053"/>
                            <a:pt x="27229" y="4387"/>
                            <a:pt x="24372" y="5625"/>
                          </a:cubicBezTo>
                          <a:cubicBezTo>
                            <a:pt x="18466" y="8292"/>
                            <a:pt x="12561" y="11150"/>
                            <a:pt x="6750" y="14007"/>
                          </a:cubicBezTo>
                          <a:cubicBezTo>
                            <a:pt x="5417" y="14674"/>
                            <a:pt x="4083" y="15341"/>
                            <a:pt x="2750" y="16007"/>
                          </a:cubicBezTo>
                          <a:cubicBezTo>
                            <a:pt x="369" y="17150"/>
                            <a:pt x="-679" y="20103"/>
                            <a:pt x="464" y="22484"/>
                          </a:cubicBezTo>
                          <a:cubicBezTo>
                            <a:pt x="1607" y="24961"/>
                            <a:pt x="4655" y="26104"/>
                            <a:pt x="6941" y="24961"/>
                          </a:cubicBezTo>
                          <a:lnTo>
                            <a:pt x="6941" y="24961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77" name="Graphic 379">
                  <a:extLst>
                    <a:ext uri="{FF2B5EF4-FFF2-40B4-BE49-F238E27FC236}">
                      <a16:creationId xmlns:a16="http://schemas.microsoft.com/office/drawing/2014/main" id="{A7A1891A-2CC4-44C1-A1A2-A4148E5C5450}"/>
                    </a:ext>
                  </a:extLst>
                </p:cNvPr>
                <p:cNvGrpSpPr/>
                <p:nvPr/>
              </p:nvGrpSpPr>
              <p:grpSpPr>
                <a:xfrm>
                  <a:off x="5975413" y="4144829"/>
                  <a:ext cx="187509" cy="217393"/>
                  <a:chOff x="5975413" y="4144829"/>
                  <a:chExt cx="187509" cy="217393"/>
                </a:xfrm>
              </p:grpSpPr>
              <p:sp>
                <p:nvSpPr>
                  <p:cNvPr id="83" name="Freeform: Shape 410">
                    <a:extLst>
                      <a:ext uri="{FF2B5EF4-FFF2-40B4-BE49-F238E27FC236}">
                        <a16:creationId xmlns:a16="http://schemas.microsoft.com/office/drawing/2014/main" id="{5ED80276-1B02-457D-BD50-E67AE351DA24}"/>
                      </a:ext>
                    </a:extLst>
                  </p:cNvPr>
                  <p:cNvSpPr/>
                  <p:nvPr/>
                </p:nvSpPr>
                <p:spPr>
                  <a:xfrm>
                    <a:off x="5975413" y="4144829"/>
                    <a:ext cx="187509" cy="217393"/>
                  </a:xfrm>
                  <a:custGeom>
                    <a:avLst/>
                    <a:gdLst>
                      <a:gd name="connsiteX0" fmla="*/ 5 w 187509"/>
                      <a:gd name="connsiteY0" fmla="*/ 65218 h 217393"/>
                      <a:gd name="connsiteX1" fmla="*/ 79920 w 187509"/>
                      <a:gd name="connsiteY1" fmla="*/ 1591 h 217393"/>
                      <a:gd name="connsiteX2" fmla="*/ 180218 w 187509"/>
                      <a:gd name="connsiteY2" fmla="*/ 185328 h 217393"/>
                      <a:gd name="connsiteX3" fmla="*/ 58203 w 187509"/>
                      <a:gd name="connsiteY3" fmla="*/ 190281 h 217393"/>
                      <a:gd name="connsiteX4" fmla="*/ 5 w 187509"/>
                      <a:gd name="connsiteY4" fmla="*/ 65218 h 217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509" h="217393">
                        <a:moveTo>
                          <a:pt x="5" y="65218"/>
                        </a:moveTo>
                        <a:cubicBezTo>
                          <a:pt x="5" y="65218"/>
                          <a:pt x="-2091" y="-11934"/>
                          <a:pt x="79920" y="1591"/>
                        </a:cubicBezTo>
                        <a:cubicBezTo>
                          <a:pt x="161930" y="15117"/>
                          <a:pt x="205840" y="142656"/>
                          <a:pt x="180218" y="185328"/>
                        </a:cubicBezTo>
                        <a:cubicBezTo>
                          <a:pt x="154596" y="228000"/>
                          <a:pt x="102875" y="226476"/>
                          <a:pt x="58203" y="190281"/>
                        </a:cubicBezTo>
                        <a:cubicBezTo>
                          <a:pt x="13435" y="154182"/>
                          <a:pt x="-281" y="71409"/>
                          <a:pt x="5" y="65218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84" name="Graphic 379">
                    <a:extLst>
                      <a:ext uri="{FF2B5EF4-FFF2-40B4-BE49-F238E27FC236}">
                        <a16:creationId xmlns:a16="http://schemas.microsoft.com/office/drawing/2014/main" id="{5E2F9A6F-1FAC-4D42-BF34-A800C1AF46C1}"/>
                      </a:ext>
                    </a:extLst>
                  </p:cNvPr>
                  <p:cNvGrpSpPr/>
                  <p:nvPr/>
                </p:nvGrpSpPr>
                <p:grpSpPr>
                  <a:xfrm>
                    <a:off x="6087011" y="4306128"/>
                    <a:ext cx="53987" cy="47914"/>
                    <a:chOff x="6087011" y="4306128"/>
                    <a:chExt cx="53987" cy="47914"/>
                  </a:xfrm>
                  <a:solidFill>
                    <a:srgbClr val="7C596B"/>
                  </a:solidFill>
                </p:grpSpPr>
                <p:sp>
                  <p:nvSpPr>
                    <p:cNvPr id="85" name="Freeform: Shape 412">
                      <a:extLst>
                        <a:ext uri="{FF2B5EF4-FFF2-40B4-BE49-F238E27FC236}">
                          <a16:creationId xmlns:a16="http://schemas.microsoft.com/office/drawing/2014/main" id="{E46F7202-9273-44D1-B002-2A3B0000A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7011" y="4320452"/>
                      <a:ext cx="53987" cy="16398"/>
                    </a:xfrm>
                    <a:custGeom>
                      <a:avLst/>
                      <a:gdLst>
                        <a:gd name="connsiteX0" fmla="*/ 46426 w 53987"/>
                        <a:gd name="connsiteY0" fmla="*/ 752 h 16398"/>
                        <a:gd name="connsiteX1" fmla="*/ 46426 w 53987"/>
                        <a:gd name="connsiteY1" fmla="*/ 752 h 16398"/>
                        <a:gd name="connsiteX2" fmla="*/ 43664 w 53987"/>
                        <a:gd name="connsiteY2" fmla="*/ 1990 h 16398"/>
                        <a:gd name="connsiteX3" fmla="*/ 34139 w 53987"/>
                        <a:gd name="connsiteY3" fmla="*/ 5133 h 16398"/>
                        <a:gd name="connsiteX4" fmla="*/ 33472 w 53987"/>
                        <a:gd name="connsiteY4" fmla="*/ 5324 h 16398"/>
                        <a:gd name="connsiteX5" fmla="*/ 31758 w 53987"/>
                        <a:gd name="connsiteY5" fmla="*/ 5705 h 16398"/>
                        <a:gd name="connsiteX6" fmla="*/ 28615 w 53987"/>
                        <a:gd name="connsiteY6" fmla="*/ 6181 h 16398"/>
                        <a:gd name="connsiteX7" fmla="*/ 21376 w 53987"/>
                        <a:gd name="connsiteY7" fmla="*/ 6657 h 16398"/>
                        <a:gd name="connsiteX8" fmla="*/ 20328 w 53987"/>
                        <a:gd name="connsiteY8" fmla="*/ 6657 h 16398"/>
                        <a:gd name="connsiteX9" fmla="*/ 20042 w 53987"/>
                        <a:gd name="connsiteY9" fmla="*/ 6657 h 16398"/>
                        <a:gd name="connsiteX10" fmla="*/ 18518 w 53987"/>
                        <a:gd name="connsiteY10" fmla="*/ 6562 h 16398"/>
                        <a:gd name="connsiteX11" fmla="*/ 14327 w 53987"/>
                        <a:gd name="connsiteY11" fmla="*/ 5990 h 16398"/>
                        <a:gd name="connsiteX12" fmla="*/ 6898 w 53987"/>
                        <a:gd name="connsiteY12" fmla="*/ 3895 h 16398"/>
                        <a:gd name="connsiteX13" fmla="*/ 421 w 53987"/>
                        <a:gd name="connsiteY13" fmla="*/ 6276 h 16398"/>
                        <a:gd name="connsiteX14" fmla="*/ 2802 w 53987"/>
                        <a:gd name="connsiteY14" fmla="*/ 12753 h 16398"/>
                        <a:gd name="connsiteX15" fmla="*/ 51951 w 53987"/>
                        <a:gd name="connsiteY15" fmla="*/ 8848 h 16398"/>
                        <a:gd name="connsiteX16" fmla="*/ 53189 w 53987"/>
                        <a:gd name="connsiteY16" fmla="*/ 2085 h 16398"/>
                        <a:gd name="connsiteX17" fmla="*/ 46426 w 53987"/>
                        <a:gd name="connsiteY17" fmla="*/ 752 h 16398"/>
                        <a:gd name="connsiteX18" fmla="*/ 46426 w 53987"/>
                        <a:gd name="connsiteY18" fmla="*/ 752 h 16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3987" h="16398">
                          <a:moveTo>
                            <a:pt x="46426" y="752"/>
                          </a:moveTo>
                          <a:cubicBezTo>
                            <a:pt x="45283" y="1418"/>
                            <a:pt x="47665" y="180"/>
                            <a:pt x="46426" y="752"/>
                          </a:cubicBezTo>
                          <a:cubicBezTo>
                            <a:pt x="45569" y="1133"/>
                            <a:pt x="44617" y="1609"/>
                            <a:pt x="43664" y="1990"/>
                          </a:cubicBezTo>
                          <a:cubicBezTo>
                            <a:pt x="40521" y="3323"/>
                            <a:pt x="37378" y="4276"/>
                            <a:pt x="34139" y="5133"/>
                          </a:cubicBezTo>
                          <a:cubicBezTo>
                            <a:pt x="32996" y="5419"/>
                            <a:pt x="34425" y="5133"/>
                            <a:pt x="33472" y="5324"/>
                          </a:cubicBezTo>
                          <a:cubicBezTo>
                            <a:pt x="32901" y="5419"/>
                            <a:pt x="32329" y="5514"/>
                            <a:pt x="31758" y="5705"/>
                          </a:cubicBezTo>
                          <a:cubicBezTo>
                            <a:pt x="30710" y="5895"/>
                            <a:pt x="29662" y="6086"/>
                            <a:pt x="28615" y="6181"/>
                          </a:cubicBezTo>
                          <a:cubicBezTo>
                            <a:pt x="26233" y="6467"/>
                            <a:pt x="23757" y="6657"/>
                            <a:pt x="21376" y="6657"/>
                          </a:cubicBezTo>
                          <a:cubicBezTo>
                            <a:pt x="20995" y="6657"/>
                            <a:pt x="20709" y="6657"/>
                            <a:pt x="20328" y="6657"/>
                          </a:cubicBezTo>
                          <a:cubicBezTo>
                            <a:pt x="20709" y="6657"/>
                            <a:pt x="20614" y="6657"/>
                            <a:pt x="20042" y="6657"/>
                          </a:cubicBezTo>
                          <a:cubicBezTo>
                            <a:pt x="19566" y="6657"/>
                            <a:pt x="18994" y="6562"/>
                            <a:pt x="18518" y="6562"/>
                          </a:cubicBezTo>
                          <a:cubicBezTo>
                            <a:pt x="17089" y="6467"/>
                            <a:pt x="15661" y="6276"/>
                            <a:pt x="14327" y="5990"/>
                          </a:cubicBezTo>
                          <a:cubicBezTo>
                            <a:pt x="11470" y="5514"/>
                            <a:pt x="9374" y="4847"/>
                            <a:pt x="6898" y="3895"/>
                          </a:cubicBezTo>
                          <a:cubicBezTo>
                            <a:pt x="4421" y="2942"/>
                            <a:pt x="1564" y="3800"/>
                            <a:pt x="421" y="6276"/>
                          </a:cubicBezTo>
                          <a:cubicBezTo>
                            <a:pt x="-627" y="8562"/>
                            <a:pt x="325" y="11801"/>
                            <a:pt x="2802" y="12753"/>
                          </a:cubicBezTo>
                          <a:cubicBezTo>
                            <a:pt x="18423" y="18849"/>
                            <a:pt x="37378" y="17135"/>
                            <a:pt x="51951" y="8848"/>
                          </a:cubicBezTo>
                          <a:cubicBezTo>
                            <a:pt x="54237" y="7514"/>
                            <a:pt x="54523" y="4085"/>
                            <a:pt x="53189" y="2085"/>
                          </a:cubicBezTo>
                          <a:cubicBezTo>
                            <a:pt x="51570" y="-296"/>
                            <a:pt x="48712" y="-487"/>
                            <a:pt x="46426" y="752"/>
                          </a:cubicBezTo>
                          <a:lnTo>
                            <a:pt x="46426" y="752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6" name="Freeform: Shape 413">
                      <a:extLst>
                        <a:ext uri="{FF2B5EF4-FFF2-40B4-BE49-F238E27FC236}">
                          <a16:creationId xmlns:a16="http://schemas.microsoft.com/office/drawing/2014/main" id="{45E94655-D485-4281-AA59-C81488AAA1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7694" y="4306128"/>
                      <a:ext cx="12765" cy="47914"/>
                    </a:xfrm>
                    <a:custGeom>
                      <a:avLst/>
                      <a:gdLst>
                        <a:gd name="connsiteX0" fmla="*/ 26 w 12765"/>
                        <a:gd name="connsiteY0" fmla="*/ 5265 h 47914"/>
                        <a:gd name="connsiteX1" fmla="*/ 2884 w 12765"/>
                        <a:gd name="connsiteY1" fmla="*/ 36983 h 47914"/>
                        <a:gd name="connsiteX2" fmla="*/ 2979 w 12765"/>
                        <a:gd name="connsiteY2" fmla="*/ 41079 h 47914"/>
                        <a:gd name="connsiteX3" fmla="*/ 2979 w 12765"/>
                        <a:gd name="connsiteY3" fmla="*/ 40698 h 47914"/>
                        <a:gd name="connsiteX4" fmla="*/ 2979 w 12765"/>
                        <a:gd name="connsiteY4" fmla="*/ 41269 h 47914"/>
                        <a:gd name="connsiteX5" fmla="*/ 2788 w 12765"/>
                        <a:gd name="connsiteY5" fmla="*/ 42222 h 47914"/>
                        <a:gd name="connsiteX6" fmla="*/ 6789 w 12765"/>
                        <a:gd name="connsiteY6" fmla="*/ 47842 h 47914"/>
                        <a:gd name="connsiteX7" fmla="*/ 12409 w 12765"/>
                        <a:gd name="connsiteY7" fmla="*/ 43841 h 47914"/>
                        <a:gd name="connsiteX8" fmla="*/ 12694 w 12765"/>
                        <a:gd name="connsiteY8" fmla="*/ 37555 h 47914"/>
                        <a:gd name="connsiteX9" fmla="*/ 12123 w 12765"/>
                        <a:gd name="connsiteY9" fmla="*/ 28220 h 47914"/>
                        <a:gd name="connsiteX10" fmla="*/ 10313 w 12765"/>
                        <a:gd name="connsiteY10" fmla="*/ 8789 h 47914"/>
                        <a:gd name="connsiteX11" fmla="*/ 9837 w 12765"/>
                        <a:gd name="connsiteY11" fmla="*/ 4408 h 47914"/>
                        <a:gd name="connsiteX12" fmla="*/ 4503 w 12765"/>
                        <a:gd name="connsiteY12" fmla="*/ 26 h 47914"/>
                        <a:gd name="connsiteX13" fmla="*/ 26 w 12765"/>
                        <a:gd name="connsiteY13" fmla="*/ 5265 h 47914"/>
                        <a:gd name="connsiteX14" fmla="*/ 26 w 12765"/>
                        <a:gd name="connsiteY14" fmla="*/ 5265 h 47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765" h="47914">
                          <a:moveTo>
                            <a:pt x="26" y="5265"/>
                          </a:moveTo>
                          <a:cubicBezTo>
                            <a:pt x="1264" y="15838"/>
                            <a:pt x="2407" y="26410"/>
                            <a:pt x="2884" y="36983"/>
                          </a:cubicBezTo>
                          <a:cubicBezTo>
                            <a:pt x="2979" y="38317"/>
                            <a:pt x="2979" y="39650"/>
                            <a:pt x="2979" y="41079"/>
                          </a:cubicBezTo>
                          <a:cubicBezTo>
                            <a:pt x="2979" y="42127"/>
                            <a:pt x="3074" y="40031"/>
                            <a:pt x="2979" y="40698"/>
                          </a:cubicBezTo>
                          <a:cubicBezTo>
                            <a:pt x="2979" y="40888"/>
                            <a:pt x="2979" y="41079"/>
                            <a:pt x="2979" y="41269"/>
                          </a:cubicBezTo>
                          <a:cubicBezTo>
                            <a:pt x="2979" y="41555"/>
                            <a:pt x="2884" y="41936"/>
                            <a:pt x="2788" y="42222"/>
                          </a:cubicBezTo>
                          <a:cubicBezTo>
                            <a:pt x="2026" y="44698"/>
                            <a:pt x="4408" y="47461"/>
                            <a:pt x="6789" y="47842"/>
                          </a:cubicBezTo>
                          <a:cubicBezTo>
                            <a:pt x="9646" y="48318"/>
                            <a:pt x="11647" y="46413"/>
                            <a:pt x="12409" y="43841"/>
                          </a:cubicBezTo>
                          <a:cubicBezTo>
                            <a:pt x="12980" y="41936"/>
                            <a:pt x="12694" y="39555"/>
                            <a:pt x="12694" y="37555"/>
                          </a:cubicBezTo>
                          <a:cubicBezTo>
                            <a:pt x="12599" y="34411"/>
                            <a:pt x="12409" y="31268"/>
                            <a:pt x="12123" y="28220"/>
                          </a:cubicBezTo>
                          <a:cubicBezTo>
                            <a:pt x="11647" y="21743"/>
                            <a:pt x="10980" y="15266"/>
                            <a:pt x="10313" y="8789"/>
                          </a:cubicBezTo>
                          <a:cubicBezTo>
                            <a:pt x="10123" y="7360"/>
                            <a:pt x="10027" y="5836"/>
                            <a:pt x="9837" y="4408"/>
                          </a:cubicBezTo>
                          <a:cubicBezTo>
                            <a:pt x="9551" y="1836"/>
                            <a:pt x="7170" y="-260"/>
                            <a:pt x="4503" y="26"/>
                          </a:cubicBezTo>
                          <a:cubicBezTo>
                            <a:pt x="1836" y="217"/>
                            <a:pt x="-260" y="2693"/>
                            <a:pt x="26" y="5265"/>
                          </a:cubicBezTo>
                          <a:lnTo>
                            <a:pt x="26" y="5265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78" name="Graphic 379">
                  <a:extLst>
                    <a:ext uri="{FF2B5EF4-FFF2-40B4-BE49-F238E27FC236}">
                      <a16:creationId xmlns:a16="http://schemas.microsoft.com/office/drawing/2014/main" id="{95B6F051-FFB2-4ED1-833D-75328F44661F}"/>
                    </a:ext>
                  </a:extLst>
                </p:cNvPr>
                <p:cNvGrpSpPr/>
                <p:nvPr/>
              </p:nvGrpSpPr>
              <p:grpSpPr>
                <a:xfrm>
                  <a:off x="5797176" y="3480860"/>
                  <a:ext cx="215277" cy="190334"/>
                  <a:chOff x="5797176" y="3480860"/>
                  <a:chExt cx="215277" cy="190334"/>
                </a:xfrm>
              </p:grpSpPr>
              <p:sp>
                <p:nvSpPr>
                  <p:cNvPr id="79" name="Freeform: Shape 406">
                    <a:extLst>
                      <a:ext uri="{FF2B5EF4-FFF2-40B4-BE49-F238E27FC236}">
                        <a16:creationId xmlns:a16="http://schemas.microsoft.com/office/drawing/2014/main" id="{D79BEA74-712F-48B9-91D9-27AE44E4C483}"/>
                      </a:ext>
                    </a:extLst>
                  </p:cNvPr>
                  <p:cNvSpPr/>
                  <p:nvPr/>
                </p:nvSpPr>
                <p:spPr>
                  <a:xfrm>
                    <a:off x="5797176" y="3480860"/>
                    <a:ext cx="215277" cy="190334"/>
                  </a:xfrm>
                  <a:custGeom>
                    <a:avLst/>
                    <a:gdLst>
                      <a:gd name="connsiteX0" fmla="*/ 147952 w 215277"/>
                      <a:gd name="connsiteY0" fmla="*/ 48 h 190334"/>
                      <a:gd name="connsiteX1" fmla="*/ 214246 w 215277"/>
                      <a:gd name="connsiteY1" fmla="*/ 77772 h 190334"/>
                      <a:gd name="connsiteX2" fmla="*/ 33938 w 215277"/>
                      <a:gd name="connsiteY2" fmla="*/ 184071 h 190334"/>
                      <a:gd name="connsiteX3" fmla="*/ 24984 w 215277"/>
                      <a:gd name="connsiteY3" fmla="*/ 62247 h 190334"/>
                      <a:gd name="connsiteX4" fmla="*/ 147952 w 215277"/>
                      <a:gd name="connsiteY4" fmla="*/ 48 h 19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77" h="190334">
                        <a:moveTo>
                          <a:pt x="147952" y="48"/>
                        </a:moveTo>
                        <a:cubicBezTo>
                          <a:pt x="147952" y="48"/>
                          <a:pt x="225009" y="-4619"/>
                          <a:pt x="214246" y="77772"/>
                        </a:cubicBezTo>
                        <a:cubicBezTo>
                          <a:pt x="203483" y="160164"/>
                          <a:pt x="77372" y="208265"/>
                          <a:pt x="33938" y="184071"/>
                        </a:cubicBezTo>
                        <a:cubicBezTo>
                          <a:pt x="-9591" y="159878"/>
                          <a:pt x="-9782" y="108157"/>
                          <a:pt x="24984" y="62247"/>
                        </a:cubicBezTo>
                        <a:cubicBezTo>
                          <a:pt x="59465" y="16431"/>
                          <a:pt x="141666" y="48"/>
                          <a:pt x="147952" y="48"/>
                        </a:cubicBezTo>
                        <a:close/>
                      </a:path>
                    </a:pathLst>
                  </a:custGeom>
                  <a:solidFill>
                    <a:srgbClr val="4225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80" name="Graphic 379">
                    <a:extLst>
                      <a:ext uri="{FF2B5EF4-FFF2-40B4-BE49-F238E27FC236}">
                        <a16:creationId xmlns:a16="http://schemas.microsoft.com/office/drawing/2014/main" id="{7E3F1A92-0A7B-4CB1-A918-7BE34F5D2EE0}"/>
                      </a:ext>
                    </a:extLst>
                  </p:cNvPr>
                  <p:cNvGrpSpPr/>
                  <p:nvPr/>
                </p:nvGrpSpPr>
                <p:grpSpPr>
                  <a:xfrm>
                    <a:off x="5805826" y="3596289"/>
                    <a:ext cx="47813" cy="53911"/>
                    <a:chOff x="5805826" y="3596289"/>
                    <a:chExt cx="47813" cy="53911"/>
                  </a:xfrm>
                  <a:solidFill>
                    <a:srgbClr val="7C596B"/>
                  </a:solidFill>
                </p:grpSpPr>
                <p:sp>
                  <p:nvSpPr>
                    <p:cNvPr id="81" name="Freeform: Shape 408">
                      <a:extLst>
                        <a:ext uri="{FF2B5EF4-FFF2-40B4-BE49-F238E27FC236}">
                          <a16:creationId xmlns:a16="http://schemas.microsoft.com/office/drawing/2014/main" id="{75CF23B3-5924-44B2-90F0-83808056B5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2841" y="3596289"/>
                      <a:ext cx="17237" cy="53911"/>
                    </a:xfrm>
                    <a:custGeom>
                      <a:avLst/>
                      <a:gdLst>
                        <a:gd name="connsiteX0" fmla="*/ 16370 w 17237"/>
                        <a:gd name="connsiteY0" fmla="*/ 46259 h 53911"/>
                        <a:gd name="connsiteX1" fmla="*/ 16370 w 17237"/>
                        <a:gd name="connsiteY1" fmla="*/ 46259 h 53911"/>
                        <a:gd name="connsiteX2" fmla="*/ 15036 w 17237"/>
                        <a:gd name="connsiteY2" fmla="*/ 43592 h 53911"/>
                        <a:gd name="connsiteX3" fmla="*/ 11512 w 17237"/>
                        <a:gd name="connsiteY3" fmla="*/ 34162 h 53911"/>
                        <a:gd name="connsiteX4" fmla="*/ 11321 w 17237"/>
                        <a:gd name="connsiteY4" fmla="*/ 33495 h 53911"/>
                        <a:gd name="connsiteX5" fmla="*/ 10940 w 17237"/>
                        <a:gd name="connsiteY5" fmla="*/ 31781 h 53911"/>
                        <a:gd name="connsiteX6" fmla="*/ 10369 w 17237"/>
                        <a:gd name="connsiteY6" fmla="*/ 28638 h 53911"/>
                        <a:gd name="connsiteX7" fmla="*/ 9702 w 17237"/>
                        <a:gd name="connsiteY7" fmla="*/ 21399 h 53911"/>
                        <a:gd name="connsiteX8" fmla="*/ 9702 w 17237"/>
                        <a:gd name="connsiteY8" fmla="*/ 20351 h 53911"/>
                        <a:gd name="connsiteX9" fmla="*/ 9702 w 17237"/>
                        <a:gd name="connsiteY9" fmla="*/ 20065 h 53911"/>
                        <a:gd name="connsiteX10" fmla="*/ 9797 w 17237"/>
                        <a:gd name="connsiteY10" fmla="*/ 18541 h 53911"/>
                        <a:gd name="connsiteX11" fmla="*/ 10178 w 17237"/>
                        <a:gd name="connsiteY11" fmla="*/ 14255 h 53911"/>
                        <a:gd name="connsiteX12" fmla="*/ 11988 w 17237"/>
                        <a:gd name="connsiteY12" fmla="*/ 6730 h 53911"/>
                        <a:gd name="connsiteX13" fmla="*/ 9416 w 17237"/>
                        <a:gd name="connsiteY13" fmla="*/ 348 h 53911"/>
                        <a:gd name="connsiteX14" fmla="*/ 3035 w 17237"/>
                        <a:gd name="connsiteY14" fmla="*/ 2920 h 53911"/>
                        <a:gd name="connsiteX15" fmla="*/ 8559 w 17237"/>
                        <a:gd name="connsiteY15" fmla="*/ 51974 h 53911"/>
                        <a:gd name="connsiteX16" fmla="*/ 15322 w 17237"/>
                        <a:gd name="connsiteY16" fmla="*/ 52926 h 53911"/>
                        <a:gd name="connsiteX17" fmla="*/ 16370 w 17237"/>
                        <a:gd name="connsiteY17" fmla="*/ 46259 h 53911"/>
                        <a:gd name="connsiteX18" fmla="*/ 16370 w 17237"/>
                        <a:gd name="connsiteY18" fmla="*/ 46259 h 53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7237" h="53911">
                          <a:moveTo>
                            <a:pt x="16370" y="46259"/>
                          </a:moveTo>
                          <a:cubicBezTo>
                            <a:pt x="15703" y="45116"/>
                            <a:pt x="17036" y="47497"/>
                            <a:pt x="16370" y="46259"/>
                          </a:cubicBezTo>
                          <a:cubicBezTo>
                            <a:pt x="15893" y="45402"/>
                            <a:pt x="15417" y="44449"/>
                            <a:pt x="15036" y="43592"/>
                          </a:cubicBezTo>
                          <a:cubicBezTo>
                            <a:pt x="13607" y="40544"/>
                            <a:pt x="12464" y="37401"/>
                            <a:pt x="11512" y="34162"/>
                          </a:cubicBezTo>
                          <a:cubicBezTo>
                            <a:pt x="11131" y="33019"/>
                            <a:pt x="11607" y="34448"/>
                            <a:pt x="11321" y="33495"/>
                          </a:cubicBezTo>
                          <a:cubicBezTo>
                            <a:pt x="11226" y="32924"/>
                            <a:pt x="11036" y="32352"/>
                            <a:pt x="10940" y="31781"/>
                          </a:cubicBezTo>
                          <a:cubicBezTo>
                            <a:pt x="10750" y="30733"/>
                            <a:pt x="10464" y="29685"/>
                            <a:pt x="10369" y="28638"/>
                          </a:cubicBezTo>
                          <a:cubicBezTo>
                            <a:pt x="9988" y="26256"/>
                            <a:pt x="9702" y="23780"/>
                            <a:pt x="9702" y="21399"/>
                          </a:cubicBezTo>
                          <a:cubicBezTo>
                            <a:pt x="9702" y="21018"/>
                            <a:pt x="9702" y="20732"/>
                            <a:pt x="9702" y="20351"/>
                          </a:cubicBezTo>
                          <a:cubicBezTo>
                            <a:pt x="9702" y="20732"/>
                            <a:pt x="9702" y="20637"/>
                            <a:pt x="9702" y="20065"/>
                          </a:cubicBezTo>
                          <a:cubicBezTo>
                            <a:pt x="9702" y="19589"/>
                            <a:pt x="9702" y="19017"/>
                            <a:pt x="9797" y="18541"/>
                          </a:cubicBezTo>
                          <a:cubicBezTo>
                            <a:pt x="9893" y="17112"/>
                            <a:pt x="9988" y="15684"/>
                            <a:pt x="10178" y="14255"/>
                          </a:cubicBezTo>
                          <a:cubicBezTo>
                            <a:pt x="10559" y="11397"/>
                            <a:pt x="11131" y="9302"/>
                            <a:pt x="11988" y="6730"/>
                          </a:cubicBezTo>
                          <a:cubicBezTo>
                            <a:pt x="12845" y="4254"/>
                            <a:pt x="11893" y="1396"/>
                            <a:pt x="9416" y="348"/>
                          </a:cubicBezTo>
                          <a:cubicBezTo>
                            <a:pt x="7130" y="-604"/>
                            <a:pt x="3892" y="444"/>
                            <a:pt x="3035" y="2920"/>
                          </a:cubicBezTo>
                          <a:cubicBezTo>
                            <a:pt x="-2585" y="18827"/>
                            <a:pt x="-204" y="37591"/>
                            <a:pt x="8559" y="51974"/>
                          </a:cubicBezTo>
                          <a:cubicBezTo>
                            <a:pt x="9893" y="54260"/>
                            <a:pt x="13417" y="54450"/>
                            <a:pt x="15322" y="52926"/>
                          </a:cubicBezTo>
                          <a:cubicBezTo>
                            <a:pt x="17608" y="51307"/>
                            <a:pt x="17703" y="48450"/>
                            <a:pt x="16370" y="46259"/>
                          </a:cubicBezTo>
                          <a:lnTo>
                            <a:pt x="16370" y="46259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2" name="Freeform: Shape 409">
                      <a:extLst>
                        <a:ext uri="{FF2B5EF4-FFF2-40B4-BE49-F238E27FC236}">
                          <a16:creationId xmlns:a16="http://schemas.microsoft.com/office/drawing/2014/main" id="{80932383-8956-435F-BC52-2619EA1F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826" y="3616498"/>
                      <a:ext cx="47813" cy="13975"/>
                    </a:xfrm>
                    <a:custGeom>
                      <a:avLst/>
                      <a:gdLst>
                        <a:gd name="connsiteX0" fmla="*/ 42338 w 47813"/>
                        <a:gd name="connsiteY0" fmla="*/ 47 h 13975"/>
                        <a:gd name="connsiteX1" fmla="*/ 10715 w 47813"/>
                        <a:gd name="connsiteY1" fmla="*/ 3952 h 13975"/>
                        <a:gd name="connsiteX2" fmla="*/ 6619 w 47813"/>
                        <a:gd name="connsiteY2" fmla="*/ 4142 h 13975"/>
                        <a:gd name="connsiteX3" fmla="*/ 7000 w 47813"/>
                        <a:gd name="connsiteY3" fmla="*/ 4142 h 13975"/>
                        <a:gd name="connsiteX4" fmla="*/ 6428 w 47813"/>
                        <a:gd name="connsiteY4" fmla="*/ 4142 h 13975"/>
                        <a:gd name="connsiteX5" fmla="*/ 5476 w 47813"/>
                        <a:gd name="connsiteY5" fmla="*/ 4047 h 13975"/>
                        <a:gd name="connsiteX6" fmla="*/ 47 w 47813"/>
                        <a:gd name="connsiteY6" fmla="*/ 8238 h 13975"/>
                        <a:gd name="connsiteX7" fmla="*/ 4238 w 47813"/>
                        <a:gd name="connsiteY7" fmla="*/ 13667 h 13975"/>
                        <a:gd name="connsiteX8" fmla="*/ 10524 w 47813"/>
                        <a:gd name="connsiteY8" fmla="*/ 13763 h 13975"/>
                        <a:gd name="connsiteX9" fmla="*/ 19859 w 47813"/>
                        <a:gd name="connsiteY9" fmla="*/ 12905 h 13975"/>
                        <a:gd name="connsiteX10" fmla="*/ 39194 w 47813"/>
                        <a:gd name="connsiteY10" fmla="*/ 10429 h 13975"/>
                        <a:gd name="connsiteX11" fmla="*/ 43576 w 47813"/>
                        <a:gd name="connsiteY11" fmla="*/ 9762 h 13975"/>
                        <a:gd name="connsiteX12" fmla="*/ 47767 w 47813"/>
                        <a:gd name="connsiteY12" fmla="*/ 4333 h 13975"/>
                        <a:gd name="connsiteX13" fmla="*/ 42338 w 47813"/>
                        <a:gd name="connsiteY13" fmla="*/ 47 h 13975"/>
                        <a:gd name="connsiteX14" fmla="*/ 42338 w 47813"/>
                        <a:gd name="connsiteY14" fmla="*/ 47 h 13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7813" h="13975">
                          <a:moveTo>
                            <a:pt x="42338" y="47"/>
                          </a:moveTo>
                          <a:cubicBezTo>
                            <a:pt x="31860" y="1571"/>
                            <a:pt x="21287" y="3095"/>
                            <a:pt x="10715" y="3952"/>
                          </a:cubicBezTo>
                          <a:cubicBezTo>
                            <a:pt x="9381" y="4047"/>
                            <a:pt x="8048" y="4142"/>
                            <a:pt x="6619" y="4142"/>
                          </a:cubicBezTo>
                          <a:cubicBezTo>
                            <a:pt x="5571" y="4142"/>
                            <a:pt x="7667" y="4238"/>
                            <a:pt x="7000" y="4142"/>
                          </a:cubicBezTo>
                          <a:cubicBezTo>
                            <a:pt x="6809" y="4142"/>
                            <a:pt x="6619" y="4142"/>
                            <a:pt x="6428" y="4142"/>
                          </a:cubicBezTo>
                          <a:cubicBezTo>
                            <a:pt x="6143" y="4142"/>
                            <a:pt x="5762" y="4047"/>
                            <a:pt x="5476" y="4047"/>
                          </a:cubicBezTo>
                          <a:cubicBezTo>
                            <a:pt x="2904" y="3380"/>
                            <a:pt x="332" y="5857"/>
                            <a:pt x="47" y="8238"/>
                          </a:cubicBezTo>
                          <a:cubicBezTo>
                            <a:pt x="-334" y="11096"/>
                            <a:pt x="1666" y="13001"/>
                            <a:pt x="4238" y="13667"/>
                          </a:cubicBezTo>
                          <a:cubicBezTo>
                            <a:pt x="6238" y="14239"/>
                            <a:pt x="8524" y="13858"/>
                            <a:pt x="10524" y="13763"/>
                          </a:cubicBezTo>
                          <a:cubicBezTo>
                            <a:pt x="13667" y="13572"/>
                            <a:pt x="16715" y="13286"/>
                            <a:pt x="19859" y="12905"/>
                          </a:cubicBezTo>
                          <a:cubicBezTo>
                            <a:pt x="26336" y="12143"/>
                            <a:pt x="32813" y="11286"/>
                            <a:pt x="39194" y="10429"/>
                          </a:cubicBezTo>
                          <a:cubicBezTo>
                            <a:pt x="40623" y="10238"/>
                            <a:pt x="42147" y="10048"/>
                            <a:pt x="43576" y="9762"/>
                          </a:cubicBezTo>
                          <a:cubicBezTo>
                            <a:pt x="46148" y="9381"/>
                            <a:pt x="48148" y="7000"/>
                            <a:pt x="47767" y="4333"/>
                          </a:cubicBezTo>
                          <a:cubicBezTo>
                            <a:pt x="47481" y="1666"/>
                            <a:pt x="44909" y="-334"/>
                            <a:pt x="42338" y="47"/>
                          </a:cubicBezTo>
                          <a:lnTo>
                            <a:pt x="42338" y="47"/>
                          </a:lnTo>
                          <a:close/>
                        </a:path>
                      </a:pathLst>
                    </a:custGeom>
                    <a:solidFill>
                      <a:srgbClr val="7C59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16" name="Graphic 379">
                <a:extLst>
                  <a:ext uri="{FF2B5EF4-FFF2-40B4-BE49-F238E27FC236}">
                    <a16:creationId xmlns:a16="http://schemas.microsoft.com/office/drawing/2014/main" id="{5B66ED86-1F41-474E-ADB8-CFF4A9E365BD}"/>
                  </a:ext>
                </a:extLst>
              </p:cNvPr>
              <p:cNvGrpSpPr/>
              <p:nvPr/>
            </p:nvGrpSpPr>
            <p:grpSpPr>
              <a:xfrm>
                <a:off x="5552048" y="3126170"/>
                <a:ext cx="1770233" cy="1339137"/>
                <a:chOff x="5552048" y="3126170"/>
                <a:chExt cx="1770233" cy="1339137"/>
              </a:xfrm>
            </p:grpSpPr>
            <p:grpSp>
              <p:nvGrpSpPr>
                <p:cNvPr id="51" name="Graphic 379">
                  <a:extLst>
                    <a:ext uri="{FF2B5EF4-FFF2-40B4-BE49-F238E27FC236}">
                      <a16:creationId xmlns:a16="http://schemas.microsoft.com/office/drawing/2014/main" id="{98A7E63E-34F0-4D57-B096-B54BC3283DA1}"/>
                    </a:ext>
                  </a:extLst>
                </p:cNvPr>
                <p:cNvGrpSpPr/>
                <p:nvPr/>
              </p:nvGrpSpPr>
              <p:grpSpPr>
                <a:xfrm>
                  <a:off x="6858702" y="3487423"/>
                  <a:ext cx="463579" cy="193186"/>
                  <a:chOff x="6858702" y="3487423"/>
                  <a:chExt cx="463579" cy="193186"/>
                </a:xfrm>
              </p:grpSpPr>
              <p:sp>
                <p:nvSpPr>
                  <p:cNvPr id="73" name="Freeform: Shape 400">
                    <a:extLst>
                      <a:ext uri="{FF2B5EF4-FFF2-40B4-BE49-F238E27FC236}">
                        <a16:creationId xmlns:a16="http://schemas.microsoft.com/office/drawing/2014/main" id="{648E81DB-C568-46B0-83B6-A618A946BE44}"/>
                      </a:ext>
                    </a:extLst>
                  </p:cNvPr>
                  <p:cNvSpPr/>
                  <p:nvPr/>
                </p:nvSpPr>
                <p:spPr>
                  <a:xfrm>
                    <a:off x="6858702" y="3600177"/>
                    <a:ext cx="324000" cy="80432"/>
                  </a:xfrm>
                  <a:custGeom>
                    <a:avLst/>
                    <a:gdLst>
                      <a:gd name="connsiteX0" fmla="*/ 11304 w 324000"/>
                      <a:gd name="connsiteY0" fmla="*/ 77708 h 80432"/>
                      <a:gd name="connsiteX1" fmla="*/ 103411 w 324000"/>
                      <a:gd name="connsiteY1" fmla="*/ 11890 h 80432"/>
                      <a:gd name="connsiteX2" fmla="*/ 141511 w 324000"/>
                      <a:gd name="connsiteY2" fmla="*/ 32083 h 80432"/>
                      <a:gd name="connsiteX3" fmla="*/ 183040 w 324000"/>
                      <a:gd name="connsiteY3" fmla="*/ 65516 h 80432"/>
                      <a:gd name="connsiteX4" fmla="*/ 267241 w 324000"/>
                      <a:gd name="connsiteY4" fmla="*/ 62944 h 80432"/>
                      <a:gd name="connsiteX5" fmla="*/ 323629 w 324000"/>
                      <a:gd name="connsiteY5" fmla="*/ 10176 h 80432"/>
                      <a:gd name="connsiteX6" fmla="*/ 312104 w 324000"/>
                      <a:gd name="connsiteY6" fmla="*/ 7032 h 80432"/>
                      <a:gd name="connsiteX7" fmla="*/ 256478 w 324000"/>
                      <a:gd name="connsiteY7" fmla="*/ 54562 h 80432"/>
                      <a:gd name="connsiteX8" fmla="*/ 163228 w 324000"/>
                      <a:gd name="connsiteY8" fmla="*/ 38084 h 80432"/>
                      <a:gd name="connsiteX9" fmla="*/ 127128 w 324000"/>
                      <a:gd name="connsiteY9" fmla="*/ 6080 h 80432"/>
                      <a:gd name="connsiteX10" fmla="*/ 93696 w 324000"/>
                      <a:gd name="connsiteY10" fmla="*/ 460 h 80432"/>
                      <a:gd name="connsiteX11" fmla="*/ 33117 w 324000"/>
                      <a:gd name="connsiteY11" fmla="*/ 33798 h 80432"/>
                      <a:gd name="connsiteX12" fmla="*/ 1017 w 324000"/>
                      <a:gd name="connsiteY12" fmla="*/ 71707 h 80432"/>
                      <a:gd name="connsiteX13" fmla="*/ 11304 w 324000"/>
                      <a:gd name="connsiteY13" fmla="*/ 77708 h 80432"/>
                      <a:gd name="connsiteX14" fmla="*/ 11304 w 324000"/>
                      <a:gd name="connsiteY14" fmla="*/ 77708 h 80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24000" h="80432">
                        <a:moveTo>
                          <a:pt x="11304" y="77708"/>
                        </a:moveTo>
                        <a:cubicBezTo>
                          <a:pt x="30545" y="48561"/>
                          <a:pt x="65502" y="10080"/>
                          <a:pt x="103411" y="11890"/>
                        </a:cubicBezTo>
                        <a:cubicBezTo>
                          <a:pt x="118651" y="12652"/>
                          <a:pt x="131415" y="21225"/>
                          <a:pt x="141511" y="32083"/>
                        </a:cubicBezTo>
                        <a:cubicBezTo>
                          <a:pt x="153894" y="45609"/>
                          <a:pt x="165990" y="57991"/>
                          <a:pt x="183040" y="65516"/>
                        </a:cubicBezTo>
                        <a:cubicBezTo>
                          <a:pt x="210186" y="77613"/>
                          <a:pt x="240571" y="74850"/>
                          <a:pt x="267241" y="62944"/>
                        </a:cubicBezTo>
                        <a:cubicBezTo>
                          <a:pt x="289911" y="52752"/>
                          <a:pt x="315057" y="34560"/>
                          <a:pt x="323629" y="10176"/>
                        </a:cubicBezTo>
                        <a:cubicBezTo>
                          <a:pt x="326201" y="2937"/>
                          <a:pt x="314676" y="-207"/>
                          <a:pt x="312104" y="7032"/>
                        </a:cubicBezTo>
                        <a:cubicBezTo>
                          <a:pt x="304198" y="29607"/>
                          <a:pt x="277623" y="46466"/>
                          <a:pt x="256478" y="54562"/>
                        </a:cubicBezTo>
                        <a:cubicBezTo>
                          <a:pt x="223998" y="67040"/>
                          <a:pt x="189041" y="62277"/>
                          <a:pt x="163228" y="38084"/>
                        </a:cubicBezTo>
                        <a:cubicBezTo>
                          <a:pt x="151227" y="26844"/>
                          <a:pt x="142273" y="13509"/>
                          <a:pt x="127128" y="6080"/>
                        </a:cubicBezTo>
                        <a:cubicBezTo>
                          <a:pt x="116746" y="936"/>
                          <a:pt x="105221" y="-969"/>
                          <a:pt x="93696" y="460"/>
                        </a:cubicBezTo>
                        <a:cubicBezTo>
                          <a:pt x="70264" y="3318"/>
                          <a:pt x="49785" y="17986"/>
                          <a:pt x="33117" y="33798"/>
                        </a:cubicBezTo>
                        <a:cubicBezTo>
                          <a:pt x="21210" y="45132"/>
                          <a:pt x="10066" y="57896"/>
                          <a:pt x="1017" y="71707"/>
                        </a:cubicBezTo>
                        <a:cubicBezTo>
                          <a:pt x="-3269" y="78089"/>
                          <a:pt x="7113" y="84090"/>
                          <a:pt x="11304" y="77708"/>
                        </a:cubicBezTo>
                        <a:lnTo>
                          <a:pt x="11304" y="77708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401">
                    <a:extLst>
                      <a:ext uri="{FF2B5EF4-FFF2-40B4-BE49-F238E27FC236}">
                        <a16:creationId xmlns:a16="http://schemas.microsoft.com/office/drawing/2014/main" id="{680EF2D7-C5D8-4DEC-BEB0-802BA7B65054}"/>
                      </a:ext>
                    </a:extLst>
                  </p:cNvPr>
                  <p:cNvSpPr/>
                  <p:nvPr/>
                </p:nvSpPr>
                <p:spPr>
                  <a:xfrm>
                    <a:off x="7140794" y="3487423"/>
                    <a:ext cx="181487" cy="163420"/>
                  </a:xfrm>
                  <a:custGeom>
                    <a:avLst/>
                    <a:gdLst>
                      <a:gd name="connsiteX0" fmla="*/ 24392 w 181487"/>
                      <a:gd name="connsiteY0" fmla="*/ 142361 h 163420"/>
                      <a:gd name="connsiteX1" fmla="*/ 22678 w 181487"/>
                      <a:gd name="connsiteY1" fmla="*/ 724 h 163420"/>
                      <a:gd name="connsiteX2" fmla="*/ 50776 w 181487"/>
                      <a:gd name="connsiteY2" fmla="*/ 116929 h 163420"/>
                      <a:gd name="connsiteX3" fmla="*/ 174316 w 181487"/>
                      <a:gd name="connsiteY3" fmla="*/ 98070 h 163420"/>
                      <a:gd name="connsiteX4" fmla="*/ 24392 w 181487"/>
                      <a:gd name="connsiteY4" fmla="*/ 142361 h 163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487" h="163420">
                        <a:moveTo>
                          <a:pt x="24392" y="142361"/>
                        </a:moveTo>
                        <a:cubicBezTo>
                          <a:pt x="24392" y="142361"/>
                          <a:pt x="-29329" y="12154"/>
                          <a:pt x="22678" y="724"/>
                        </a:cubicBezTo>
                        <a:cubicBezTo>
                          <a:pt x="74589" y="-10706"/>
                          <a:pt x="50776" y="116929"/>
                          <a:pt x="50776" y="116929"/>
                        </a:cubicBezTo>
                        <a:cubicBezTo>
                          <a:pt x="50776" y="116929"/>
                          <a:pt x="144121" y="62161"/>
                          <a:pt x="174316" y="98070"/>
                        </a:cubicBezTo>
                        <a:cubicBezTo>
                          <a:pt x="204415" y="134074"/>
                          <a:pt x="136978" y="196177"/>
                          <a:pt x="24392" y="142361"/>
                        </a:cubicBezTo>
                        <a:close/>
                      </a:path>
                    </a:pathLst>
                  </a:custGeom>
                  <a:solidFill>
                    <a:srgbClr val="E2FFA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2" name="Graphic 379">
                  <a:extLst>
                    <a:ext uri="{FF2B5EF4-FFF2-40B4-BE49-F238E27FC236}">
                      <a16:creationId xmlns:a16="http://schemas.microsoft.com/office/drawing/2014/main" id="{40E3A649-C0B9-4C51-BBAC-34D54FFDEC39}"/>
                    </a:ext>
                  </a:extLst>
                </p:cNvPr>
                <p:cNvGrpSpPr/>
                <p:nvPr/>
              </p:nvGrpSpPr>
              <p:grpSpPr>
                <a:xfrm>
                  <a:off x="6347459" y="4010731"/>
                  <a:ext cx="193604" cy="454576"/>
                  <a:chOff x="6347459" y="4010731"/>
                  <a:chExt cx="193604" cy="454576"/>
                </a:xfrm>
              </p:grpSpPr>
              <p:sp>
                <p:nvSpPr>
                  <p:cNvPr id="71" name="Freeform: Shape 398">
                    <a:extLst>
                      <a:ext uri="{FF2B5EF4-FFF2-40B4-BE49-F238E27FC236}">
                        <a16:creationId xmlns:a16="http://schemas.microsoft.com/office/drawing/2014/main" id="{E4E42E5E-C35E-41E2-80FA-6E9A564F675C}"/>
                      </a:ext>
                    </a:extLst>
                  </p:cNvPr>
                  <p:cNvSpPr/>
                  <p:nvPr/>
                </p:nvSpPr>
                <p:spPr>
                  <a:xfrm>
                    <a:off x="6361601" y="4142094"/>
                    <a:ext cx="131096" cy="323213"/>
                  </a:xfrm>
                  <a:custGeom>
                    <a:avLst/>
                    <a:gdLst>
                      <a:gd name="connsiteX0" fmla="*/ 40537 w 131096"/>
                      <a:gd name="connsiteY0" fmla="*/ 314460 h 323213"/>
                      <a:gd name="connsiteX1" fmla="*/ 21106 w 131096"/>
                      <a:gd name="connsiteY1" fmla="*/ 197302 h 323213"/>
                      <a:gd name="connsiteX2" fmla="*/ 64635 w 131096"/>
                      <a:gd name="connsiteY2" fmla="*/ 172347 h 323213"/>
                      <a:gd name="connsiteX3" fmla="*/ 103592 w 131096"/>
                      <a:gd name="connsiteY3" fmla="*/ 147963 h 323213"/>
                      <a:gd name="connsiteX4" fmla="*/ 131024 w 131096"/>
                      <a:gd name="connsiteY4" fmla="*/ 70334 h 323213"/>
                      <a:gd name="connsiteX5" fmla="*/ 106259 w 131096"/>
                      <a:gd name="connsiteY5" fmla="*/ 1659 h 323213"/>
                      <a:gd name="connsiteX6" fmla="*/ 97877 w 131096"/>
                      <a:gd name="connsiteY6" fmla="*/ 10041 h 323213"/>
                      <a:gd name="connsiteX7" fmla="*/ 119213 w 131096"/>
                      <a:gd name="connsiteY7" fmla="*/ 72525 h 323213"/>
                      <a:gd name="connsiteX8" fmla="*/ 82828 w 131096"/>
                      <a:gd name="connsiteY8" fmla="*/ 149963 h 323213"/>
                      <a:gd name="connsiteX9" fmla="*/ 6818 w 131096"/>
                      <a:gd name="connsiteY9" fmla="*/ 198255 h 323213"/>
                      <a:gd name="connsiteX10" fmla="*/ 7485 w 131096"/>
                      <a:gd name="connsiteY10" fmla="*/ 271216 h 323213"/>
                      <a:gd name="connsiteX11" fmla="*/ 30345 w 131096"/>
                      <a:gd name="connsiteY11" fmla="*/ 320365 h 323213"/>
                      <a:gd name="connsiteX12" fmla="*/ 40537 w 131096"/>
                      <a:gd name="connsiteY12" fmla="*/ 314460 h 323213"/>
                      <a:gd name="connsiteX13" fmla="*/ 40537 w 131096"/>
                      <a:gd name="connsiteY13" fmla="*/ 314460 h 323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1096" h="323213">
                        <a:moveTo>
                          <a:pt x="40537" y="314460"/>
                        </a:moveTo>
                        <a:cubicBezTo>
                          <a:pt x="21106" y="283884"/>
                          <a:pt x="-2612" y="230925"/>
                          <a:pt x="21106" y="197302"/>
                        </a:cubicBezTo>
                        <a:cubicBezTo>
                          <a:pt x="31774" y="182253"/>
                          <a:pt x="48347" y="178347"/>
                          <a:pt x="64635" y="172347"/>
                        </a:cubicBezTo>
                        <a:cubicBezTo>
                          <a:pt x="79113" y="167013"/>
                          <a:pt x="92734" y="159107"/>
                          <a:pt x="103592" y="147963"/>
                        </a:cubicBezTo>
                        <a:cubicBezTo>
                          <a:pt x="123595" y="127389"/>
                          <a:pt x="131977" y="98528"/>
                          <a:pt x="131024" y="70334"/>
                        </a:cubicBezTo>
                        <a:cubicBezTo>
                          <a:pt x="130262" y="47093"/>
                          <a:pt x="124071" y="18232"/>
                          <a:pt x="106259" y="1659"/>
                        </a:cubicBezTo>
                        <a:cubicBezTo>
                          <a:pt x="100639" y="-3580"/>
                          <a:pt x="92257" y="4802"/>
                          <a:pt x="97877" y="10041"/>
                        </a:cubicBezTo>
                        <a:cubicBezTo>
                          <a:pt x="113784" y="24900"/>
                          <a:pt x="118832" y="51665"/>
                          <a:pt x="119213" y="72525"/>
                        </a:cubicBezTo>
                        <a:cubicBezTo>
                          <a:pt x="119785" y="102719"/>
                          <a:pt x="108355" y="132532"/>
                          <a:pt x="82828" y="149963"/>
                        </a:cubicBezTo>
                        <a:cubicBezTo>
                          <a:pt x="56920" y="167584"/>
                          <a:pt x="22249" y="166822"/>
                          <a:pt x="6818" y="198255"/>
                        </a:cubicBezTo>
                        <a:cubicBezTo>
                          <a:pt x="-4326" y="221019"/>
                          <a:pt x="-135" y="248166"/>
                          <a:pt x="7485" y="271216"/>
                        </a:cubicBezTo>
                        <a:cubicBezTo>
                          <a:pt x="13105" y="288266"/>
                          <a:pt x="20725" y="305220"/>
                          <a:pt x="30345" y="320365"/>
                        </a:cubicBezTo>
                        <a:cubicBezTo>
                          <a:pt x="34345" y="326937"/>
                          <a:pt x="44632" y="320937"/>
                          <a:pt x="40537" y="314460"/>
                        </a:cubicBezTo>
                        <a:lnTo>
                          <a:pt x="40537" y="314460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" name="Freeform: Shape 399">
                    <a:extLst>
                      <a:ext uri="{FF2B5EF4-FFF2-40B4-BE49-F238E27FC236}">
                        <a16:creationId xmlns:a16="http://schemas.microsoft.com/office/drawing/2014/main" id="{80C16D1E-3E4B-4BA6-AD04-9D1630549DC8}"/>
                      </a:ext>
                    </a:extLst>
                  </p:cNvPr>
                  <p:cNvSpPr/>
                  <p:nvPr/>
                </p:nvSpPr>
                <p:spPr>
                  <a:xfrm>
                    <a:off x="6347459" y="4010731"/>
                    <a:ext cx="193604" cy="156167"/>
                  </a:xfrm>
                  <a:custGeom>
                    <a:avLst/>
                    <a:gdLst>
                      <a:gd name="connsiteX0" fmla="*/ 130689 w 193604"/>
                      <a:gd name="connsiteY0" fmla="*/ 156168 h 156167"/>
                      <a:gd name="connsiteX1" fmla="*/ 577 w 193604"/>
                      <a:gd name="connsiteY1" fmla="*/ 100066 h 156167"/>
                      <a:gd name="connsiteX2" fmla="*/ 118116 w 193604"/>
                      <a:gd name="connsiteY2" fmla="*/ 121783 h 156167"/>
                      <a:gd name="connsiteX3" fmla="*/ 151263 w 193604"/>
                      <a:gd name="connsiteY3" fmla="*/ 1291 h 156167"/>
                      <a:gd name="connsiteX4" fmla="*/ 130689 w 193604"/>
                      <a:gd name="connsiteY4" fmla="*/ 156168 h 15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604" h="156167">
                        <a:moveTo>
                          <a:pt x="130689" y="156168"/>
                        </a:moveTo>
                        <a:cubicBezTo>
                          <a:pt x="130689" y="156168"/>
                          <a:pt x="-10091" y="152167"/>
                          <a:pt x="577" y="100066"/>
                        </a:cubicBezTo>
                        <a:cubicBezTo>
                          <a:pt x="11245" y="47964"/>
                          <a:pt x="118116" y="121783"/>
                          <a:pt x="118116" y="121783"/>
                        </a:cubicBezTo>
                        <a:cubicBezTo>
                          <a:pt x="118116" y="121783"/>
                          <a:pt x="106114" y="14245"/>
                          <a:pt x="151263" y="1291"/>
                        </a:cubicBezTo>
                        <a:cubicBezTo>
                          <a:pt x="196411" y="-11663"/>
                          <a:pt x="225748" y="75205"/>
                          <a:pt x="130689" y="156168"/>
                        </a:cubicBezTo>
                        <a:close/>
                      </a:path>
                    </a:pathLst>
                  </a:custGeom>
                  <a:solidFill>
                    <a:srgbClr val="F9FFE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3" name="Graphic 379">
                  <a:extLst>
                    <a:ext uri="{FF2B5EF4-FFF2-40B4-BE49-F238E27FC236}">
                      <a16:creationId xmlns:a16="http://schemas.microsoft.com/office/drawing/2014/main" id="{43F00A9E-B887-44B1-9FE9-1074F3D31881}"/>
                    </a:ext>
                  </a:extLst>
                </p:cNvPr>
                <p:cNvGrpSpPr/>
                <p:nvPr/>
              </p:nvGrpSpPr>
              <p:grpSpPr>
                <a:xfrm>
                  <a:off x="5552048" y="3566673"/>
                  <a:ext cx="323858" cy="311498"/>
                  <a:chOff x="5552048" y="3566673"/>
                  <a:chExt cx="323858" cy="311498"/>
                </a:xfrm>
              </p:grpSpPr>
              <p:sp>
                <p:nvSpPr>
                  <p:cNvPr id="69" name="Freeform: Shape 396">
                    <a:extLst>
                      <a:ext uri="{FF2B5EF4-FFF2-40B4-BE49-F238E27FC236}">
                        <a16:creationId xmlns:a16="http://schemas.microsoft.com/office/drawing/2014/main" id="{CD0552C3-BF06-4452-ACA6-E768B422EC94}"/>
                      </a:ext>
                    </a:extLst>
                  </p:cNvPr>
                  <p:cNvSpPr/>
                  <p:nvPr/>
                </p:nvSpPr>
                <p:spPr>
                  <a:xfrm>
                    <a:off x="5658350" y="3653449"/>
                    <a:ext cx="217556" cy="224722"/>
                  </a:xfrm>
                  <a:custGeom>
                    <a:avLst/>
                    <a:gdLst>
                      <a:gd name="connsiteX0" fmla="*/ 217532 w 217556"/>
                      <a:gd name="connsiteY0" fmla="*/ 218936 h 224722"/>
                      <a:gd name="connsiteX1" fmla="*/ 189338 w 217556"/>
                      <a:gd name="connsiteY1" fmla="*/ 121781 h 224722"/>
                      <a:gd name="connsiteX2" fmla="*/ 123330 w 217556"/>
                      <a:gd name="connsiteY2" fmla="*/ 105684 h 224722"/>
                      <a:gd name="connsiteX3" fmla="*/ 36747 w 217556"/>
                      <a:gd name="connsiteY3" fmla="*/ 80348 h 224722"/>
                      <a:gd name="connsiteX4" fmla="*/ 13411 w 217556"/>
                      <a:gd name="connsiteY4" fmla="*/ 7386 h 224722"/>
                      <a:gd name="connsiteX5" fmla="*/ 1886 w 217556"/>
                      <a:gd name="connsiteY5" fmla="*/ 4243 h 224722"/>
                      <a:gd name="connsiteX6" fmla="*/ 14173 w 217556"/>
                      <a:gd name="connsiteY6" fmla="*/ 68156 h 224722"/>
                      <a:gd name="connsiteX7" fmla="*/ 77324 w 217556"/>
                      <a:gd name="connsiteY7" fmla="*/ 119400 h 224722"/>
                      <a:gd name="connsiteX8" fmla="*/ 126378 w 217556"/>
                      <a:gd name="connsiteY8" fmla="*/ 117209 h 224722"/>
                      <a:gd name="connsiteX9" fmla="*/ 165525 w 217556"/>
                      <a:gd name="connsiteY9" fmla="*/ 118352 h 224722"/>
                      <a:gd name="connsiteX10" fmla="*/ 200101 w 217556"/>
                      <a:gd name="connsiteY10" fmla="*/ 172550 h 224722"/>
                      <a:gd name="connsiteX11" fmla="*/ 205435 w 217556"/>
                      <a:gd name="connsiteY11" fmla="*/ 218936 h 224722"/>
                      <a:gd name="connsiteX12" fmla="*/ 217532 w 217556"/>
                      <a:gd name="connsiteY12" fmla="*/ 218936 h 224722"/>
                      <a:gd name="connsiteX13" fmla="*/ 217532 w 217556"/>
                      <a:gd name="connsiteY13" fmla="*/ 218936 h 224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7556" h="224722">
                        <a:moveTo>
                          <a:pt x="217532" y="218936"/>
                        </a:moveTo>
                        <a:cubicBezTo>
                          <a:pt x="218008" y="186361"/>
                          <a:pt x="211531" y="146927"/>
                          <a:pt x="189338" y="121781"/>
                        </a:cubicBezTo>
                        <a:cubicBezTo>
                          <a:pt x="172193" y="102255"/>
                          <a:pt x="147428" y="99398"/>
                          <a:pt x="123330" y="105684"/>
                        </a:cubicBezTo>
                        <a:cubicBezTo>
                          <a:pt x="90468" y="114257"/>
                          <a:pt x="59036" y="106732"/>
                          <a:pt x="36747" y="80348"/>
                        </a:cubicBezTo>
                        <a:cubicBezTo>
                          <a:pt x="21507" y="62345"/>
                          <a:pt x="6839" y="31580"/>
                          <a:pt x="13411" y="7386"/>
                        </a:cubicBezTo>
                        <a:cubicBezTo>
                          <a:pt x="15411" y="-43"/>
                          <a:pt x="3981" y="-3187"/>
                          <a:pt x="1886" y="4243"/>
                        </a:cubicBezTo>
                        <a:cubicBezTo>
                          <a:pt x="-3829" y="25198"/>
                          <a:pt x="4362" y="49772"/>
                          <a:pt x="14173" y="68156"/>
                        </a:cubicBezTo>
                        <a:cubicBezTo>
                          <a:pt x="27318" y="92730"/>
                          <a:pt x="49511" y="113304"/>
                          <a:pt x="77324" y="119400"/>
                        </a:cubicBezTo>
                        <a:cubicBezTo>
                          <a:pt x="93802" y="123020"/>
                          <a:pt x="110185" y="121400"/>
                          <a:pt x="126378" y="117209"/>
                        </a:cubicBezTo>
                        <a:cubicBezTo>
                          <a:pt x="139332" y="113876"/>
                          <a:pt x="153048" y="112447"/>
                          <a:pt x="165525" y="118352"/>
                        </a:cubicBezTo>
                        <a:cubicBezTo>
                          <a:pt x="186004" y="128068"/>
                          <a:pt x="195243" y="151880"/>
                          <a:pt x="200101" y="172550"/>
                        </a:cubicBezTo>
                        <a:cubicBezTo>
                          <a:pt x="203721" y="187599"/>
                          <a:pt x="205626" y="203411"/>
                          <a:pt x="205435" y="218936"/>
                        </a:cubicBezTo>
                        <a:cubicBezTo>
                          <a:pt x="205435" y="226652"/>
                          <a:pt x="217341" y="226652"/>
                          <a:pt x="217532" y="218936"/>
                        </a:cubicBezTo>
                        <a:lnTo>
                          <a:pt x="217532" y="218936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397">
                    <a:extLst>
                      <a:ext uri="{FF2B5EF4-FFF2-40B4-BE49-F238E27FC236}">
                        <a16:creationId xmlns:a16="http://schemas.microsoft.com/office/drawing/2014/main" id="{CEA059CC-3C4D-4F2B-ACBF-DD370C5AABB8}"/>
                      </a:ext>
                    </a:extLst>
                  </p:cNvPr>
                  <p:cNvSpPr/>
                  <p:nvPr/>
                </p:nvSpPr>
                <p:spPr>
                  <a:xfrm>
                    <a:off x="5552048" y="3566673"/>
                    <a:ext cx="193529" cy="114545"/>
                  </a:xfrm>
                  <a:custGeom>
                    <a:avLst/>
                    <a:gdLst>
                      <a:gd name="connsiteX0" fmla="*/ 111808 w 193529"/>
                      <a:gd name="connsiteY0" fmla="*/ 114546 h 114545"/>
                      <a:gd name="connsiteX1" fmla="*/ 187055 w 193529"/>
                      <a:gd name="connsiteY1" fmla="*/ 7199 h 114545"/>
                      <a:gd name="connsiteX2" fmla="*/ 104950 w 193529"/>
                      <a:gd name="connsiteY2" fmla="*/ 81399 h 114545"/>
                      <a:gd name="connsiteX3" fmla="*/ 20368 w 193529"/>
                      <a:gd name="connsiteY3" fmla="*/ 2532 h 114545"/>
                      <a:gd name="connsiteX4" fmla="*/ 111808 w 193529"/>
                      <a:gd name="connsiteY4" fmla="*/ 114546 h 11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529" h="114545">
                        <a:moveTo>
                          <a:pt x="111808" y="114546"/>
                        </a:moveTo>
                        <a:cubicBezTo>
                          <a:pt x="111808" y="114546"/>
                          <a:pt x="220774" y="43013"/>
                          <a:pt x="187055" y="7199"/>
                        </a:cubicBezTo>
                        <a:cubicBezTo>
                          <a:pt x="153337" y="-28710"/>
                          <a:pt x="104950" y="81399"/>
                          <a:pt x="104950" y="81399"/>
                        </a:cubicBezTo>
                        <a:cubicBezTo>
                          <a:pt x="104950" y="81399"/>
                          <a:pt x="62182" y="-9184"/>
                          <a:pt x="20368" y="2532"/>
                        </a:cubicBezTo>
                        <a:cubicBezTo>
                          <a:pt x="-21542" y="14343"/>
                          <a:pt x="-2397" y="97020"/>
                          <a:pt x="111808" y="114546"/>
                        </a:cubicBezTo>
                        <a:close/>
                      </a:path>
                    </a:pathLst>
                  </a:custGeom>
                  <a:solidFill>
                    <a:srgbClr val="F9FFE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4" name="Graphic 379">
                  <a:extLst>
                    <a:ext uri="{FF2B5EF4-FFF2-40B4-BE49-F238E27FC236}">
                      <a16:creationId xmlns:a16="http://schemas.microsoft.com/office/drawing/2014/main" id="{459C7051-7441-48C4-B123-1EFC57D4201D}"/>
                    </a:ext>
                  </a:extLst>
                </p:cNvPr>
                <p:cNvGrpSpPr/>
                <p:nvPr/>
              </p:nvGrpSpPr>
              <p:grpSpPr>
                <a:xfrm>
                  <a:off x="6094381" y="3126170"/>
                  <a:ext cx="344267" cy="289305"/>
                  <a:chOff x="6094381" y="3126170"/>
                  <a:chExt cx="344267" cy="289305"/>
                </a:xfrm>
              </p:grpSpPr>
              <p:sp>
                <p:nvSpPr>
                  <p:cNvPr id="67" name="Freeform: Shape 394">
                    <a:extLst>
                      <a:ext uri="{FF2B5EF4-FFF2-40B4-BE49-F238E27FC236}">
                        <a16:creationId xmlns:a16="http://schemas.microsoft.com/office/drawing/2014/main" id="{5FE89FE7-C184-4BE2-A1B5-3F3209A0DBB7}"/>
                      </a:ext>
                    </a:extLst>
                  </p:cNvPr>
                  <p:cNvSpPr/>
                  <p:nvPr/>
                </p:nvSpPr>
                <p:spPr>
                  <a:xfrm>
                    <a:off x="6094381" y="3222012"/>
                    <a:ext cx="248384" cy="193463"/>
                  </a:xfrm>
                  <a:custGeom>
                    <a:avLst/>
                    <a:gdLst>
                      <a:gd name="connsiteX0" fmla="*/ 4290 w 248384"/>
                      <a:gd name="connsiteY0" fmla="*/ 191174 h 193463"/>
                      <a:gd name="connsiteX1" fmla="*/ 106589 w 248384"/>
                      <a:gd name="connsiteY1" fmla="*/ 174410 h 193463"/>
                      <a:gd name="connsiteX2" fmla="*/ 128782 w 248384"/>
                      <a:gd name="connsiteY2" fmla="*/ 109068 h 193463"/>
                      <a:gd name="connsiteX3" fmla="*/ 166120 w 248384"/>
                      <a:gd name="connsiteY3" fmla="*/ 28868 h 193463"/>
                      <a:gd name="connsiteX4" fmla="*/ 241272 w 248384"/>
                      <a:gd name="connsiteY4" fmla="*/ 15628 h 193463"/>
                      <a:gd name="connsiteX5" fmla="*/ 244415 w 248384"/>
                      <a:gd name="connsiteY5" fmla="*/ 4103 h 193463"/>
                      <a:gd name="connsiteX6" fmla="*/ 181074 w 248384"/>
                      <a:gd name="connsiteY6" fmla="*/ 8294 h 193463"/>
                      <a:gd name="connsiteX7" fmla="*/ 123067 w 248384"/>
                      <a:gd name="connsiteY7" fmla="*/ 60681 h 193463"/>
                      <a:gd name="connsiteX8" fmla="*/ 116590 w 248384"/>
                      <a:gd name="connsiteY8" fmla="*/ 106782 h 193463"/>
                      <a:gd name="connsiteX9" fmla="*/ 113066 w 248384"/>
                      <a:gd name="connsiteY9" fmla="*/ 149549 h 193463"/>
                      <a:gd name="connsiteX10" fmla="*/ 55154 w 248384"/>
                      <a:gd name="connsiteY10" fmla="*/ 179934 h 193463"/>
                      <a:gd name="connsiteX11" fmla="*/ 21340 w 248384"/>
                      <a:gd name="connsiteY11" fmla="*/ 180887 h 193463"/>
                      <a:gd name="connsiteX12" fmla="*/ 10767 w 248384"/>
                      <a:gd name="connsiteY12" fmla="*/ 180125 h 193463"/>
                      <a:gd name="connsiteX13" fmla="*/ 7338 w 248384"/>
                      <a:gd name="connsiteY13" fmla="*/ 179744 h 193463"/>
                      <a:gd name="connsiteX14" fmla="*/ 4290 w 248384"/>
                      <a:gd name="connsiteY14" fmla="*/ 191174 h 193463"/>
                      <a:gd name="connsiteX15" fmla="*/ 4290 w 248384"/>
                      <a:gd name="connsiteY15" fmla="*/ 191174 h 193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8384" h="193463">
                        <a:moveTo>
                          <a:pt x="4290" y="191174"/>
                        </a:moveTo>
                        <a:cubicBezTo>
                          <a:pt x="37247" y="195841"/>
                          <a:pt x="78776" y="194793"/>
                          <a:pt x="106589" y="174410"/>
                        </a:cubicBezTo>
                        <a:cubicBezTo>
                          <a:pt x="128496" y="158408"/>
                          <a:pt x="131830" y="134405"/>
                          <a:pt x="128782" y="109068"/>
                        </a:cubicBezTo>
                        <a:cubicBezTo>
                          <a:pt x="124877" y="76302"/>
                          <a:pt x="137831" y="46489"/>
                          <a:pt x="166120" y="28868"/>
                        </a:cubicBezTo>
                        <a:cubicBezTo>
                          <a:pt x="186313" y="16199"/>
                          <a:pt x="217841" y="6008"/>
                          <a:pt x="241272" y="15628"/>
                        </a:cubicBezTo>
                        <a:cubicBezTo>
                          <a:pt x="248321" y="18581"/>
                          <a:pt x="251464" y="7055"/>
                          <a:pt x="244415" y="4103"/>
                        </a:cubicBezTo>
                        <a:cubicBezTo>
                          <a:pt x="224984" y="-3898"/>
                          <a:pt x="199934" y="1055"/>
                          <a:pt x="181074" y="8294"/>
                        </a:cubicBezTo>
                        <a:cubicBezTo>
                          <a:pt x="155928" y="17819"/>
                          <a:pt x="133735" y="35535"/>
                          <a:pt x="123067" y="60681"/>
                        </a:cubicBezTo>
                        <a:cubicBezTo>
                          <a:pt x="116971" y="75159"/>
                          <a:pt x="115066" y="91161"/>
                          <a:pt x="116590" y="106782"/>
                        </a:cubicBezTo>
                        <a:cubicBezTo>
                          <a:pt x="118019" y="121451"/>
                          <a:pt x="120305" y="135833"/>
                          <a:pt x="113066" y="149549"/>
                        </a:cubicBezTo>
                        <a:cubicBezTo>
                          <a:pt x="102112" y="170219"/>
                          <a:pt x="76775" y="177362"/>
                          <a:pt x="55154" y="179934"/>
                        </a:cubicBezTo>
                        <a:cubicBezTo>
                          <a:pt x="44009" y="181268"/>
                          <a:pt x="32579" y="181458"/>
                          <a:pt x="21340" y="180887"/>
                        </a:cubicBezTo>
                        <a:cubicBezTo>
                          <a:pt x="17816" y="180696"/>
                          <a:pt x="14291" y="180410"/>
                          <a:pt x="10767" y="180125"/>
                        </a:cubicBezTo>
                        <a:cubicBezTo>
                          <a:pt x="9815" y="180029"/>
                          <a:pt x="4862" y="179458"/>
                          <a:pt x="7338" y="179744"/>
                        </a:cubicBezTo>
                        <a:cubicBezTo>
                          <a:pt x="4" y="178601"/>
                          <a:pt x="-3235" y="190126"/>
                          <a:pt x="4290" y="191174"/>
                        </a:cubicBezTo>
                        <a:lnTo>
                          <a:pt x="4290" y="191174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" name="Freeform: Shape 395">
                    <a:extLst>
                      <a:ext uri="{FF2B5EF4-FFF2-40B4-BE49-F238E27FC236}">
                        <a16:creationId xmlns:a16="http://schemas.microsoft.com/office/drawing/2014/main" id="{50081982-8AED-4BCC-B680-681239C1130B}"/>
                      </a:ext>
                    </a:extLst>
                  </p:cNvPr>
                  <p:cNvSpPr/>
                  <p:nvPr/>
                </p:nvSpPr>
                <p:spPr>
                  <a:xfrm>
                    <a:off x="6315746" y="3126170"/>
                    <a:ext cx="122902" cy="193417"/>
                  </a:xfrm>
                  <a:custGeom>
                    <a:avLst/>
                    <a:gdLst>
                      <a:gd name="connsiteX0" fmla="*/ 0 w 122902"/>
                      <a:gd name="connsiteY0" fmla="*/ 100706 h 193417"/>
                      <a:gd name="connsiteX1" fmla="*/ 97155 w 122902"/>
                      <a:gd name="connsiteY1" fmla="*/ 188813 h 193417"/>
                      <a:gd name="connsiteX2" fmla="*/ 33814 w 122902"/>
                      <a:gd name="connsiteY2" fmla="*/ 98135 h 193417"/>
                      <a:gd name="connsiteX3" fmla="*/ 122587 w 122902"/>
                      <a:gd name="connsiteY3" fmla="*/ 24030 h 193417"/>
                      <a:gd name="connsiteX4" fmla="*/ 0 w 122902"/>
                      <a:gd name="connsiteY4" fmla="*/ 100706 h 19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902" h="193417">
                        <a:moveTo>
                          <a:pt x="0" y="100706"/>
                        </a:moveTo>
                        <a:cubicBezTo>
                          <a:pt x="0" y="100706"/>
                          <a:pt x="57341" y="217769"/>
                          <a:pt x="97155" y="188813"/>
                        </a:cubicBezTo>
                        <a:cubicBezTo>
                          <a:pt x="136970" y="159857"/>
                          <a:pt x="33814" y="98135"/>
                          <a:pt x="33814" y="98135"/>
                        </a:cubicBezTo>
                        <a:cubicBezTo>
                          <a:pt x="33814" y="98135"/>
                          <a:pt x="129064" y="66988"/>
                          <a:pt x="122587" y="24030"/>
                        </a:cubicBezTo>
                        <a:cubicBezTo>
                          <a:pt x="116110" y="-19023"/>
                          <a:pt x="31718" y="-10355"/>
                          <a:pt x="0" y="100706"/>
                        </a:cubicBezTo>
                        <a:close/>
                      </a:path>
                    </a:pathLst>
                  </a:custGeom>
                  <a:solidFill>
                    <a:srgbClr val="F9FFE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5" name="Graphic 379">
                  <a:extLst>
                    <a:ext uri="{FF2B5EF4-FFF2-40B4-BE49-F238E27FC236}">
                      <a16:creationId xmlns:a16="http://schemas.microsoft.com/office/drawing/2014/main" id="{7FD3A903-374D-49C2-AF8B-18D701CDD1DF}"/>
                    </a:ext>
                  </a:extLst>
                </p:cNvPr>
                <p:cNvGrpSpPr/>
                <p:nvPr/>
              </p:nvGrpSpPr>
              <p:grpSpPr>
                <a:xfrm>
                  <a:off x="6053603" y="3706332"/>
                  <a:ext cx="224107" cy="273989"/>
                  <a:chOff x="6053603" y="3706332"/>
                  <a:chExt cx="224107" cy="273989"/>
                </a:xfrm>
              </p:grpSpPr>
              <p:sp>
                <p:nvSpPr>
                  <p:cNvPr id="65" name="Freeform: Shape 392">
                    <a:extLst>
                      <a:ext uri="{FF2B5EF4-FFF2-40B4-BE49-F238E27FC236}">
                        <a16:creationId xmlns:a16="http://schemas.microsoft.com/office/drawing/2014/main" id="{4A5F51C1-806C-4109-A4B4-D873774CB630}"/>
                      </a:ext>
                    </a:extLst>
                  </p:cNvPr>
                  <p:cNvSpPr/>
                  <p:nvPr/>
                </p:nvSpPr>
                <p:spPr>
                  <a:xfrm>
                    <a:off x="6117137" y="3777707"/>
                    <a:ext cx="160573" cy="202613"/>
                  </a:xfrm>
                  <a:custGeom>
                    <a:avLst/>
                    <a:gdLst>
                      <a:gd name="connsiteX0" fmla="*/ 7538 w 160573"/>
                      <a:gd name="connsiteY0" fmla="*/ 13144 h 202613"/>
                      <a:gd name="connsiteX1" fmla="*/ 8585 w 160573"/>
                      <a:gd name="connsiteY1" fmla="*/ 13049 h 202613"/>
                      <a:gd name="connsiteX2" fmla="*/ 14681 w 160573"/>
                      <a:gd name="connsiteY2" fmla="*/ 12478 h 202613"/>
                      <a:gd name="connsiteX3" fmla="*/ 34303 w 160573"/>
                      <a:gd name="connsiteY3" fmla="*/ 12192 h 202613"/>
                      <a:gd name="connsiteX4" fmla="*/ 80213 w 160573"/>
                      <a:gd name="connsiteY4" fmla="*/ 24765 h 202613"/>
                      <a:gd name="connsiteX5" fmla="*/ 90786 w 160573"/>
                      <a:gd name="connsiteY5" fmla="*/ 80296 h 202613"/>
                      <a:gd name="connsiteX6" fmla="*/ 96692 w 160573"/>
                      <a:gd name="connsiteY6" fmla="*/ 150400 h 202613"/>
                      <a:gd name="connsiteX7" fmla="*/ 153365 w 160573"/>
                      <a:gd name="connsiteY7" fmla="*/ 202216 h 202613"/>
                      <a:gd name="connsiteX8" fmla="*/ 156509 w 160573"/>
                      <a:gd name="connsiteY8" fmla="*/ 190691 h 202613"/>
                      <a:gd name="connsiteX9" fmla="*/ 105359 w 160573"/>
                      <a:gd name="connsiteY9" fmla="*/ 138303 h 202613"/>
                      <a:gd name="connsiteX10" fmla="*/ 103835 w 160573"/>
                      <a:gd name="connsiteY10" fmla="*/ 62865 h 202613"/>
                      <a:gd name="connsiteX11" fmla="*/ 86119 w 160573"/>
                      <a:gd name="connsiteY11" fmla="*/ 14383 h 202613"/>
                      <a:gd name="connsiteX12" fmla="*/ 38589 w 160573"/>
                      <a:gd name="connsiteY12" fmla="*/ 381 h 202613"/>
                      <a:gd name="connsiteX13" fmla="*/ 4204 w 160573"/>
                      <a:gd name="connsiteY13" fmla="*/ 1524 h 202613"/>
                      <a:gd name="connsiteX14" fmla="*/ 7538 w 160573"/>
                      <a:gd name="connsiteY14" fmla="*/ 13144 h 202613"/>
                      <a:gd name="connsiteX15" fmla="*/ 7538 w 160573"/>
                      <a:gd name="connsiteY15" fmla="*/ 13144 h 202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60573" h="202613">
                        <a:moveTo>
                          <a:pt x="7538" y="13144"/>
                        </a:moveTo>
                        <a:cubicBezTo>
                          <a:pt x="4204" y="13621"/>
                          <a:pt x="7823" y="13144"/>
                          <a:pt x="8585" y="13049"/>
                        </a:cubicBezTo>
                        <a:cubicBezTo>
                          <a:pt x="10586" y="12859"/>
                          <a:pt x="12681" y="12668"/>
                          <a:pt x="14681" y="12478"/>
                        </a:cubicBezTo>
                        <a:cubicBezTo>
                          <a:pt x="21254" y="12002"/>
                          <a:pt x="27826" y="11906"/>
                          <a:pt x="34303" y="12192"/>
                        </a:cubicBezTo>
                        <a:cubicBezTo>
                          <a:pt x="49829" y="12764"/>
                          <a:pt x="67450" y="15050"/>
                          <a:pt x="80213" y="24765"/>
                        </a:cubicBezTo>
                        <a:cubicBezTo>
                          <a:pt x="97930" y="38195"/>
                          <a:pt x="92024" y="61150"/>
                          <a:pt x="90786" y="80296"/>
                        </a:cubicBezTo>
                        <a:cubicBezTo>
                          <a:pt x="89357" y="103442"/>
                          <a:pt x="88500" y="128206"/>
                          <a:pt x="96692" y="150400"/>
                        </a:cubicBezTo>
                        <a:cubicBezTo>
                          <a:pt x="106407" y="176689"/>
                          <a:pt x="127743" y="192691"/>
                          <a:pt x="153365" y="202216"/>
                        </a:cubicBezTo>
                        <a:cubicBezTo>
                          <a:pt x="160604" y="204883"/>
                          <a:pt x="163652" y="193358"/>
                          <a:pt x="156509" y="190691"/>
                        </a:cubicBezTo>
                        <a:cubicBezTo>
                          <a:pt x="131458" y="181356"/>
                          <a:pt x="112122" y="164783"/>
                          <a:pt x="105359" y="138303"/>
                        </a:cubicBezTo>
                        <a:cubicBezTo>
                          <a:pt x="99168" y="113919"/>
                          <a:pt x="101930" y="87725"/>
                          <a:pt x="103835" y="62865"/>
                        </a:cubicBezTo>
                        <a:cubicBezTo>
                          <a:pt x="105359" y="43720"/>
                          <a:pt x="102692" y="26289"/>
                          <a:pt x="86119" y="14383"/>
                        </a:cubicBezTo>
                        <a:cubicBezTo>
                          <a:pt x="72498" y="4572"/>
                          <a:pt x="54972" y="1429"/>
                          <a:pt x="38589" y="381"/>
                        </a:cubicBezTo>
                        <a:cubicBezTo>
                          <a:pt x="27159" y="-381"/>
                          <a:pt x="15539" y="0"/>
                          <a:pt x="4204" y="1524"/>
                        </a:cubicBezTo>
                        <a:cubicBezTo>
                          <a:pt x="-3226" y="2762"/>
                          <a:pt x="13" y="14192"/>
                          <a:pt x="7538" y="13144"/>
                        </a:cubicBezTo>
                        <a:lnTo>
                          <a:pt x="7538" y="13144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393">
                    <a:extLst>
                      <a:ext uri="{FF2B5EF4-FFF2-40B4-BE49-F238E27FC236}">
                        <a16:creationId xmlns:a16="http://schemas.microsoft.com/office/drawing/2014/main" id="{E5516C04-7212-497D-B16A-F75FCA2CF87E}"/>
                      </a:ext>
                    </a:extLst>
                  </p:cNvPr>
                  <p:cNvSpPr/>
                  <p:nvPr/>
                </p:nvSpPr>
                <p:spPr>
                  <a:xfrm>
                    <a:off x="6053603" y="3706332"/>
                    <a:ext cx="104409" cy="165043"/>
                  </a:xfrm>
                  <a:custGeom>
                    <a:avLst/>
                    <a:gdLst>
                      <a:gd name="connsiteX0" fmla="*/ 104409 w 104409"/>
                      <a:gd name="connsiteY0" fmla="*/ 77567 h 165043"/>
                      <a:gd name="connsiteX1" fmla="*/ 66690 w 104409"/>
                      <a:gd name="connsiteY1" fmla="*/ 158434 h 165043"/>
                      <a:gd name="connsiteX2" fmla="*/ 6111 w 104409"/>
                      <a:gd name="connsiteY2" fmla="*/ 138813 h 165043"/>
                      <a:gd name="connsiteX3" fmla="*/ 62880 w 104409"/>
                      <a:gd name="connsiteY3" fmla="*/ 77567 h 165043"/>
                      <a:gd name="connsiteX4" fmla="*/ 206 w 104409"/>
                      <a:gd name="connsiteY4" fmla="*/ 24608 h 165043"/>
                      <a:gd name="connsiteX5" fmla="*/ 104409 w 104409"/>
                      <a:gd name="connsiteY5" fmla="*/ 77567 h 165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409" h="165043">
                        <a:moveTo>
                          <a:pt x="104409" y="77567"/>
                        </a:moveTo>
                        <a:cubicBezTo>
                          <a:pt x="104409" y="77567"/>
                          <a:pt x="96599" y="141765"/>
                          <a:pt x="66690" y="158434"/>
                        </a:cubicBezTo>
                        <a:cubicBezTo>
                          <a:pt x="36877" y="175008"/>
                          <a:pt x="9731" y="157386"/>
                          <a:pt x="6111" y="138813"/>
                        </a:cubicBezTo>
                        <a:cubicBezTo>
                          <a:pt x="2492" y="120239"/>
                          <a:pt x="21256" y="82615"/>
                          <a:pt x="62880" y="77567"/>
                        </a:cubicBezTo>
                        <a:cubicBezTo>
                          <a:pt x="62880" y="77567"/>
                          <a:pt x="-4176" y="58136"/>
                          <a:pt x="206" y="24608"/>
                        </a:cubicBezTo>
                        <a:cubicBezTo>
                          <a:pt x="5445" y="-15016"/>
                          <a:pt x="89645" y="-13111"/>
                          <a:pt x="104409" y="77567"/>
                        </a:cubicBezTo>
                        <a:close/>
                      </a:path>
                    </a:pathLst>
                  </a:custGeom>
                  <a:solidFill>
                    <a:srgbClr val="DEFF9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6" name="Graphic 379">
                  <a:extLst>
                    <a:ext uri="{FF2B5EF4-FFF2-40B4-BE49-F238E27FC236}">
                      <a16:creationId xmlns:a16="http://schemas.microsoft.com/office/drawing/2014/main" id="{1CD0CCD4-0358-47F8-9CDF-C370A010A6B9}"/>
                    </a:ext>
                  </a:extLst>
                </p:cNvPr>
                <p:cNvGrpSpPr/>
                <p:nvPr/>
              </p:nvGrpSpPr>
              <p:grpSpPr>
                <a:xfrm>
                  <a:off x="5765672" y="4115935"/>
                  <a:ext cx="308164" cy="186103"/>
                  <a:chOff x="5765672" y="4115935"/>
                  <a:chExt cx="308164" cy="186103"/>
                </a:xfrm>
              </p:grpSpPr>
              <p:sp>
                <p:nvSpPr>
                  <p:cNvPr id="63" name="Freeform: Shape 390">
                    <a:extLst>
                      <a:ext uri="{FF2B5EF4-FFF2-40B4-BE49-F238E27FC236}">
                        <a16:creationId xmlns:a16="http://schemas.microsoft.com/office/drawing/2014/main" id="{517BAD32-7E7E-4A06-9247-E2089C98C4D6}"/>
                      </a:ext>
                    </a:extLst>
                  </p:cNvPr>
                  <p:cNvSpPr/>
                  <p:nvPr/>
                </p:nvSpPr>
                <p:spPr>
                  <a:xfrm>
                    <a:off x="5845382" y="4184829"/>
                    <a:ext cx="228455" cy="117209"/>
                  </a:xfrm>
                  <a:custGeom>
                    <a:avLst/>
                    <a:gdLst>
                      <a:gd name="connsiteX0" fmla="*/ 20 w 228455"/>
                      <a:gd name="connsiteY0" fmla="*/ 5691 h 117209"/>
                      <a:gd name="connsiteX1" fmla="*/ 23261 w 228455"/>
                      <a:gd name="connsiteY1" fmla="*/ 75510 h 117209"/>
                      <a:gd name="connsiteX2" fmla="*/ 64790 w 228455"/>
                      <a:gd name="connsiteY2" fmla="*/ 93798 h 117209"/>
                      <a:gd name="connsiteX3" fmla="*/ 100699 w 228455"/>
                      <a:gd name="connsiteY3" fmla="*/ 84082 h 117209"/>
                      <a:gd name="connsiteX4" fmla="*/ 140990 w 228455"/>
                      <a:gd name="connsiteY4" fmla="*/ 75795 h 117209"/>
                      <a:gd name="connsiteX5" fmla="*/ 217190 w 228455"/>
                      <a:gd name="connsiteY5" fmla="*/ 114467 h 117209"/>
                      <a:gd name="connsiteX6" fmla="*/ 227477 w 228455"/>
                      <a:gd name="connsiteY6" fmla="*/ 108466 h 117209"/>
                      <a:gd name="connsiteX7" fmla="*/ 172041 w 228455"/>
                      <a:gd name="connsiteY7" fmla="*/ 65508 h 117209"/>
                      <a:gd name="connsiteX8" fmla="*/ 101842 w 228455"/>
                      <a:gd name="connsiteY8" fmla="*/ 71414 h 117209"/>
                      <a:gd name="connsiteX9" fmla="*/ 41454 w 228455"/>
                      <a:gd name="connsiteY9" fmla="*/ 76938 h 117209"/>
                      <a:gd name="connsiteX10" fmla="*/ 17832 w 228455"/>
                      <a:gd name="connsiteY10" fmla="*/ 36838 h 117209"/>
                      <a:gd name="connsiteX11" fmla="*/ 11926 w 228455"/>
                      <a:gd name="connsiteY11" fmla="*/ 5882 h 117209"/>
                      <a:gd name="connsiteX12" fmla="*/ 20 w 228455"/>
                      <a:gd name="connsiteY12" fmla="*/ 5691 h 117209"/>
                      <a:gd name="connsiteX13" fmla="*/ 20 w 228455"/>
                      <a:gd name="connsiteY13" fmla="*/ 5691 h 117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8455" h="117209">
                        <a:moveTo>
                          <a:pt x="20" y="5691"/>
                        </a:moveTo>
                        <a:cubicBezTo>
                          <a:pt x="1830" y="29599"/>
                          <a:pt x="8307" y="56364"/>
                          <a:pt x="23261" y="75510"/>
                        </a:cubicBezTo>
                        <a:cubicBezTo>
                          <a:pt x="33453" y="88464"/>
                          <a:pt x="48121" y="95798"/>
                          <a:pt x="64790" y="93798"/>
                        </a:cubicBezTo>
                        <a:cubicBezTo>
                          <a:pt x="76982" y="92274"/>
                          <a:pt x="88888" y="87321"/>
                          <a:pt x="100699" y="84082"/>
                        </a:cubicBezTo>
                        <a:cubicBezTo>
                          <a:pt x="113844" y="80367"/>
                          <a:pt x="127274" y="77034"/>
                          <a:pt x="140990" y="75795"/>
                        </a:cubicBezTo>
                        <a:cubicBezTo>
                          <a:pt x="174137" y="72747"/>
                          <a:pt x="199378" y="86654"/>
                          <a:pt x="217190" y="114467"/>
                        </a:cubicBezTo>
                        <a:cubicBezTo>
                          <a:pt x="221286" y="120849"/>
                          <a:pt x="231668" y="114943"/>
                          <a:pt x="227477" y="108466"/>
                        </a:cubicBezTo>
                        <a:cubicBezTo>
                          <a:pt x="214332" y="87987"/>
                          <a:pt x="196425" y="70938"/>
                          <a:pt x="172041" y="65508"/>
                        </a:cubicBezTo>
                        <a:cubicBezTo>
                          <a:pt x="148705" y="60365"/>
                          <a:pt x="124512" y="65318"/>
                          <a:pt x="101842" y="71414"/>
                        </a:cubicBezTo>
                        <a:cubicBezTo>
                          <a:pt x="83268" y="76367"/>
                          <a:pt x="59551" y="89416"/>
                          <a:pt x="41454" y="76938"/>
                        </a:cubicBezTo>
                        <a:cubicBezTo>
                          <a:pt x="28500" y="67890"/>
                          <a:pt x="22023" y="51411"/>
                          <a:pt x="17832" y="36838"/>
                        </a:cubicBezTo>
                        <a:cubicBezTo>
                          <a:pt x="14974" y="26742"/>
                          <a:pt x="12688" y="16264"/>
                          <a:pt x="11926" y="5882"/>
                        </a:cubicBezTo>
                        <a:cubicBezTo>
                          <a:pt x="11355" y="-1929"/>
                          <a:pt x="-552" y="-1929"/>
                          <a:pt x="20" y="5691"/>
                        </a:cubicBezTo>
                        <a:lnTo>
                          <a:pt x="20" y="5691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4" name="Freeform: Shape 391">
                    <a:extLst>
                      <a:ext uri="{FF2B5EF4-FFF2-40B4-BE49-F238E27FC236}">
                        <a16:creationId xmlns:a16="http://schemas.microsoft.com/office/drawing/2014/main" id="{779A7174-85FA-4F56-A5B5-A4469751414E}"/>
                      </a:ext>
                    </a:extLst>
                  </p:cNvPr>
                  <p:cNvSpPr/>
                  <p:nvPr/>
                </p:nvSpPr>
                <p:spPr>
                  <a:xfrm>
                    <a:off x="5765672" y="4115935"/>
                    <a:ext cx="165261" cy="109170"/>
                  </a:xfrm>
                  <a:custGeom>
                    <a:avLst/>
                    <a:gdLst>
                      <a:gd name="connsiteX0" fmla="*/ 91826 w 165261"/>
                      <a:gd name="connsiteY0" fmla="*/ 108971 h 109170"/>
                      <a:gd name="connsiteX1" fmla="*/ 162883 w 165261"/>
                      <a:gd name="connsiteY1" fmla="*/ 55059 h 109170"/>
                      <a:gd name="connsiteX2" fmla="*/ 130879 w 165261"/>
                      <a:gd name="connsiteY2" fmla="*/ 5 h 109170"/>
                      <a:gd name="connsiteX3" fmla="*/ 83063 w 165261"/>
                      <a:gd name="connsiteY3" fmla="*/ 68394 h 109170"/>
                      <a:gd name="connsiteX4" fmla="*/ 18008 w 165261"/>
                      <a:gd name="connsiteY4" fmla="*/ 18388 h 109170"/>
                      <a:gd name="connsiteX5" fmla="*/ 91826 w 165261"/>
                      <a:gd name="connsiteY5" fmla="*/ 108971 h 109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5261" h="109170">
                        <a:moveTo>
                          <a:pt x="91826" y="108971"/>
                        </a:moveTo>
                        <a:cubicBezTo>
                          <a:pt x="91826" y="108971"/>
                          <a:pt x="152977" y="87730"/>
                          <a:pt x="162883" y="55059"/>
                        </a:cubicBezTo>
                        <a:cubicBezTo>
                          <a:pt x="172789" y="22388"/>
                          <a:pt x="149738" y="-376"/>
                          <a:pt x="130879" y="5"/>
                        </a:cubicBezTo>
                        <a:cubicBezTo>
                          <a:pt x="112019" y="386"/>
                          <a:pt x="79158" y="26675"/>
                          <a:pt x="83063" y="68394"/>
                        </a:cubicBezTo>
                        <a:cubicBezTo>
                          <a:pt x="83063" y="68394"/>
                          <a:pt x="49821" y="6958"/>
                          <a:pt x="18008" y="18388"/>
                        </a:cubicBezTo>
                        <a:cubicBezTo>
                          <a:pt x="-19616" y="31818"/>
                          <a:pt x="196" y="113733"/>
                          <a:pt x="91826" y="108971"/>
                        </a:cubicBezTo>
                        <a:close/>
                      </a:path>
                    </a:pathLst>
                  </a:custGeom>
                  <a:solidFill>
                    <a:srgbClr val="DEFF9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7" name="Graphic 379">
                  <a:extLst>
                    <a:ext uri="{FF2B5EF4-FFF2-40B4-BE49-F238E27FC236}">
                      <a16:creationId xmlns:a16="http://schemas.microsoft.com/office/drawing/2014/main" id="{E6D256E7-5A48-4309-A013-B17A588B2F71}"/>
                    </a:ext>
                  </a:extLst>
                </p:cNvPr>
                <p:cNvGrpSpPr/>
                <p:nvPr/>
              </p:nvGrpSpPr>
              <p:grpSpPr>
                <a:xfrm>
                  <a:off x="6753996" y="4084488"/>
                  <a:ext cx="335534" cy="141862"/>
                  <a:chOff x="6753996" y="4084488"/>
                  <a:chExt cx="335534" cy="141862"/>
                </a:xfrm>
              </p:grpSpPr>
              <p:sp>
                <p:nvSpPr>
                  <p:cNvPr id="61" name="Freeform: Shape 388">
                    <a:extLst>
                      <a:ext uri="{FF2B5EF4-FFF2-40B4-BE49-F238E27FC236}">
                        <a16:creationId xmlns:a16="http://schemas.microsoft.com/office/drawing/2014/main" id="{D657E3AD-91CD-4C2D-92B2-C6E27A1392CD}"/>
                      </a:ext>
                    </a:extLst>
                  </p:cNvPr>
                  <p:cNvSpPr/>
                  <p:nvPr/>
                </p:nvSpPr>
                <p:spPr>
                  <a:xfrm>
                    <a:off x="6753996" y="4123796"/>
                    <a:ext cx="248776" cy="102555"/>
                  </a:xfrm>
                  <a:custGeom>
                    <a:avLst/>
                    <a:gdLst>
                      <a:gd name="connsiteX0" fmla="*/ 238883 w 248776"/>
                      <a:gd name="connsiteY0" fmla="*/ 48818 h 102555"/>
                      <a:gd name="connsiteX1" fmla="*/ 147443 w 248776"/>
                      <a:gd name="connsiteY1" fmla="*/ 76917 h 102555"/>
                      <a:gd name="connsiteX2" fmla="*/ 86292 w 248776"/>
                      <a:gd name="connsiteY2" fmla="*/ 12433 h 102555"/>
                      <a:gd name="connsiteX3" fmla="*/ 3996 w 248776"/>
                      <a:gd name="connsiteY3" fmla="*/ 8146 h 102555"/>
                      <a:gd name="connsiteX4" fmla="*/ 7140 w 248776"/>
                      <a:gd name="connsiteY4" fmla="*/ 19672 h 102555"/>
                      <a:gd name="connsiteX5" fmla="*/ 96675 w 248776"/>
                      <a:gd name="connsiteY5" fmla="*/ 35769 h 102555"/>
                      <a:gd name="connsiteX6" fmla="*/ 129345 w 248776"/>
                      <a:gd name="connsiteY6" fmla="*/ 73202 h 102555"/>
                      <a:gd name="connsiteX7" fmla="*/ 157539 w 248776"/>
                      <a:gd name="connsiteY7" fmla="*/ 99396 h 102555"/>
                      <a:gd name="connsiteX8" fmla="*/ 247265 w 248776"/>
                      <a:gd name="connsiteY8" fmla="*/ 57295 h 102555"/>
                      <a:gd name="connsiteX9" fmla="*/ 238883 w 248776"/>
                      <a:gd name="connsiteY9" fmla="*/ 48818 h 102555"/>
                      <a:gd name="connsiteX10" fmla="*/ 238883 w 248776"/>
                      <a:gd name="connsiteY10" fmla="*/ 48818 h 102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776" h="102555">
                        <a:moveTo>
                          <a:pt x="238883" y="48818"/>
                        </a:moveTo>
                        <a:cubicBezTo>
                          <a:pt x="218690" y="73012"/>
                          <a:pt x="175446" y="109969"/>
                          <a:pt x="147443" y="76917"/>
                        </a:cubicBezTo>
                        <a:cubicBezTo>
                          <a:pt x="128202" y="54247"/>
                          <a:pt x="111915" y="28625"/>
                          <a:pt x="86292" y="12433"/>
                        </a:cubicBezTo>
                        <a:cubicBezTo>
                          <a:pt x="60575" y="-3855"/>
                          <a:pt x="31619" y="-2903"/>
                          <a:pt x="3996" y="8146"/>
                        </a:cubicBezTo>
                        <a:cubicBezTo>
                          <a:pt x="-3052" y="10909"/>
                          <a:pt x="-4" y="22434"/>
                          <a:pt x="7140" y="19672"/>
                        </a:cubicBezTo>
                        <a:cubicBezTo>
                          <a:pt x="40572" y="6337"/>
                          <a:pt x="70386" y="11099"/>
                          <a:pt x="96675" y="35769"/>
                        </a:cubicBezTo>
                        <a:cubicBezTo>
                          <a:pt x="108771" y="47104"/>
                          <a:pt x="119154" y="60153"/>
                          <a:pt x="129345" y="73202"/>
                        </a:cubicBezTo>
                        <a:cubicBezTo>
                          <a:pt x="137442" y="83584"/>
                          <a:pt x="144871" y="94348"/>
                          <a:pt x="157539" y="99396"/>
                        </a:cubicBezTo>
                        <a:cubicBezTo>
                          <a:pt x="190686" y="112731"/>
                          <a:pt x="227548" y="81013"/>
                          <a:pt x="247265" y="57295"/>
                        </a:cubicBezTo>
                        <a:cubicBezTo>
                          <a:pt x="252218" y="51390"/>
                          <a:pt x="243836" y="42913"/>
                          <a:pt x="238883" y="48818"/>
                        </a:cubicBezTo>
                        <a:lnTo>
                          <a:pt x="238883" y="48818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" name="Freeform: Shape 389">
                    <a:extLst>
                      <a:ext uri="{FF2B5EF4-FFF2-40B4-BE49-F238E27FC236}">
                        <a16:creationId xmlns:a16="http://schemas.microsoft.com/office/drawing/2014/main" id="{01D32CC3-3CA6-40CE-99F8-E7F340A53EB9}"/>
                      </a:ext>
                    </a:extLst>
                  </p:cNvPr>
                  <p:cNvSpPr/>
                  <p:nvPr/>
                </p:nvSpPr>
                <p:spPr>
                  <a:xfrm>
                    <a:off x="6943567" y="4084488"/>
                    <a:ext cx="145963" cy="141413"/>
                  </a:xfrm>
                  <a:custGeom>
                    <a:avLst/>
                    <a:gdLst>
                      <a:gd name="connsiteX0" fmla="*/ 28642 w 145963"/>
                      <a:gd name="connsiteY0" fmla="*/ 116796 h 141413"/>
                      <a:gd name="connsiteX1" fmla="*/ 1972 w 145963"/>
                      <a:gd name="connsiteY1" fmla="*/ 31737 h 141413"/>
                      <a:gd name="connsiteX2" fmla="*/ 59884 w 145963"/>
                      <a:gd name="connsiteY2" fmla="*/ 5448 h 141413"/>
                      <a:gd name="connsiteX3" fmla="*/ 59217 w 145963"/>
                      <a:gd name="connsiteY3" fmla="*/ 88887 h 141413"/>
                      <a:gd name="connsiteX4" fmla="*/ 141227 w 145963"/>
                      <a:gd name="connsiteY4" fmla="*/ 85744 h 141413"/>
                      <a:gd name="connsiteX5" fmla="*/ 28642 w 145963"/>
                      <a:gd name="connsiteY5" fmla="*/ 116796 h 14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963" h="141413">
                        <a:moveTo>
                          <a:pt x="28642" y="116796"/>
                        </a:moveTo>
                        <a:cubicBezTo>
                          <a:pt x="28642" y="116796"/>
                          <a:pt x="-8887" y="64122"/>
                          <a:pt x="1972" y="31737"/>
                        </a:cubicBezTo>
                        <a:cubicBezTo>
                          <a:pt x="12830" y="-648"/>
                          <a:pt x="44739" y="-5886"/>
                          <a:pt x="59884" y="5448"/>
                        </a:cubicBezTo>
                        <a:cubicBezTo>
                          <a:pt x="75029" y="16688"/>
                          <a:pt x="86554" y="57074"/>
                          <a:pt x="59217" y="88887"/>
                        </a:cubicBezTo>
                        <a:cubicBezTo>
                          <a:pt x="59217" y="88887"/>
                          <a:pt x="121796" y="58026"/>
                          <a:pt x="141227" y="85744"/>
                        </a:cubicBezTo>
                        <a:cubicBezTo>
                          <a:pt x="164087" y="118415"/>
                          <a:pt x="100556" y="173755"/>
                          <a:pt x="28642" y="116796"/>
                        </a:cubicBezTo>
                        <a:close/>
                      </a:path>
                    </a:pathLst>
                  </a:custGeom>
                  <a:solidFill>
                    <a:srgbClr val="DEFF9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" name="Graphic 379">
                  <a:extLst>
                    <a:ext uri="{FF2B5EF4-FFF2-40B4-BE49-F238E27FC236}">
                      <a16:creationId xmlns:a16="http://schemas.microsoft.com/office/drawing/2014/main" id="{930CED4F-DEB0-4710-A959-12E3D658CFA9}"/>
                    </a:ext>
                  </a:extLst>
                </p:cNvPr>
                <p:cNvGrpSpPr/>
                <p:nvPr/>
              </p:nvGrpSpPr>
              <p:grpSpPr>
                <a:xfrm>
                  <a:off x="6790652" y="3716020"/>
                  <a:ext cx="230451" cy="268987"/>
                  <a:chOff x="6790652" y="3716020"/>
                  <a:chExt cx="230451" cy="268987"/>
                </a:xfrm>
              </p:grpSpPr>
              <p:sp>
                <p:nvSpPr>
                  <p:cNvPr id="59" name="Freeform: Shape 386">
                    <a:extLst>
                      <a:ext uri="{FF2B5EF4-FFF2-40B4-BE49-F238E27FC236}">
                        <a16:creationId xmlns:a16="http://schemas.microsoft.com/office/drawing/2014/main" id="{E3D296A1-F52F-4AE7-A4F7-A515788582A8}"/>
                      </a:ext>
                    </a:extLst>
                  </p:cNvPr>
                  <p:cNvSpPr/>
                  <p:nvPr/>
                </p:nvSpPr>
                <p:spPr>
                  <a:xfrm>
                    <a:off x="6790652" y="3716020"/>
                    <a:ext cx="165573" cy="199006"/>
                  </a:xfrm>
                  <a:custGeom>
                    <a:avLst/>
                    <a:gdLst>
                      <a:gd name="connsiteX0" fmla="*/ 158125 w 165573"/>
                      <a:gd name="connsiteY0" fmla="*/ 185417 h 199006"/>
                      <a:gd name="connsiteX1" fmla="*/ 85069 w 165573"/>
                      <a:gd name="connsiteY1" fmla="*/ 175797 h 199006"/>
                      <a:gd name="connsiteX2" fmla="*/ 72972 w 165573"/>
                      <a:gd name="connsiteY2" fmla="*/ 120171 h 199006"/>
                      <a:gd name="connsiteX3" fmla="*/ 65257 w 165573"/>
                      <a:gd name="connsiteY3" fmla="*/ 51019 h 199006"/>
                      <a:gd name="connsiteX4" fmla="*/ 7249 w 165573"/>
                      <a:gd name="connsiteY4" fmla="*/ 346 h 199006"/>
                      <a:gd name="connsiteX5" fmla="*/ 4106 w 165573"/>
                      <a:gd name="connsiteY5" fmla="*/ 11872 h 199006"/>
                      <a:gd name="connsiteX6" fmla="*/ 56684 w 165573"/>
                      <a:gd name="connsiteY6" fmla="*/ 62735 h 199006"/>
                      <a:gd name="connsiteX7" fmla="*/ 60208 w 165573"/>
                      <a:gd name="connsiteY7" fmla="*/ 138269 h 199006"/>
                      <a:gd name="connsiteX8" fmla="*/ 79068 w 165573"/>
                      <a:gd name="connsiteY8" fmla="*/ 186084 h 199006"/>
                      <a:gd name="connsiteX9" fmla="*/ 126693 w 165573"/>
                      <a:gd name="connsiteY9" fmla="*/ 198848 h 199006"/>
                      <a:gd name="connsiteX10" fmla="*/ 161364 w 165573"/>
                      <a:gd name="connsiteY10" fmla="*/ 196847 h 199006"/>
                      <a:gd name="connsiteX11" fmla="*/ 158125 w 165573"/>
                      <a:gd name="connsiteY11" fmla="*/ 185417 h 199006"/>
                      <a:gd name="connsiteX12" fmla="*/ 158125 w 165573"/>
                      <a:gd name="connsiteY12" fmla="*/ 185417 h 199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5573" h="199006">
                        <a:moveTo>
                          <a:pt x="158125" y="185417"/>
                        </a:moveTo>
                        <a:cubicBezTo>
                          <a:pt x="137170" y="188846"/>
                          <a:pt x="104595" y="189799"/>
                          <a:pt x="85069" y="175797"/>
                        </a:cubicBezTo>
                        <a:cubicBezTo>
                          <a:pt x="66780" y="162748"/>
                          <a:pt x="72305" y="139412"/>
                          <a:pt x="72972" y="120171"/>
                        </a:cubicBezTo>
                        <a:cubicBezTo>
                          <a:pt x="73734" y="97121"/>
                          <a:pt x="73829" y="72832"/>
                          <a:pt x="65257" y="51019"/>
                        </a:cubicBezTo>
                        <a:cubicBezTo>
                          <a:pt x="54970" y="24921"/>
                          <a:pt x="33157" y="9205"/>
                          <a:pt x="7249" y="346"/>
                        </a:cubicBezTo>
                        <a:cubicBezTo>
                          <a:pt x="10" y="-2130"/>
                          <a:pt x="-3133" y="9395"/>
                          <a:pt x="4106" y="11872"/>
                        </a:cubicBezTo>
                        <a:cubicBezTo>
                          <a:pt x="29347" y="20444"/>
                          <a:pt x="49254" y="36446"/>
                          <a:pt x="56684" y="62735"/>
                        </a:cubicBezTo>
                        <a:cubicBezTo>
                          <a:pt x="63637" y="87024"/>
                          <a:pt x="61542" y="113313"/>
                          <a:pt x="60208" y="138269"/>
                        </a:cubicBezTo>
                        <a:cubicBezTo>
                          <a:pt x="59256" y="157414"/>
                          <a:pt x="62304" y="174559"/>
                          <a:pt x="79068" y="186084"/>
                        </a:cubicBezTo>
                        <a:cubicBezTo>
                          <a:pt x="92784" y="195514"/>
                          <a:pt x="110405" y="198181"/>
                          <a:pt x="126693" y="198848"/>
                        </a:cubicBezTo>
                        <a:cubicBezTo>
                          <a:pt x="138218" y="199324"/>
                          <a:pt x="149934" y="198752"/>
                          <a:pt x="161364" y="196847"/>
                        </a:cubicBezTo>
                        <a:cubicBezTo>
                          <a:pt x="168793" y="195609"/>
                          <a:pt x="165555" y="184179"/>
                          <a:pt x="158125" y="185417"/>
                        </a:cubicBezTo>
                        <a:lnTo>
                          <a:pt x="158125" y="185417"/>
                        </a:lnTo>
                        <a:close/>
                      </a:path>
                    </a:pathLst>
                  </a:custGeom>
                  <a:solidFill>
                    <a:srgbClr val="EDFFD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" name="Freeform: Shape 387">
                    <a:extLst>
                      <a:ext uri="{FF2B5EF4-FFF2-40B4-BE49-F238E27FC236}">
                        <a16:creationId xmlns:a16="http://schemas.microsoft.com/office/drawing/2014/main" id="{370D714A-F655-4571-A3EE-99CEC46D35A3}"/>
                      </a:ext>
                    </a:extLst>
                  </p:cNvPr>
                  <p:cNvSpPr/>
                  <p:nvPr/>
                </p:nvSpPr>
                <p:spPr>
                  <a:xfrm>
                    <a:off x="6915440" y="3820230"/>
                    <a:ext cx="105663" cy="164776"/>
                  </a:xfrm>
                  <a:custGeom>
                    <a:avLst/>
                    <a:gdLst>
                      <a:gd name="connsiteX0" fmla="*/ 0 w 105663"/>
                      <a:gd name="connsiteY0" fmla="*/ 89112 h 164776"/>
                      <a:gd name="connsiteX1" fmla="*/ 35433 w 105663"/>
                      <a:gd name="connsiteY1" fmla="*/ 7293 h 164776"/>
                      <a:gd name="connsiteX2" fmla="*/ 96488 w 105663"/>
                      <a:gd name="connsiteY2" fmla="*/ 25295 h 164776"/>
                      <a:gd name="connsiteX3" fmla="*/ 41434 w 105663"/>
                      <a:gd name="connsiteY3" fmla="*/ 88065 h 164776"/>
                      <a:gd name="connsiteX4" fmla="*/ 105537 w 105663"/>
                      <a:gd name="connsiteY4" fmla="*/ 139309 h 164776"/>
                      <a:gd name="connsiteX5" fmla="*/ 0 w 105663"/>
                      <a:gd name="connsiteY5" fmla="*/ 89112 h 164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663" h="164776">
                        <a:moveTo>
                          <a:pt x="0" y="89112"/>
                        </a:moveTo>
                        <a:cubicBezTo>
                          <a:pt x="0" y="89112"/>
                          <a:pt x="6096" y="24723"/>
                          <a:pt x="35433" y="7293"/>
                        </a:cubicBezTo>
                        <a:cubicBezTo>
                          <a:pt x="64865" y="-10138"/>
                          <a:pt x="92392" y="6816"/>
                          <a:pt x="96488" y="25295"/>
                        </a:cubicBezTo>
                        <a:cubicBezTo>
                          <a:pt x="100584" y="43678"/>
                          <a:pt x="82867" y="81873"/>
                          <a:pt x="41434" y="88065"/>
                        </a:cubicBezTo>
                        <a:cubicBezTo>
                          <a:pt x="41434" y="88065"/>
                          <a:pt x="108966" y="105686"/>
                          <a:pt x="105537" y="139309"/>
                        </a:cubicBezTo>
                        <a:cubicBezTo>
                          <a:pt x="101441" y="179028"/>
                          <a:pt x="17145" y="179314"/>
                          <a:pt x="0" y="89112"/>
                        </a:cubicBezTo>
                        <a:close/>
                      </a:path>
                    </a:pathLst>
                  </a:custGeom>
                  <a:solidFill>
                    <a:srgbClr val="F9FFE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7" name="Graphic 379">
                <a:extLst>
                  <a:ext uri="{FF2B5EF4-FFF2-40B4-BE49-F238E27FC236}">
                    <a16:creationId xmlns:a16="http://schemas.microsoft.com/office/drawing/2014/main" id="{120B4805-C2C2-4F63-9A85-C39111CBAD9E}"/>
                  </a:ext>
                </a:extLst>
              </p:cNvPr>
              <p:cNvGrpSpPr/>
              <p:nvPr/>
            </p:nvGrpSpPr>
            <p:grpSpPr>
              <a:xfrm>
                <a:off x="6480322" y="3304239"/>
                <a:ext cx="234715" cy="368968"/>
                <a:chOff x="6480322" y="3304239"/>
                <a:chExt cx="234715" cy="368968"/>
              </a:xfrm>
            </p:grpSpPr>
            <p:sp>
              <p:nvSpPr>
                <p:cNvPr id="49" name="Freeform: Shape 376">
                  <a:extLst>
                    <a:ext uri="{FF2B5EF4-FFF2-40B4-BE49-F238E27FC236}">
                      <a16:creationId xmlns:a16="http://schemas.microsoft.com/office/drawing/2014/main" id="{358C0AAD-8082-4E59-BC25-059AB7C427A3}"/>
                    </a:ext>
                  </a:extLst>
                </p:cNvPr>
                <p:cNvSpPr/>
                <p:nvPr/>
              </p:nvSpPr>
              <p:spPr>
                <a:xfrm>
                  <a:off x="6480322" y="3429517"/>
                  <a:ext cx="163569" cy="243691"/>
                </a:xfrm>
                <a:custGeom>
                  <a:avLst/>
                  <a:gdLst>
                    <a:gd name="connsiteX0" fmla="*/ 11923 w 163569"/>
                    <a:gd name="connsiteY0" fmla="*/ 239701 h 243691"/>
                    <a:gd name="connsiteX1" fmla="*/ 40498 w 163569"/>
                    <a:gd name="connsiteY1" fmla="*/ 194743 h 243691"/>
                    <a:gd name="connsiteX2" fmla="*/ 78979 w 163569"/>
                    <a:gd name="connsiteY2" fmla="*/ 169502 h 243691"/>
                    <a:gd name="connsiteX3" fmla="*/ 123937 w 163569"/>
                    <a:gd name="connsiteY3" fmla="*/ 167978 h 243691"/>
                    <a:gd name="connsiteX4" fmla="*/ 160989 w 163569"/>
                    <a:gd name="connsiteY4" fmla="*/ 53201 h 243691"/>
                    <a:gd name="connsiteX5" fmla="*/ 153274 w 163569"/>
                    <a:gd name="connsiteY5" fmla="*/ 4243 h 243691"/>
                    <a:gd name="connsiteX6" fmla="*/ 141749 w 163569"/>
                    <a:gd name="connsiteY6" fmla="*/ 7386 h 243691"/>
                    <a:gd name="connsiteX7" fmla="*/ 148988 w 163569"/>
                    <a:gd name="connsiteY7" fmla="*/ 119876 h 243691"/>
                    <a:gd name="connsiteX8" fmla="*/ 137939 w 163569"/>
                    <a:gd name="connsiteY8" fmla="*/ 147785 h 243691"/>
                    <a:gd name="connsiteX9" fmla="*/ 110792 w 163569"/>
                    <a:gd name="connsiteY9" fmla="*/ 155500 h 243691"/>
                    <a:gd name="connsiteX10" fmla="*/ 32021 w 163569"/>
                    <a:gd name="connsiteY10" fmla="*/ 186266 h 243691"/>
                    <a:gd name="connsiteX11" fmla="*/ 398 w 163569"/>
                    <a:gd name="connsiteY11" fmla="*/ 236462 h 243691"/>
                    <a:gd name="connsiteX12" fmla="*/ 11923 w 163569"/>
                    <a:gd name="connsiteY12" fmla="*/ 239701 h 243691"/>
                    <a:gd name="connsiteX13" fmla="*/ 11923 w 163569"/>
                    <a:gd name="connsiteY13" fmla="*/ 239701 h 243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3569" h="243691">
                      <a:moveTo>
                        <a:pt x="11923" y="239701"/>
                      </a:moveTo>
                      <a:cubicBezTo>
                        <a:pt x="17828" y="224175"/>
                        <a:pt x="28592" y="207411"/>
                        <a:pt x="40498" y="194743"/>
                      </a:cubicBezTo>
                      <a:cubicBezTo>
                        <a:pt x="51071" y="183408"/>
                        <a:pt x="64025" y="173978"/>
                        <a:pt x="78979" y="169502"/>
                      </a:cubicBezTo>
                      <a:cubicBezTo>
                        <a:pt x="94409" y="164930"/>
                        <a:pt x="108602" y="169787"/>
                        <a:pt x="123937" y="167978"/>
                      </a:cubicBezTo>
                      <a:cubicBezTo>
                        <a:pt x="171657" y="162358"/>
                        <a:pt x="164513" y="85967"/>
                        <a:pt x="160989" y="53201"/>
                      </a:cubicBezTo>
                      <a:cubicBezTo>
                        <a:pt x="159275" y="36818"/>
                        <a:pt x="156798" y="20340"/>
                        <a:pt x="153274" y="4243"/>
                      </a:cubicBezTo>
                      <a:cubicBezTo>
                        <a:pt x="151655" y="-3187"/>
                        <a:pt x="140129" y="-43"/>
                        <a:pt x="141749" y="7386"/>
                      </a:cubicBezTo>
                      <a:cubicBezTo>
                        <a:pt x="149750" y="43105"/>
                        <a:pt x="155465" y="83586"/>
                        <a:pt x="148988" y="119876"/>
                      </a:cubicBezTo>
                      <a:cubicBezTo>
                        <a:pt x="147273" y="129592"/>
                        <a:pt x="144511" y="140165"/>
                        <a:pt x="137939" y="147785"/>
                      </a:cubicBezTo>
                      <a:cubicBezTo>
                        <a:pt x="130700" y="156357"/>
                        <a:pt x="121175" y="156738"/>
                        <a:pt x="110792" y="155500"/>
                      </a:cubicBezTo>
                      <a:cubicBezTo>
                        <a:pt x="80312" y="151785"/>
                        <a:pt x="52785" y="164168"/>
                        <a:pt x="32021" y="186266"/>
                      </a:cubicBezTo>
                      <a:cubicBezTo>
                        <a:pt x="18590" y="200553"/>
                        <a:pt x="7351" y="218079"/>
                        <a:pt x="398" y="236462"/>
                      </a:cubicBezTo>
                      <a:cubicBezTo>
                        <a:pt x="-2269" y="243701"/>
                        <a:pt x="9256" y="246749"/>
                        <a:pt x="11923" y="239701"/>
                      </a:cubicBezTo>
                      <a:lnTo>
                        <a:pt x="11923" y="239701"/>
                      </a:lnTo>
                      <a:close/>
                    </a:path>
                  </a:pathLst>
                </a:custGeom>
                <a:solidFill>
                  <a:srgbClr val="EDFFD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377">
                  <a:extLst>
                    <a:ext uri="{FF2B5EF4-FFF2-40B4-BE49-F238E27FC236}">
                      <a16:creationId xmlns:a16="http://schemas.microsoft.com/office/drawing/2014/main" id="{DCF39E00-9ACA-42E7-84DF-B6588D4E0EC2}"/>
                    </a:ext>
                  </a:extLst>
                </p:cNvPr>
                <p:cNvSpPr/>
                <p:nvPr/>
              </p:nvSpPr>
              <p:spPr>
                <a:xfrm>
                  <a:off x="6490990" y="3304239"/>
                  <a:ext cx="224047" cy="154952"/>
                </a:xfrm>
                <a:custGeom>
                  <a:avLst/>
                  <a:gdLst>
                    <a:gd name="connsiteX0" fmla="*/ 141462 w 224047"/>
                    <a:gd name="connsiteY0" fmla="*/ 154952 h 154952"/>
                    <a:gd name="connsiteX1" fmla="*/ 8970 w 224047"/>
                    <a:gd name="connsiteY1" fmla="*/ 59035 h 154952"/>
                    <a:gd name="connsiteX2" fmla="*/ 135652 w 224047"/>
                    <a:gd name="connsiteY2" fmla="*/ 123615 h 154952"/>
                    <a:gd name="connsiteX3" fmla="*/ 170037 w 224047"/>
                    <a:gd name="connsiteY3" fmla="*/ 266 h 154952"/>
                    <a:gd name="connsiteX4" fmla="*/ 141462 w 224047"/>
                    <a:gd name="connsiteY4" fmla="*/ 154952 h 154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047" h="154952">
                      <a:moveTo>
                        <a:pt x="141462" y="154952"/>
                      </a:moveTo>
                      <a:cubicBezTo>
                        <a:pt x="141462" y="154952"/>
                        <a:pt x="-42084" y="134950"/>
                        <a:pt x="8970" y="59035"/>
                      </a:cubicBezTo>
                      <a:cubicBezTo>
                        <a:pt x="64310" y="-23261"/>
                        <a:pt x="135652" y="123615"/>
                        <a:pt x="135652" y="123615"/>
                      </a:cubicBezTo>
                      <a:cubicBezTo>
                        <a:pt x="135652" y="123615"/>
                        <a:pt x="113459" y="4743"/>
                        <a:pt x="170037" y="266"/>
                      </a:cubicBezTo>
                      <a:cubicBezTo>
                        <a:pt x="231283" y="-4592"/>
                        <a:pt x="262335" y="57416"/>
                        <a:pt x="141462" y="154952"/>
                      </a:cubicBezTo>
                      <a:close/>
                    </a:path>
                  </a:pathLst>
                </a:custGeom>
                <a:solidFill>
                  <a:srgbClr val="DEFF9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8" name="Freeform: Shape 345">
                <a:extLst>
                  <a:ext uri="{FF2B5EF4-FFF2-40B4-BE49-F238E27FC236}">
                    <a16:creationId xmlns:a16="http://schemas.microsoft.com/office/drawing/2014/main" id="{CAD51BDC-43ED-4764-BFCC-65A33B855C63}"/>
                  </a:ext>
                </a:extLst>
              </p:cNvPr>
              <p:cNvSpPr/>
              <p:nvPr/>
            </p:nvSpPr>
            <p:spPr>
              <a:xfrm>
                <a:off x="6262883" y="4052884"/>
                <a:ext cx="16573" cy="16573"/>
              </a:xfrm>
              <a:custGeom>
                <a:avLst/>
                <a:gdLst>
                  <a:gd name="connsiteX0" fmla="*/ 16573 w 16573"/>
                  <a:gd name="connsiteY0" fmla="*/ 8287 h 16573"/>
                  <a:gd name="connsiteX1" fmla="*/ 8287 w 16573"/>
                  <a:gd name="connsiteY1" fmla="*/ 16573 h 16573"/>
                  <a:gd name="connsiteX2" fmla="*/ 0 w 16573"/>
                  <a:gd name="connsiteY2" fmla="*/ 8287 h 16573"/>
                  <a:gd name="connsiteX3" fmla="*/ 8287 w 16573"/>
                  <a:gd name="connsiteY3" fmla="*/ 0 h 16573"/>
                  <a:gd name="connsiteX4" fmla="*/ 16573 w 16573"/>
                  <a:gd name="connsiteY4" fmla="*/ 8287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" h="16573">
                    <a:moveTo>
                      <a:pt x="16573" y="8287"/>
                    </a:moveTo>
                    <a:cubicBezTo>
                      <a:pt x="16573" y="12859"/>
                      <a:pt x="12859" y="16573"/>
                      <a:pt x="8287" y="16573"/>
                    </a:cubicBezTo>
                    <a:cubicBezTo>
                      <a:pt x="3715" y="16573"/>
                      <a:pt x="0" y="12859"/>
                      <a:pt x="0" y="8287"/>
                    </a:cubicBezTo>
                    <a:cubicBezTo>
                      <a:pt x="0" y="3715"/>
                      <a:pt x="3715" y="0"/>
                      <a:pt x="8287" y="0"/>
                    </a:cubicBezTo>
                    <a:cubicBezTo>
                      <a:pt x="12859" y="0"/>
                      <a:pt x="16573" y="3620"/>
                      <a:pt x="16573" y="8287"/>
                    </a:cubicBezTo>
                    <a:close/>
                  </a:path>
                </a:pathLst>
              </a:custGeom>
              <a:solidFill>
                <a:srgbClr val="F8AB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346">
                <a:extLst>
                  <a:ext uri="{FF2B5EF4-FFF2-40B4-BE49-F238E27FC236}">
                    <a16:creationId xmlns:a16="http://schemas.microsoft.com/office/drawing/2014/main" id="{C80C92E4-27A8-4BEB-8C71-87B3B34E0FC0}"/>
                  </a:ext>
                </a:extLst>
              </p:cNvPr>
              <p:cNvSpPr/>
              <p:nvPr/>
            </p:nvSpPr>
            <p:spPr>
              <a:xfrm>
                <a:off x="5829781" y="4013165"/>
                <a:ext cx="41909" cy="41910"/>
              </a:xfrm>
              <a:custGeom>
                <a:avLst/>
                <a:gdLst>
                  <a:gd name="connsiteX0" fmla="*/ 41910 w 41909"/>
                  <a:gd name="connsiteY0" fmla="*/ 20955 h 41910"/>
                  <a:gd name="connsiteX1" fmla="*/ 20955 w 41909"/>
                  <a:gd name="connsiteY1" fmla="*/ 41910 h 41910"/>
                  <a:gd name="connsiteX2" fmla="*/ 0 w 41909"/>
                  <a:gd name="connsiteY2" fmla="*/ 20955 h 41910"/>
                  <a:gd name="connsiteX3" fmla="*/ 20955 w 41909"/>
                  <a:gd name="connsiteY3" fmla="*/ 0 h 41910"/>
                  <a:gd name="connsiteX4" fmla="*/ 41910 w 41909"/>
                  <a:gd name="connsiteY4" fmla="*/ 20955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09" h="41910">
                    <a:moveTo>
                      <a:pt x="41910" y="20955"/>
                    </a:moveTo>
                    <a:cubicBezTo>
                      <a:pt x="41910" y="32575"/>
                      <a:pt x="32480" y="41910"/>
                      <a:pt x="20955" y="41910"/>
                    </a:cubicBezTo>
                    <a:cubicBezTo>
                      <a:pt x="9334" y="41910"/>
                      <a:pt x="0" y="32480"/>
                      <a:pt x="0" y="20955"/>
                    </a:cubicBezTo>
                    <a:cubicBezTo>
                      <a:pt x="0" y="9334"/>
                      <a:pt x="9430" y="0"/>
                      <a:pt x="20955" y="0"/>
                    </a:cubicBezTo>
                    <a:cubicBezTo>
                      <a:pt x="32480" y="0"/>
                      <a:pt x="41910" y="9334"/>
                      <a:pt x="41910" y="20955"/>
                    </a:cubicBezTo>
                    <a:close/>
                  </a:path>
                </a:pathLst>
              </a:custGeom>
              <a:solidFill>
                <a:srgbClr val="F8AB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" name="Graphic 379">
                <a:extLst>
                  <a:ext uri="{FF2B5EF4-FFF2-40B4-BE49-F238E27FC236}">
                    <a16:creationId xmlns:a16="http://schemas.microsoft.com/office/drawing/2014/main" id="{1062B42A-56F6-4C15-91D7-548BA6C6127C}"/>
                  </a:ext>
                </a:extLst>
              </p:cNvPr>
              <p:cNvGrpSpPr/>
              <p:nvPr/>
            </p:nvGrpSpPr>
            <p:grpSpPr>
              <a:xfrm>
                <a:off x="5620326" y="3128674"/>
                <a:ext cx="1666875" cy="1379410"/>
                <a:chOff x="5620326" y="3128674"/>
                <a:chExt cx="1666875" cy="1379410"/>
              </a:xfrm>
              <a:solidFill>
                <a:srgbClr val="F8AB1D"/>
              </a:solidFill>
            </p:grpSpPr>
            <p:sp>
              <p:nvSpPr>
                <p:cNvPr id="21" name="Freeform: Shape 348">
                  <a:extLst>
                    <a:ext uri="{FF2B5EF4-FFF2-40B4-BE49-F238E27FC236}">
                      <a16:creationId xmlns:a16="http://schemas.microsoft.com/office/drawing/2014/main" id="{5AAFA50C-3939-493D-9B1F-F87EBA09BCDF}"/>
                    </a:ext>
                  </a:extLst>
                </p:cNvPr>
                <p:cNvSpPr/>
                <p:nvPr/>
              </p:nvSpPr>
              <p:spPr>
                <a:xfrm>
                  <a:off x="6703985" y="3966207"/>
                  <a:ext cx="27813" cy="27812"/>
                </a:xfrm>
                <a:custGeom>
                  <a:avLst/>
                  <a:gdLst>
                    <a:gd name="connsiteX0" fmla="*/ 27813 w 27813"/>
                    <a:gd name="connsiteY0" fmla="*/ 13906 h 27812"/>
                    <a:gd name="connsiteX1" fmla="*/ 13906 w 27813"/>
                    <a:gd name="connsiteY1" fmla="*/ 27813 h 27812"/>
                    <a:gd name="connsiteX2" fmla="*/ 0 w 27813"/>
                    <a:gd name="connsiteY2" fmla="*/ 13906 h 27812"/>
                    <a:gd name="connsiteX3" fmla="*/ 13906 w 27813"/>
                    <a:gd name="connsiteY3" fmla="*/ 0 h 27812"/>
                    <a:gd name="connsiteX4" fmla="*/ 27813 w 27813"/>
                    <a:gd name="connsiteY4" fmla="*/ 13906 h 2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3" h="27812">
                      <a:moveTo>
                        <a:pt x="27813" y="13906"/>
                      </a:moveTo>
                      <a:cubicBezTo>
                        <a:pt x="27813" y="21587"/>
                        <a:pt x="21587" y="27813"/>
                        <a:pt x="13906" y="27813"/>
                      </a:cubicBezTo>
                      <a:cubicBezTo>
                        <a:pt x="6226" y="27813"/>
                        <a:pt x="0" y="21587"/>
                        <a:pt x="0" y="13906"/>
                      </a:cubicBezTo>
                      <a:cubicBezTo>
                        <a:pt x="0" y="6226"/>
                        <a:pt x="6226" y="0"/>
                        <a:pt x="13906" y="0"/>
                      </a:cubicBezTo>
                      <a:cubicBezTo>
                        <a:pt x="21587" y="0"/>
                        <a:pt x="27813" y="6226"/>
                        <a:pt x="27813" y="13906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349">
                  <a:extLst>
                    <a:ext uri="{FF2B5EF4-FFF2-40B4-BE49-F238E27FC236}">
                      <a16:creationId xmlns:a16="http://schemas.microsoft.com/office/drawing/2014/main" id="{4A8B0F67-37FC-4AC3-ACC7-932312995DDD}"/>
                    </a:ext>
                  </a:extLst>
                </p:cNvPr>
                <p:cNvSpPr/>
                <p:nvPr/>
              </p:nvSpPr>
              <p:spPr>
                <a:xfrm>
                  <a:off x="6778566" y="4354065"/>
                  <a:ext cx="42481" cy="42481"/>
                </a:xfrm>
                <a:custGeom>
                  <a:avLst/>
                  <a:gdLst>
                    <a:gd name="connsiteX0" fmla="*/ 42482 w 42481"/>
                    <a:gd name="connsiteY0" fmla="*/ 21241 h 42481"/>
                    <a:gd name="connsiteX1" fmla="*/ 21241 w 42481"/>
                    <a:gd name="connsiteY1" fmla="*/ 42482 h 42481"/>
                    <a:gd name="connsiteX2" fmla="*/ 0 w 42481"/>
                    <a:gd name="connsiteY2" fmla="*/ 21241 h 42481"/>
                    <a:gd name="connsiteX3" fmla="*/ 21241 w 42481"/>
                    <a:gd name="connsiteY3" fmla="*/ 0 h 42481"/>
                    <a:gd name="connsiteX4" fmla="*/ 42482 w 42481"/>
                    <a:gd name="connsiteY4" fmla="*/ 21241 h 4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1" h="42481">
                      <a:moveTo>
                        <a:pt x="42482" y="21241"/>
                      </a:moveTo>
                      <a:cubicBezTo>
                        <a:pt x="42482" y="32957"/>
                        <a:pt x="32957" y="42482"/>
                        <a:pt x="21241" y="42482"/>
                      </a:cubicBezTo>
                      <a:cubicBezTo>
                        <a:pt x="9525" y="42482"/>
                        <a:pt x="0" y="32957"/>
                        <a:pt x="0" y="21241"/>
                      </a:cubicBezTo>
                      <a:cubicBezTo>
                        <a:pt x="0" y="9525"/>
                        <a:pt x="9525" y="0"/>
                        <a:pt x="21241" y="0"/>
                      </a:cubicBezTo>
                      <a:cubicBezTo>
                        <a:pt x="32957" y="0"/>
                        <a:pt x="42482" y="9525"/>
                        <a:pt x="42482" y="21241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" name="Freeform: Shape 350">
                  <a:extLst>
                    <a:ext uri="{FF2B5EF4-FFF2-40B4-BE49-F238E27FC236}">
                      <a16:creationId xmlns:a16="http://schemas.microsoft.com/office/drawing/2014/main" id="{24CF5D12-9439-4640-9B54-ECD331E47866}"/>
                    </a:ext>
                  </a:extLst>
                </p:cNvPr>
                <p:cNvSpPr/>
                <p:nvPr/>
              </p:nvSpPr>
              <p:spPr>
                <a:xfrm>
                  <a:off x="6924489" y="4296153"/>
                  <a:ext cx="7620" cy="7619"/>
                </a:xfrm>
                <a:custGeom>
                  <a:avLst/>
                  <a:gdLst>
                    <a:gd name="connsiteX0" fmla="*/ 7620 w 7620"/>
                    <a:gd name="connsiteY0" fmla="*/ 3810 h 7619"/>
                    <a:gd name="connsiteX1" fmla="*/ 3810 w 7620"/>
                    <a:gd name="connsiteY1" fmla="*/ 7620 h 7619"/>
                    <a:gd name="connsiteX2" fmla="*/ 0 w 7620"/>
                    <a:gd name="connsiteY2" fmla="*/ 3810 h 7619"/>
                    <a:gd name="connsiteX3" fmla="*/ 3810 w 7620"/>
                    <a:gd name="connsiteY3" fmla="*/ 0 h 7619"/>
                    <a:gd name="connsiteX4" fmla="*/ 7620 w 7620"/>
                    <a:gd name="connsiteY4" fmla="*/ 3810 h 7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" h="7619">
                      <a:moveTo>
                        <a:pt x="7620" y="3810"/>
                      </a:moveTo>
                      <a:cubicBezTo>
                        <a:pt x="7620" y="5905"/>
                        <a:pt x="5905" y="7620"/>
                        <a:pt x="3810" y="7620"/>
                      </a:cubicBezTo>
                      <a:cubicBezTo>
                        <a:pt x="1714" y="7620"/>
                        <a:pt x="0" y="5905"/>
                        <a:pt x="0" y="3810"/>
                      </a:cubicBezTo>
                      <a:cubicBezTo>
                        <a:pt x="0" y="1714"/>
                        <a:pt x="1714" y="0"/>
                        <a:pt x="3810" y="0"/>
                      </a:cubicBezTo>
                      <a:cubicBezTo>
                        <a:pt x="5905" y="0"/>
                        <a:pt x="7620" y="1714"/>
                        <a:pt x="7620" y="3810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" name="Freeform: Shape 351">
                  <a:extLst>
                    <a:ext uri="{FF2B5EF4-FFF2-40B4-BE49-F238E27FC236}">
                      <a16:creationId xmlns:a16="http://schemas.microsoft.com/office/drawing/2014/main" id="{61CB5D2B-6D14-49DC-A7A0-585F6344BAC5}"/>
                    </a:ext>
                  </a:extLst>
                </p:cNvPr>
                <p:cNvSpPr/>
                <p:nvPr/>
              </p:nvSpPr>
              <p:spPr>
                <a:xfrm>
                  <a:off x="7183950" y="3879053"/>
                  <a:ext cx="23621" cy="23622"/>
                </a:xfrm>
                <a:custGeom>
                  <a:avLst/>
                  <a:gdLst>
                    <a:gd name="connsiteX0" fmla="*/ 23622 w 23621"/>
                    <a:gd name="connsiteY0" fmla="*/ 11811 h 23622"/>
                    <a:gd name="connsiteX1" fmla="*/ 11811 w 23621"/>
                    <a:gd name="connsiteY1" fmla="*/ 23622 h 23622"/>
                    <a:gd name="connsiteX2" fmla="*/ 0 w 23621"/>
                    <a:gd name="connsiteY2" fmla="*/ 11811 h 23622"/>
                    <a:gd name="connsiteX3" fmla="*/ 11811 w 23621"/>
                    <a:gd name="connsiteY3" fmla="*/ 0 h 23622"/>
                    <a:gd name="connsiteX4" fmla="*/ 23622 w 23621"/>
                    <a:gd name="connsiteY4" fmla="*/ 11811 h 2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1" h="23622">
                      <a:moveTo>
                        <a:pt x="23622" y="11811"/>
                      </a:moveTo>
                      <a:cubicBezTo>
                        <a:pt x="23622" y="18288"/>
                        <a:pt x="18383" y="23622"/>
                        <a:pt x="11811" y="23622"/>
                      </a:cubicBezTo>
                      <a:cubicBezTo>
                        <a:pt x="5334" y="23622"/>
                        <a:pt x="0" y="18383"/>
                        <a:pt x="0" y="11811"/>
                      </a:cubicBezTo>
                      <a:cubicBezTo>
                        <a:pt x="0" y="5239"/>
                        <a:pt x="5239" y="0"/>
                        <a:pt x="11811" y="0"/>
                      </a:cubicBezTo>
                      <a:cubicBezTo>
                        <a:pt x="18383" y="0"/>
                        <a:pt x="23622" y="5239"/>
                        <a:pt x="23622" y="11811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" name="Freeform: Shape 352">
                  <a:extLst>
                    <a:ext uri="{FF2B5EF4-FFF2-40B4-BE49-F238E27FC236}">
                      <a16:creationId xmlns:a16="http://schemas.microsoft.com/office/drawing/2014/main" id="{C32A53C4-237E-436D-AE5F-54DDA129E779}"/>
                    </a:ext>
                  </a:extLst>
                </p:cNvPr>
                <p:cNvSpPr/>
                <p:nvPr/>
              </p:nvSpPr>
              <p:spPr>
                <a:xfrm>
                  <a:off x="6717987" y="3440999"/>
                  <a:ext cx="23050" cy="23050"/>
                </a:xfrm>
                <a:custGeom>
                  <a:avLst/>
                  <a:gdLst>
                    <a:gd name="connsiteX0" fmla="*/ 23051 w 23050"/>
                    <a:gd name="connsiteY0" fmla="*/ 11525 h 23050"/>
                    <a:gd name="connsiteX1" fmla="*/ 11525 w 23050"/>
                    <a:gd name="connsiteY1" fmla="*/ 23050 h 23050"/>
                    <a:gd name="connsiteX2" fmla="*/ 0 w 23050"/>
                    <a:gd name="connsiteY2" fmla="*/ 11525 h 23050"/>
                    <a:gd name="connsiteX3" fmla="*/ 11525 w 23050"/>
                    <a:gd name="connsiteY3" fmla="*/ 0 h 23050"/>
                    <a:gd name="connsiteX4" fmla="*/ 23051 w 23050"/>
                    <a:gd name="connsiteY4" fmla="*/ 11525 h 2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" h="23050">
                      <a:moveTo>
                        <a:pt x="23051" y="11525"/>
                      </a:moveTo>
                      <a:cubicBezTo>
                        <a:pt x="23051" y="17890"/>
                        <a:pt x="17891" y="23050"/>
                        <a:pt x="11525" y="23050"/>
                      </a:cubicBezTo>
                      <a:cubicBezTo>
                        <a:pt x="5160" y="23050"/>
                        <a:pt x="0" y="17890"/>
                        <a:pt x="0" y="11525"/>
                      </a:cubicBezTo>
                      <a:cubicBezTo>
                        <a:pt x="0" y="5160"/>
                        <a:pt x="5160" y="0"/>
                        <a:pt x="11525" y="0"/>
                      </a:cubicBezTo>
                      <a:cubicBezTo>
                        <a:pt x="17890" y="0"/>
                        <a:pt x="23051" y="5160"/>
                        <a:pt x="23051" y="11525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353">
                  <a:extLst>
                    <a:ext uri="{FF2B5EF4-FFF2-40B4-BE49-F238E27FC236}">
                      <a16:creationId xmlns:a16="http://schemas.microsoft.com/office/drawing/2014/main" id="{90752BA3-23A4-4111-9693-0B0C95BEA815}"/>
                    </a:ext>
                  </a:extLst>
                </p:cNvPr>
                <p:cNvSpPr/>
                <p:nvPr/>
              </p:nvSpPr>
              <p:spPr>
                <a:xfrm>
                  <a:off x="7058887" y="3566729"/>
                  <a:ext cx="24383" cy="24383"/>
                </a:xfrm>
                <a:custGeom>
                  <a:avLst/>
                  <a:gdLst>
                    <a:gd name="connsiteX0" fmla="*/ 24384 w 24383"/>
                    <a:gd name="connsiteY0" fmla="*/ 12192 h 24383"/>
                    <a:gd name="connsiteX1" fmla="*/ 12192 w 24383"/>
                    <a:gd name="connsiteY1" fmla="*/ 24384 h 24383"/>
                    <a:gd name="connsiteX2" fmla="*/ 0 w 24383"/>
                    <a:gd name="connsiteY2" fmla="*/ 12192 h 24383"/>
                    <a:gd name="connsiteX3" fmla="*/ 12192 w 24383"/>
                    <a:gd name="connsiteY3" fmla="*/ 0 h 24383"/>
                    <a:gd name="connsiteX4" fmla="*/ 24384 w 24383"/>
                    <a:gd name="connsiteY4" fmla="*/ 12192 h 24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3" h="24383">
                      <a:moveTo>
                        <a:pt x="24384" y="12192"/>
                      </a:moveTo>
                      <a:cubicBezTo>
                        <a:pt x="24384" y="18955"/>
                        <a:pt x="18955" y="24384"/>
                        <a:pt x="12192" y="24384"/>
                      </a:cubicBezTo>
                      <a:cubicBezTo>
                        <a:pt x="5429" y="24384"/>
                        <a:pt x="0" y="18955"/>
                        <a:pt x="0" y="12192"/>
                      </a:cubicBezTo>
                      <a:cubicBezTo>
                        <a:pt x="0" y="5429"/>
                        <a:pt x="5429" y="0"/>
                        <a:pt x="12192" y="0"/>
                      </a:cubicBezTo>
                      <a:cubicBezTo>
                        <a:pt x="18955" y="0"/>
                        <a:pt x="24384" y="5429"/>
                        <a:pt x="24384" y="12192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354">
                  <a:extLst>
                    <a:ext uri="{FF2B5EF4-FFF2-40B4-BE49-F238E27FC236}">
                      <a16:creationId xmlns:a16="http://schemas.microsoft.com/office/drawing/2014/main" id="{8BC4BC70-E8CB-4966-8DA9-BB81FBE920FE}"/>
                    </a:ext>
                  </a:extLst>
                </p:cNvPr>
                <p:cNvSpPr/>
                <p:nvPr/>
              </p:nvSpPr>
              <p:spPr>
                <a:xfrm>
                  <a:off x="6559110" y="3797329"/>
                  <a:ext cx="35052" cy="35052"/>
                </a:xfrm>
                <a:custGeom>
                  <a:avLst/>
                  <a:gdLst>
                    <a:gd name="connsiteX0" fmla="*/ 35052 w 35052"/>
                    <a:gd name="connsiteY0" fmla="*/ 17526 h 35052"/>
                    <a:gd name="connsiteX1" fmla="*/ 17526 w 35052"/>
                    <a:gd name="connsiteY1" fmla="*/ 35052 h 35052"/>
                    <a:gd name="connsiteX2" fmla="*/ 0 w 35052"/>
                    <a:gd name="connsiteY2" fmla="*/ 17526 h 35052"/>
                    <a:gd name="connsiteX3" fmla="*/ 17526 w 35052"/>
                    <a:gd name="connsiteY3" fmla="*/ 0 h 35052"/>
                    <a:gd name="connsiteX4" fmla="*/ 35052 w 35052"/>
                    <a:gd name="connsiteY4" fmla="*/ 17526 h 3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52" h="35052">
                      <a:moveTo>
                        <a:pt x="35052" y="17526"/>
                      </a:moveTo>
                      <a:cubicBezTo>
                        <a:pt x="35052" y="27242"/>
                        <a:pt x="27242" y="35052"/>
                        <a:pt x="17526" y="35052"/>
                      </a:cubicBezTo>
                      <a:cubicBezTo>
                        <a:pt x="7810" y="35052"/>
                        <a:pt x="0" y="27242"/>
                        <a:pt x="0" y="17526"/>
                      </a:cubicBezTo>
                      <a:cubicBezTo>
                        <a:pt x="0" y="7810"/>
                        <a:pt x="7810" y="0"/>
                        <a:pt x="17526" y="0"/>
                      </a:cubicBezTo>
                      <a:cubicBezTo>
                        <a:pt x="27146" y="0"/>
                        <a:pt x="35052" y="7810"/>
                        <a:pt x="35052" y="17526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" name="Freeform: Shape 355">
                  <a:extLst>
                    <a:ext uri="{FF2B5EF4-FFF2-40B4-BE49-F238E27FC236}">
                      <a16:creationId xmlns:a16="http://schemas.microsoft.com/office/drawing/2014/main" id="{A8A6268D-5734-43B2-A43B-B60F69DC1E51}"/>
                    </a:ext>
                  </a:extLst>
                </p:cNvPr>
                <p:cNvSpPr/>
                <p:nvPr/>
              </p:nvSpPr>
              <p:spPr>
                <a:xfrm>
                  <a:off x="6583208" y="4036881"/>
                  <a:ext cx="19812" cy="19813"/>
                </a:xfrm>
                <a:custGeom>
                  <a:avLst/>
                  <a:gdLst>
                    <a:gd name="connsiteX0" fmla="*/ 19812 w 19812"/>
                    <a:gd name="connsiteY0" fmla="*/ 9908 h 19813"/>
                    <a:gd name="connsiteX1" fmla="*/ 9906 w 19812"/>
                    <a:gd name="connsiteY1" fmla="*/ 19814 h 19813"/>
                    <a:gd name="connsiteX2" fmla="*/ 0 w 19812"/>
                    <a:gd name="connsiteY2" fmla="*/ 9908 h 19813"/>
                    <a:gd name="connsiteX3" fmla="*/ 9906 w 19812"/>
                    <a:gd name="connsiteY3" fmla="*/ 1 h 19813"/>
                    <a:gd name="connsiteX4" fmla="*/ 19812 w 19812"/>
                    <a:gd name="connsiteY4" fmla="*/ 9908 h 19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2" h="19813">
                      <a:moveTo>
                        <a:pt x="19812" y="9908"/>
                      </a:moveTo>
                      <a:cubicBezTo>
                        <a:pt x="19812" y="15432"/>
                        <a:pt x="15335" y="19814"/>
                        <a:pt x="9906" y="19814"/>
                      </a:cubicBezTo>
                      <a:cubicBezTo>
                        <a:pt x="4381" y="19814"/>
                        <a:pt x="0" y="15337"/>
                        <a:pt x="0" y="9908"/>
                      </a:cubicBezTo>
                      <a:cubicBezTo>
                        <a:pt x="0" y="4383"/>
                        <a:pt x="4477" y="1"/>
                        <a:pt x="9906" y="1"/>
                      </a:cubicBezTo>
                      <a:cubicBezTo>
                        <a:pt x="15335" y="-94"/>
                        <a:pt x="19812" y="4383"/>
                        <a:pt x="19812" y="9908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356">
                  <a:extLst>
                    <a:ext uri="{FF2B5EF4-FFF2-40B4-BE49-F238E27FC236}">
                      <a16:creationId xmlns:a16="http://schemas.microsoft.com/office/drawing/2014/main" id="{45901D9E-2D1D-45DA-87DB-F73B2C9953E1}"/>
                    </a:ext>
                  </a:extLst>
                </p:cNvPr>
                <p:cNvSpPr/>
                <p:nvPr/>
              </p:nvSpPr>
              <p:spPr>
                <a:xfrm>
                  <a:off x="6337178" y="4174709"/>
                  <a:ext cx="36385" cy="36385"/>
                </a:xfrm>
                <a:custGeom>
                  <a:avLst/>
                  <a:gdLst>
                    <a:gd name="connsiteX0" fmla="*/ 36385 w 36385"/>
                    <a:gd name="connsiteY0" fmla="*/ 18193 h 36385"/>
                    <a:gd name="connsiteX1" fmla="*/ 18193 w 36385"/>
                    <a:gd name="connsiteY1" fmla="*/ 36386 h 36385"/>
                    <a:gd name="connsiteX2" fmla="*/ 0 w 36385"/>
                    <a:gd name="connsiteY2" fmla="*/ 18193 h 36385"/>
                    <a:gd name="connsiteX3" fmla="*/ 18193 w 36385"/>
                    <a:gd name="connsiteY3" fmla="*/ 0 h 36385"/>
                    <a:gd name="connsiteX4" fmla="*/ 36385 w 36385"/>
                    <a:gd name="connsiteY4" fmla="*/ 18193 h 3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85" h="36385">
                      <a:moveTo>
                        <a:pt x="36385" y="18193"/>
                      </a:moveTo>
                      <a:cubicBezTo>
                        <a:pt x="36385" y="28240"/>
                        <a:pt x="28240" y="36386"/>
                        <a:pt x="18193" y="36386"/>
                      </a:cubicBezTo>
                      <a:cubicBezTo>
                        <a:pt x="8145" y="36386"/>
                        <a:pt x="0" y="28240"/>
                        <a:pt x="0" y="18193"/>
                      </a:cubicBezTo>
                      <a:cubicBezTo>
                        <a:pt x="0" y="8145"/>
                        <a:pt x="8145" y="0"/>
                        <a:pt x="18193" y="0"/>
                      </a:cubicBezTo>
                      <a:cubicBezTo>
                        <a:pt x="28240" y="0"/>
                        <a:pt x="36385" y="8145"/>
                        <a:pt x="36385" y="18193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357">
                  <a:extLst>
                    <a:ext uri="{FF2B5EF4-FFF2-40B4-BE49-F238E27FC236}">
                      <a16:creationId xmlns:a16="http://schemas.microsoft.com/office/drawing/2014/main" id="{9A1D6398-94BD-4E4A-B39C-C354973C070E}"/>
                    </a:ext>
                  </a:extLst>
                </p:cNvPr>
                <p:cNvSpPr/>
                <p:nvPr/>
              </p:nvSpPr>
              <p:spPr>
                <a:xfrm>
                  <a:off x="6191921" y="3667598"/>
                  <a:ext cx="38671" cy="38671"/>
                </a:xfrm>
                <a:custGeom>
                  <a:avLst/>
                  <a:gdLst>
                    <a:gd name="connsiteX0" fmla="*/ 38672 w 38671"/>
                    <a:gd name="connsiteY0" fmla="*/ 19336 h 38671"/>
                    <a:gd name="connsiteX1" fmla="*/ 19336 w 38671"/>
                    <a:gd name="connsiteY1" fmla="*/ 38671 h 38671"/>
                    <a:gd name="connsiteX2" fmla="*/ 0 w 38671"/>
                    <a:gd name="connsiteY2" fmla="*/ 19336 h 38671"/>
                    <a:gd name="connsiteX3" fmla="*/ 19336 w 38671"/>
                    <a:gd name="connsiteY3" fmla="*/ 0 h 38671"/>
                    <a:gd name="connsiteX4" fmla="*/ 38672 w 38671"/>
                    <a:gd name="connsiteY4" fmla="*/ 19336 h 38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671" h="38671">
                      <a:moveTo>
                        <a:pt x="38672" y="19336"/>
                      </a:moveTo>
                      <a:cubicBezTo>
                        <a:pt x="38672" y="30004"/>
                        <a:pt x="30004" y="38671"/>
                        <a:pt x="19336" y="38671"/>
                      </a:cubicBezTo>
                      <a:cubicBezTo>
                        <a:pt x="8668" y="38671"/>
                        <a:pt x="0" y="30004"/>
                        <a:pt x="0" y="19336"/>
                      </a:cubicBezTo>
                      <a:cubicBezTo>
                        <a:pt x="0" y="8668"/>
                        <a:pt x="8668" y="0"/>
                        <a:pt x="19336" y="0"/>
                      </a:cubicBezTo>
                      <a:cubicBezTo>
                        <a:pt x="30004" y="0"/>
                        <a:pt x="38672" y="8668"/>
                        <a:pt x="38672" y="19336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58">
                  <a:extLst>
                    <a:ext uri="{FF2B5EF4-FFF2-40B4-BE49-F238E27FC236}">
                      <a16:creationId xmlns:a16="http://schemas.microsoft.com/office/drawing/2014/main" id="{4CFCCD97-213C-459A-9276-23A1B938805D}"/>
                    </a:ext>
                  </a:extLst>
                </p:cNvPr>
                <p:cNvSpPr/>
                <p:nvPr/>
              </p:nvSpPr>
              <p:spPr>
                <a:xfrm>
                  <a:off x="5956463" y="3660359"/>
                  <a:ext cx="30670" cy="30670"/>
                </a:xfrm>
                <a:custGeom>
                  <a:avLst/>
                  <a:gdLst>
                    <a:gd name="connsiteX0" fmla="*/ 30670 w 30670"/>
                    <a:gd name="connsiteY0" fmla="*/ 15335 h 30670"/>
                    <a:gd name="connsiteX1" fmla="*/ 15335 w 30670"/>
                    <a:gd name="connsiteY1" fmla="*/ 30671 h 30670"/>
                    <a:gd name="connsiteX2" fmla="*/ 0 w 30670"/>
                    <a:gd name="connsiteY2" fmla="*/ 15335 h 30670"/>
                    <a:gd name="connsiteX3" fmla="*/ 15335 w 30670"/>
                    <a:gd name="connsiteY3" fmla="*/ 0 h 30670"/>
                    <a:gd name="connsiteX4" fmla="*/ 30670 w 30670"/>
                    <a:gd name="connsiteY4" fmla="*/ 15335 h 3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70">
                      <a:moveTo>
                        <a:pt x="30670" y="15335"/>
                      </a:moveTo>
                      <a:cubicBezTo>
                        <a:pt x="30670" y="23813"/>
                        <a:pt x="23813" y="30671"/>
                        <a:pt x="15335" y="30671"/>
                      </a:cubicBezTo>
                      <a:cubicBezTo>
                        <a:pt x="6858" y="30671"/>
                        <a:pt x="0" y="23813"/>
                        <a:pt x="0" y="15335"/>
                      </a:cubicBezTo>
                      <a:cubicBezTo>
                        <a:pt x="0" y="6858"/>
                        <a:pt x="6858" y="0"/>
                        <a:pt x="15335" y="0"/>
                      </a:cubicBezTo>
                      <a:cubicBezTo>
                        <a:pt x="23813" y="0"/>
                        <a:pt x="30670" y="6858"/>
                        <a:pt x="30670" y="15335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" name="Freeform: Shape 359">
                  <a:extLst>
                    <a:ext uri="{FF2B5EF4-FFF2-40B4-BE49-F238E27FC236}">
                      <a16:creationId xmlns:a16="http://schemas.microsoft.com/office/drawing/2014/main" id="{C3050708-258E-4160-BC11-D05610FBC08E}"/>
                    </a:ext>
                  </a:extLst>
                </p:cNvPr>
                <p:cNvSpPr/>
                <p:nvPr/>
              </p:nvSpPr>
              <p:spPr>
                <a:xfrm>
                  <a:off x="5704336" y="3974970"/>
                  <a:ext cx="32575" cy="32575"/>
                </a:xfrm>
                <a:custGeom>
                  <a:avLst/>
                  <a:gdLst>
                    <a:gd name="connsiteX0" fmla="*/ 32576 w 32575"/>
                    <a:gd name="connsiteY0" fmla="*/ 16288 h 32575"/>
                    <a:gd name="connsiteX1" fmla="*/ 16288 w 32575"/>
                    <a:gd name="connsiteY1" fmla="*/ 32575 h 32575"/>
                    <a:gd name="connsiteX2" fmla="*/ 0 w 32575"/>
                    <a:gd name="connsiteY2" fmla="*/ 16288 h 32575"/>
                    <a:gd name="connsiteX3" fmla="*/ 16288 w 32575"/>
                    <a:gd name="connsiteY3" fmla="*/ 0 h 32575"/>
                    <a:gd name="connsiteX4" fmla="*/ 32576 w 32575"/>
                    <a:gd name="connsiteY4" fmla="*/ 16288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75" h="32575">
                      <a:moveTo>
                        <a:pt x="32576" y="16288"/>
                      </a:moveTo>
                      <a:cubicBezTo>
                        <a:pt x="32576" y="25337"/>
                        <a:pt x="25241" y="32575"/>
                        <a:pt x="16288" y="32575"/>
                      </a:cubicBezTo>
                      <a:cubicBezTo>
                        <a:pt x="7239" y="32575"/>
                        <a:pt x="0" y="25241"/>
                        <a:pt x="0" y="16288"/>
                      </a:cubicBezTo>
                      <a:cubicBezTo>
                        <a:pt x="0" y="7239"/>
                        <a:pt x="7334" y="0"/>
                        <a:pt x="16288" y="0"/>
                      </a:cubicBezTo>
                      <a:cubicBezTo>
                        <a:pt x="25336" y="0"/>
                        <a:pt x="32576" y="7334"/>
                        <a:pt x="32576" y="16288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360">
                  <a:extLst>
                    <a:ext uri="{FF2B5EF4-FFF2-40B4-BE49-F238E27FC236}">
                      <a16:creationId xmlns:a16="http://schemas.microsoft.com/office/drawing/2014/main" id="{2E890596-EFD5-4AE3-8ADF-04ADF7E61674}"/>
                    </a:ext>
                  </a:extLst>
                </p:cNvPr>
                <p:cNvSpPr/>
                <p:nvPr/>
              </p:nvSpPr>
              <p:spPr>
                <a:xfrm>
                  <a:off x="5620326" y="3816473"/>
                  <a:ext cx="23812" cy="23813"/>
                </a:xfrm>
                <a:custGeom>
                  <a:avLst/>
                  <a:gdLst>
                    <a:gd name="connsiteX0" fmla="*/ 23813 w 23812"/>
                    <a:gd name="connsiteY0" fmla="*/ 11908 h 23813"/>
                    <a:gd name="connsiteX1" fmla="*/ 11906 w 23812"/>
                    <a:gd name="connsiteY1" fmla="*/ 23814 h 23813"/>
                    <a:gd name="connsiteX2" fmla="*/ 0 w 23812"/>
                    <a:gd name="connsiteY2" fmla="*/ 11908 h 23813"/>
                    <a:gd name="connsiteX3" fmla="*/ 11906 w 23812"/>
                    <a:gd name="connsiteY3" fmla="*/ 1 h 23813"/>
                    <a:gd name="connsiteX4" fmla="*/ 23813 w 23812"/>
                    <a:gd name="connsiteY4" fmla="*/ 11908 h 2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" h="23813">
                      <a:moveTo>
                        <a:pt x="23813" y="11908"/>
                      </a:moveTo>
                      <a:cubicBezTo>
                        <a:pt x="23813" y="18480"/>
                        <a:pt x="18479" y="23814"/>
                        <a:pt x="11906" y="23814"/>
                      </a:cubicBezTo>
                      <a:cubicBezTo>
                        <a:pt x="5334" y="23814"/>
                        <a:pt x="0" y="18480"/>
                        <a:pt x="0" y="11908"/>
                      </a:cubicBezTo>
                      <a:cubicBezTo>
                        <a:pt x="0" y="5335"/>
                        <a:pt x="5334" y="1"/>
                        <a:pt x="11906" y="1"/>
                      </a:cubicBezTo>
                      <a:cubicBezTo>
                        <a:pt x="18479" y="-94"/>
                        <a:pt x="23813" y="5240"/>
                        <a:pt x="23813" y="11908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" name="Freeform: Shape 361">
                  <a:extLst>
                    <a:ext uri="{FF2B5EF4-FFF2-40B4-BE49-F238E27FC236}">
                      <a16:creationId xmlns:a16="http://schemas.microsoft.com/office/drawing/2014/main" id="{E57C957E-BD48-4610-BA1F-EBF1E9E1C3E0}"/>
                    </a:ext>
                  </a:extLst>
                </p:cNvPr>
                <p:cNvSpPr/>
                <p:nvPr/>
              </p:nvSpPr>
              <p:spPr>
                <a:xfrm>
                  <a:off x="5737007" y="3671311"/>
                  <a:ext cx="18097" cy="18099"/>
                </a:xfrm>
                <a:custGeom>
                  <a:avLst/>
                  <a:gdLst>
                    <a:gd name="connsiteX0" fmla="*/ 18097 w 18097"/>
                    <a:gd name="connsiteY0" fmla="*/ 9050 h 18099"/>
                    <a:gd name="connsiteX1" fmla="*/ 9049 w 18097"/>
                    <a:gd name="connsiteY1" fmla="*/ 18099 h 18099"/>
                    <a:gd name="connsiteX2" fmla="*/ 0 w 18097"/>
                    <a:gd name="connsiteY2" fmla="*/ 9050 h 18099"/>
                    <a:gd name="connsiteX3" fmla="*/ 9049 w 18097"/>
                    <a:gd name="connsiteY3" fmla="*/ 2 h 18099"/>
                    <a:gd name="connsiteX4" fmla="*/ 18097 w 18097"/>
                    <a:gd name="connsiteY4" fmla="*/ 9050 h 18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97" h="18099">
                      <a:moveTo>
                        <a:pt x="18097" y="9050"/>
                      </a:moveTo>
                      <a:cubicBezTo>
                        <a:pt x="18097" y="14099"/>
                        <a:pt x="14002" y="18099"/>
                        <a:pt x="9049" y="18099"/>
                      </a:cubicBezTo>
                      <a:cubicBezTo>
                        <a:pt x="4001" y="18099"/>
                        <a:pt x="0" y="14003"/>
                        <a:pt x="0" y="9050"/>
                      </a:cubicBezTo>
                      <a:cubicBezTo>
                        <a:pt x="0" y="4002"/>
                        <a:pt x="4096" y="2"/>
                        <a:pt x="9049" y="2"/>
                      </a:cubicBezTo>
                      <a:cubicBezTo>
                        <a:pt x="14002" y="-94"/>
                        <a:pt x="18097" y="4002"/>
                        <a:pt x="18097" y="9050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" name="Freeform: Shape 362">
                  <a:extLst>
                    <a:ext uri="{FF2B5EF4-FFF2-40B4-BE49-F238E27FC236}">
                      <a16:creationId xmlns:a16="http://schemas.microsoft.com/office/drawing/2014/main" id="{6EED19EF-EB2F-46BF-B3EF-99927D22B5E8}"/>
                    </a:ext>
                  </a:extLst>
                </p:cNvPr>
                <p:cNvSpPr/>
                <p:nvPr/>
              </p:nvSpPr>
              <p:spPr>
                <a:xfrm>
                  <a:off x="6229735" y="4409405"/>
                  <a:ext cx="50101" cy="50101"/>
                </a:xfrm>
                <a:custGeom>
                  <a:avLst/>
                  <a:gdLst>
                    <a:gd name="connsiteX0" fmla="*/ 50102 w 50101"/>
                    <a:gd name="connsiteY0" fmla="*/ 25051 h 50101"/>
                    <a:gd name="connsiteX1" fmla="*/ 25051 w 50101"/>
                    <a:gd name="connsiteY1" fmla="*/ 50101 h 50101"/>
                    <a:gd name="connsiteX2" fmla="*/ 0 w 50101"/>
                    <a:gd name="connsiteY2" fmla="*/ 25051 h 50101"/>
                    <a:gd name="connsiteX3" fmla="*/ 25051 w 50101"/>
                    <a:gd name="connsiteY3" fmla="*/ 0 h 50101"/>
                    <a:gd name="connsiteX4" fmla="*/ 50102 w 50101"/>
                    <a:gd name="connsiteY4" fmla="*/ 25051 h 50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101" h="50101">
                      <a:moveTo>
                        <a:pt x="50102" y="25051"/>
                      </a:moveTo>
                      <a:cubicBezTo>
                        <a:pt x="50102" y="38862"/>
                        <a:pt x="38862" y="50101"/>
                        <a:pt x="25051" y="50101"/>
                      </a:cubicBezTo>
                      <a:cubicBezTo>
                        <a:pt x="11240" y="50101"/>
                        <a:pt x="0" y="38862"/>
                        <a:pt x="0" y="25051"/>
                      </a:cubicBezTo>
                      <a:cubicBezTo>
                        <a:pt x="0" y="11239"/>
                        <a:pt x="11240" y="0"/>
                        <a:pt x="25051" y="0"/>
                      </a:cubicBezTo>
                      <a:cubicBezTo>
                        <a:pt x="38862" y="0"/>
                        <a:pt x="50102" y="11239"/>
                        <a:pt x="50102" y="25051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" name="Freeform: Shape 363">
                  <a:extLst>
                    <a:ext uri="{FF2B5EF4-FFF2-40B4-BE49-F238E27FC236}">
                      <a16:creationId xmlns:a16="http://schemas.microsoft.com/office/drawing/2014/main" id="{F12BC2F1-611A-4BCB-8401-84598B47C72D}"/>
                    </a:ext>
                  </a:extLst>
                </p:cNvPr>
                <p:cNvSpPr/>
                <p:nvPr/>
              </p:nvSpPr>
              <p:spPr>
                <a:xfrm>
                  <a:off x="6451097" y="4486367"/>
                  <a:ext cx="21717" cy="21716"/>
                </a:xfrm>
                <a:custGeom>
                  <a:avLst/>
                  <a:gdLst>
                    <a:gd name="connsiteX0" fmla="*/ 21717 w 21717"/>
                    <a:gd name="connsiteY0" fmla="*/ 10858 h 21716"/>
                    <a:gd name="connsiteX1" fmla="*/ 10859 w 21717"/>
                    <a:gd name="connsiteY1" fmla="*/ 21717 h 21716"/>
                    <a:gd name="connsiteX2" fmla="*/ 0 w 21717"/>
                    <a:gd name="connsiteY2" fmla="*/ 10858 h 21716"/>
                    <a:gd name="connsiteX3" fmla="*/ 10859 w 21717"/>
                    <a:gd name="connsiteY3" fmla="*/ 0 h 21716"/>
                    <a:gd name="connsiteX4" fmla="*/ 21717 w 21717"/>
                    <a:gd name="connsiteY4" fmla="*/ 10858 h 2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7" h="21716">
                      <a:moveTo>
                        <a:pt x="21717" y="10858"/>
                      </a:moveTo>
                      <a:cubicBezTo>
                        <a:pt x="21717" y="16855"/>
                        <a:pt x="16855" y="21717"/>
                        <a:pt x="10859" y="21717"/>
                      </a:cubicBezTo>
                      <a:cubicBezTo>
                        <a:pt x="4862" y="21717"/>
                        <a:pt x="0" y="16855"/>
                        <a:pt x="0" y="10858"/>
                      </a:cubicBezTo>
                      <a:cubicBezTo>
                        <a:pt x="0" y="4861"/>
                        <a:pt x="4862" y="0"/>
                        <a:pt x="10859" y="0"/>
                      </a:cubicBezTo>
                      <a:cubicBezTo>
                        <a:pt x="16856" y="0"/>
                        <a:pt x="21717" y="4861"/>
                        <a:pt x="21717" y="10858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" name="Freeform: Shape 364">
                  <a:extLst>
                    <a:ext uri="{FF2B5EF4-FFF2-40B4-BE49-F238E27FC236}">
                      <a16:creationId xmlns:a16="http://schemas.microsoft.com/office/drawing/2014/main" id="{8404085C-64A3-464B-B416-CC379E74D6F7}"/>
                    </a:ext>
                  </a:extLst>
                </p:cNvPr>
                <p:cNvSpPr/>
                <p:nvPr/>
              </p:nvSpPr>
              <p:spPr>
                <a:xfrm>
                  <a:off x="6084765" y="4459602"/>
                  <a:ext cx="13335" cy="13335"/>
                </a:xfrm>
                <a:custGeom>
                  <a:avLst/>
                  <a:gdLst>
                    <a:gd name="connsiteX0" fmla="*/ 13335 w 13335"/>
                    <a:gd name="connsiteY0" fmla="*/ 6667 h 13335"/>
                    <a:gd name="connsiteX1" fmla="*/ 6668 w 13335"/>
                    <a:gd name="connsiteY1" fmla="*/ 13335 h 13335"/>
                    <a:gd name="connsiteX2" fmla="*/ 0 w 13335"/>
                    <a:gd name="connsiteY2" fmla="*/ 6667 h 13335"/>
                    <a:gd name="connsiteX3" fmla="*/ 6668 w 13335"/>
                    <a:gd name="connsiteY3" fmla="*/ 0 h 13335"/>
                    <a:gd name="connsiteX4" fmla="*/ 13335 w 13335"/>
                    <a:gd name="connsiteY4" fmla="*/ 6667 h 1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" h="13335">
                      <a:moveTo>
                        <a:pt x="13335" y="6667"/>
                      </a:moveTo>
                      <a:cubicBezTo>
                        <a:pt x="13335" y="10382"/>
                        <a:pt x="10287" y="13335"/>
                        <a:pt x="6668" y="13335"/>
                      </a:cubicBezTo>
                      <a:cubicBezTo>
                        <a:pt x="2953" y="13335"/>
                        <a:pt x="0" y="10287"/>
                        <a:pt x="0" y="6667"/>
                      </a:cubicBezTo>
                      <a:cubicBezTo>
                        <a:pt x="0" y="2953"/>
                        <a:pt x="3048" y="0"/>
                        <a:pt x="6668" y="0"/>
                      </a:cubicBezTo>
                      <a:cubicBezTo>
                        <a:pt x="10287" y="0"/>
                        <a:pt x="13335" y="2953"/>
                        <a:pt x="13335" y="6667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" name="Freeform: Shape 365">
                  <a:extLst>
                    <a:ext uri="{FF2B5EF4-FFF2-40B4-BE49-F238E27FC236}">
                      <a16:creationId xmlns:a16="http://schemas.microsoft.com/office/drawing/2014/main" id="{06FB488A-3056-4965-8D39-34FA5999C740}"/>
                    </a:ext>
                  </a:extLst>
                </p:cNvPr>
                <p:cNvSpPr/>
                <p:nvPr/>
              </p:nvSpPr>
              <p:spPr>
                <a:xfrm>
                  <a:off x="5720624" y="3871338"/>
                  <a:ext cx="34670" cy="34670"/>
                </a:xfrm>
                <a:custGeom>
                  <a:avLst/>
                  <a:gdLst>
                    <a:gd name="connsiteX0" fmla="*/ 34671 w 34670"/>
                    <a:gd name="connsiteY0" fmla="*/ 17335 h 34670"/>
                    <a:gd name="connsiteX1" fmla="*/ 17335 w 34670"/>
                    <a:gd name="connsiteY1" fmla="*/ 34671 h 34670"/>
                    <a:gd name="connsiteX2" fmla="*/ 0 w 34670"/>
                    <a:gd name="connsiteY2" fmla="*/ 17335 h 34670"/>
                    <a:gd name="connsiteX3" fmla="*/ 17335 w 34670"/>
                    <a:gd name="connsiteY3" fmla="*/ 0 h 34670"/>
                    <a:gd name="connsiteX4" fmla="*/ 34671 w 34670"/>
                    <a:gd name="connsiteY4" fmla="*/ 17335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70" h="34670">
                      <a:moveTo>
                        <a:pt x="34671" y="17335"/>
                      </a:moveTo>
                      <a:cubicBezTo>
                        <a:pt x="34671" y="26860"/>
                        <a:pt x="26956" y="34671"/>
                        <a:pt x="17335" y="34671"/>
                      </a:cubicBezTo>
                      <a:cubicBezTo>
                        <a:pt x="7810" y="34671"/>
                        <a:pt x="0" y="26956"/>
                        <a:pt x="0" y="17335"/>
                      </a:cubicBezTo>
                      <a:cubicBezTo>
                        <a:pt x="0" y="7715"/>
                        <a:pt x="7715" y="0"/>
                        <a:pt x="17335" y="0"/>
                      </a:cubicBezTo>
                      <a:cubicBezTo>
                        <a:pt x="26860" y="0"/>
                        <a:pt x="34671" y="7715"/>
                        <a:pt x="34671" y="17335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9" name="Freeform: Shape 366">
                  <a:extLst>
                    <a:ext uri="{FF2B5EF4-FFF2-40B4-BE49-F238E27FC236}">
                      <a16:creationId xmlns:a16="http://schemas.microsoft.com/office/drawing/2014/main" id="{0455623F-6B43-4B7A-9429-036FB8ED957C}"/>
                    </a:ext>
                  </a:extLst>
                </p:cNvPr>
                <p:cNvSpPr/>
                <p:nvPr/>
              </p:nvSpPr>
              <p:spPr>
                <a:xfrm>
                  <a:off x="6713796" y="3562823"/>
                  <a:ext cx="33527" cy="33527"/>
                </a:xfrm>
                <a:custGeom>
                  <a:avLst/>
                  <a:gdLst>
                    <a:gd name="connsiteX0" fmla="*/ 33528 w 33527"/>
                    <a:gd name="connsiteY0" fmla="*/ 16764 h 33527"/>
                    <a:gd name="connsiteX1" fmla="*/ 16764 w 33527"/>
                    <a:gd name="connsiteY1" fmla="*/ 33528 h 33527"/>
                    <a:gd name="connsiteX2" fmla="*/ 0 w 33527"/>
                    <a:gd name="connsiteY2" fmla="*/ 16764 h 33527"/>
                    <a:gd name="connsiteX3" fmla="*/ 16764 w 33527"/>
                    <a:gd name="connsiteY3" fmla="*/ 0 h 33527"/>
                    <a:gd name="connsiteX4" fmla="*/ 33528 w 33527"/>
                    <a:gd name="connsiteY4" fmla="*/ 16764 h 33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527" h="33527">
                      <a:moveTo>
                        <a:pt x="33528" y="16764"/>
                      </a:moveTo>
                      <a:cubicBezTo>
                        <a:pt x="33528" y="26003"/>
                        <a:pt x="26003" y="33528"/>
                        <a:pt x="16764" y="33528"/>
                      </a:cubicBezTo>
                      <a:cubicBezTo>
                        <a:pt x="7525" y="33528"/>
                        <a:pt x="0" y="26003"/>
                        <a:pt x="0" y="16764"/>
                      </a:cubicBezTo>
                      <a:cubicBezTo>
                        <a:pt x="0" y="7525"/>
                        <a:pt x="7525" y="0"/>
                        <a:pt x="16764" y="0"/>
                      </a:cubicBezTo>
                      <a:cubicBezTo>
                        <a:pt x="26003" y="0"/>
                        <a:pt x="33528" y="7525"/>
                        <a:pt x="33528" y="16764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67">
                  <a:extLst>
                    <a:ext uri="{FF2B5EF4-FFF2-40B4-BE49-F238E27FC236}">
                      <a16:creationId xmlns:a16="http://schemas.microsoft.com/office/drawing/2014/main" id="{6A566027-D240-46C9-BED2-9F0CC02896DE}"/>
                    </a:ext>
                  </a:extLst>
                </p:cNvPr>
                <p:cNvSpPr/>
                <p:nvPr/>
              </p:nvSpPr>
              <p:spPr>
                <a:xfrm>
                  <a:off x="7260340" y="3707127"/>
                  <a:ext cx="26860" cy="26860"/>
                </a:xfrm>
                <a:custGeom>
                  <a:avLst/>
                  <a:gdLst>
                    <a:gd name="connsiteX0" fmla="*/ 26861 w 26860"/>
                    <a:gd name="connsiteY0" fmla="*/ 13430 h 26860"/>
                    <a:gd name="connsiteX1" fmla="*/ 13430 w 26860"/>
                    <a:gd name="connsiteY1" fmla="*/ 26860 h 26860"/>
                    <a:gd name="connsiteX2" fmla="*/ 0 w 26860"/>
                    <a:gd name="connsiteY2" fmla="*/ 13430 h 26860"/>
                    <a:gd name="connsiteX3" fmla="*/ 13430 w 26860"/>
                    <a:gd name="connsiteY3" fmla="*/ 0 h 26860"/>
                    <a:gd name="connsiteX4" fmla="*/ 26861 w 26860"/>
                    <a:gd name="connsiteY4" fmla="*/ 13430 h 2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60" h="26860">
                      <a:moveTo>
                        <a:pt x="26861" y="13430"/>
                      </a:moveTo>
                      <a:cubicBezTo>
                        <a:pt x="26861" y="20860"/>
                        <a:pt x="20860" y="26860"/>
                        <a:pt x="13430" y="26860"/>
                      </a:cubicBezTo>
                      <a:cubicBezTo>
                        <a:pt x="6001" y="26860"/>
                        <a:pt x="0" y="20860"/>
                        <a:pt x="0" y="13430"/>
                      </a:cubicBezTo>
                      <a:cubicBezTo>
                        <a:pt x="0" y="6001"/>
                        <a:pt x="6001" y="0"/>
                        <a:pt x="13430" y="0"/>
                      </a:cubicBezTo>
                      <a:cubicBezTo>
                        <a:pt x="20860" y="0"/>
                        <a:pt x="26861" y="6001"/>
                        <a:pt x="26861" y="13430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368">
                  <a:extLst>
                    <a:ext uri="{FF2B5EF4-FFF2-40B4-BE49-F238E27FC236}">
                      <a16:creationId xmlns:a16="http://schemas.microsoft.com/office/drawing/2014/main" id="{EA5B8437-7D8F-4851-8344-8983FDB72A53}"/>
                    </a:ext>
                  </a:extLst>
                </p:cNvPr>
                <p:cNvSpPr/>
                <p:nvPr/>
              </p:nvSpPr>
              <p:spPr>
                <a:xfrm>
                  <a:off x="5930841" y="3209636"/>
                  <a:ext cx="44577" cy="44577"/>
                </a:xfrm>
                <a:custGeom>
                  <a:avLst/>
                  <a:gdLst>
                    <a:gd name="connsiteX0" fmla="*/ 44577 w 44577"/>
                    <a:gd name="connsiteY0" fmla="*/ 22289 h 44577"/>
                    <a:gd name="connsiteX1" fmla="*/ 22289 w 44577"/>
                    <a:gd name="connsiteY1" fmla="*/ 44577 h 44577"/>
                    <a:gd name="connsiteX2" fmla="*/ 0 w 44577"/>
                    <a:gd name="connsiteY2" fmla="*/ 22289 h 44577"/>
                    <a:gd name="connsiteX3" fmla="*/ 22289 w 44577"/>
                    <a:gd name="connsiteY3" fmla="*/ 0 h 44577"/>
                    <a:gd name="connsiteX4" fmla="*/ 44577 w 44577"/>
                    <a:gd name="connsiteY4" fmla="*/ 22289 h 4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77" h="44577">
                      <a:moveTo>
                        <a:pt x="44577" y="22289"/>
                      </a:moveTo>
                      <a:cubicBezTo>
                        <a:pt x="44577" y="34576"/>
                        <a:pt x="34576" y="44577"/>
                        <a:pt x="22289" y="44577"/>
                      </a:cubicBezTo>
                      <a:cubicBezTo>
                        <a:pt x="10001" y="44577"/>
                        <a:pt x="0" y="34576"/>
                        <a:pt x="0" y="22289"/>
                      </a:cubicBezTo>
                      <a:cubicBezTo>
                        <a:pt x="0" y="10001"/>
                        <a:pt x="10001" y="0"/>
                        <a:pt x="22289" y="0"/>
                      </a:cubicBezTo>
                      <a:cubicBezTo>
                        <a:pt x="34671" y="0"/>
                        <a:pt x="44577" y="10001"/>
                        <a:pt x="44577" y="22289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369">
                  <a:extLst>
                    <a:ext uri="{FF2B5EF4-FFF2-40B4-BE49-F238E27FC236}">
                      <a16:creationId xmlns:a16="http://schemas.microsoft.com/office/drawing/2014/main" id="{F7366AC6-A55F-40EA-B4F8-58CC65F29648}"/>
                    </a:ext>
                  </a:extLst>
                </p:cNvPr>
                <p:cNvSpPr/>
                <p:nvPr/>
              </p:nvSpPr>
              <p:spPr>
                <a:xfrm>
                  <a:off x="5620326" y="3435093"/>
                  <a:ext cx="17335" cy="17335"/>
                </a:xfrm>
                <a:custGeom>
                  <a:avLst/>
                  <a:gdLst>
                    <a:gd name="connsiteX0" fmla="*/ 17335 w 17335"/>
                    <a:gd name="connsiteY0" fmla="*/ 8668 h 17335"/>
                    <a:gd name="connsiteX1" fmla="*/ 8668 w 17335"/>
                    <a:gd name="connsiteY1" fmla="*/ 17336 h 17335"/>
                    <a:gd name="connsiteX2" fmla="*/ 0 w 17335"/>
                    <a:gd name="connsiteY2" fmla="*/ 8668 h 17335"/>
                    <a:gd name="connsiteX3" fmla="*/ 8668 w 17335"/>
                    <a:gd name="connsiteY3" fmla="*/ 0 h 17335"/>
                    <a:gd name="connsiteX4" fmla="*/ 17335 w 17335"/>
                    <a:gd name="connsiteY4" fmla="*/ 8668 h 17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35" h="17335">
                      <a:moveTo>
                        <a:pt x="17335" y="8668"/>
                      </a:moveTo>
                      <a:cubicBezTo>
                        <a:pt x="17335" y="13430"/>
                        <a:pt x="13430" y="17336"/>
                        <a:pt x="8668" y="17336"/>
                      </a:cubicBezTo>
                      <a:cubicBezTo>
                        <a:pt x="3905" y="17336"/>
                        <a:pt x="0" y="13430"/>
                        <a:pt x="0" y="8668"/>
                      </a:cubicBezTo>
                      <a:cubicBezTo>
                        <a:pt x="0" y="3905"/>
                        <a:pt x="3905" y="0"/>
                        <a:pt x="8668" y="0"/>
                      </a:cubicBezTo>
                      <a:cubicBezTo>
                        <a:pt x="13430" y="0"/>
                        <a:pt x="17335" y="3905"/>
                        <a:pt x="17335" y="8668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" name="Freeform: Shape 370">
                  <a:extLst>
                    <a:ext uri="{FF2B5EF4-FFF2-40B4-BE49-F238E27FC236}">
                      <a16:creationId xmlns:a16="http://schemas.microsoft.com/office/drawing/2014/main" id="{53787745-CD1C-4C5D-8E71-CE8EA1B416C5}"/>
                    </a:ext>
                  </a:extLst>
                </p:cNvPr>
                <p:cNvSpPr/>
                <p:nvPr/>
              </p:nvSpPr>
              <p:spPr>
                <a:xfrm>
                  <a:off x="6513390" y="3128674"/>
                  <a:ext cx="48577" cy="48577"/>
                </a:xfrm>
                <a:custGeom>
                  <a:avLst/>
                  <a:gdLst>
                    <a:gd name="connsiteX0" fmla="*/ 48577 w 48577"/>
                    <a:gd name="connsiteY0" fmla="*/ 24289 h 48577"/>
                    <a:gd name="connsiteX1" fmla="*/ 24289 w 48577"/>
                    <a:gd name="connsiteY1" fmla="*/ 48578 h 48577"/>
                    <a:gd name="connsiteX2" fmla="*/ 0 w 48577"/>
                    <a:gd name="connsiteY2" fmla="*/ 24289 h 48577"/>
                    <a:gd name="connsiteX3" fmla="*/ 24289 w 48577"/>
                    <a:gd name="connsiteY3" fmla="*/ 0 h 48577"/>
                    <a:gd name="connsiteX4" fmla="*/ 48577 w 48577"/>
                    <a:gd name="connsiteY4" fmla="*/ 24289 h 4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7" h="48577">
                      <a:moveTo>
                        <a:pt x="48577" y="24289"/>
                      </a:moveTo>
                      <a:cubicBezTo>
                        <a:pt x="48577" y="37719"/>
                        <a:pt x="37719" y="48578"/>
                        <a:pt x="24289" y="48578"/>
                      </a:cubicBezTo>
                      <a:cubicBezTo>
                        <a:pt x="10858" y="48578"/>
                        <a:pt x="0" y="37719"/>
                        <a:pt x="0" y="24289"/>
                      </a:cubicBezTo>
                      <a:cubicBezTo>
                        <a:pt x="0" y="10859"/>
                        <a:pt x="10858" y="0"/>
                        <a:pt x="24289" y="0"/>
                      </a:cubicBezTo>
                      <a:cubicBezTo>
                        <a:pt x="37719" y="0"/>
                        <a:pt x="48577" y="10859"/>
                        <a:pt x="48577" y="24289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" name="Freeform: Shape 371">
                  <a:extLst>
                    <a:ext uri="{FF2B5EF4-FFF2-40B4-BE49-F238E27FC236}">
                      <a16:creationId xmlns:a16="http://schemas.microsoft.com/office/drawing/2014/main" id="{2B4384AA-8E46-48D5-9677-BC02A04C5400}"/>
                    </a:ext>
                  </a:extLst>
                </p:cNvPr>
                <p:cNvSpPr/>
                <p:nvPr/>
              </p:nvSpPr>
              <p:spPr>
                <a:xfrm>
                  <a:off x="6576636" y="3222876"/>
                  <a:ext cx="15430" cy="15430"/>
                </a:xfrm>
                <a:custGeom>
                  <a:avLst/>
                  <a:gdLst>
                    <a:gd name="connsiteX0" fmla="*/ 15431 w 15430"/>
                    <a:gd name="connsiteY0" fmla="*/ 7715 h 15430"/>
                    <a:gd name="connsiteX1" fmla="*/ 7715 w 15430"/>
                    <a:gd name="connsiteY1" fmla="*/ 15431 h 15430"/>
                    <a:gd name="connsiteX2" fmla="*/ 0 w 15430"/>
                    <a:gd name="connsiteY2" fmla="*/ 7715 h 15430"/>
                    <a:gd name="connsiteX3" fmla="*/ 7715 w 15430"/>
                    <a:gd name="connsiteY3" fmla="*/ 0 h 15430"/>
                    <a:gd name="connsiteX4" fmla="*/ 15431 w 15430"/>
                    <a:gd name="connsiteY4" fmla="*/ 7715 h 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30" h="15430">
                      <a:moveTo>
                        <a:pt x="15431" y="7715"/>
                      </a:moveTo>
                      <a:cubicBezTo>
                        <a:pt x="15431" y="12002"/>
                        <a:pt x="12002" y="15431"/>
                        <a:pt x="7715" y="15431"/>
                      </a:cubicBezTo>
                      <a:cubicBezTo>
                        <a:pt x="3429" y="15431"/>
                        <a:pt x="0" y="12002"/>
                        <a:pt x="0" y="7715"/>
                      </a:cubicBezTo>
                      <a:cubicBezTo>
                        <a:pt x="0" y="3429"/>
                        <a:pt x="3429" y="0"/>
                        <a:pt x="7715" y="0"/>
                      </a:cubicBezTo>
                      <a:cubicBezTo>
                        <a:pt x="12002" y="0"/>
                        <a:pt x="15431" y="3429"/>
                        <a:pt x="15431" y="7715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" name="Freeform: Shape 372">
                  <a:extLst>
                    <a:ext uri="{FF2B5EF4-FFF2-40B4-BE49-F238E27FC236}">
                      <a16:creationId xmlns:a16="http://schemas.microsoft.com/office/drawing/2014/main" id="{AA00E7D1-C749-4339-8CB8-45AC73EE2F5D}"/>
                    </a:ext>
                  </a:extLst>
                </p:cNvPr>
                <p:cNvSpPr/>
                <p:nvPr/>
              </p:nvSpPr>
              <p:spPr>
                <a:xfrm>
                  <a:off x="6392708" y="3243736"/>
                  <a:ext cx="31622" cy="31622"/>
                </a:xfrm>
                <a:custGeom>
                  <a:avLst/>
                  <a:gdLst>
                    <a:gd name="connsiteX0" fmla="*/ 31623 w 31622"/>
                    <a:gd name="connsiteY0" fmla="*/ 15811 h 31622"/>
                    <a:gd name="connsiteX1" fmla="*/ 15812 w 31622"/>
                    <a:gd name="connsiteY1" fmla="*/ 31623 h 31622"/>
                    <a:gd name="connsiteX2" fmla="*/ 0 w 31622"/>
                    <a:gd name="connsiteY2" fmla="*/ 15811 h 31622"/>
                    <a:gd name="connsiteX3" fmla="*/ 15812 w 31622"/>
                    <a:gd name="connsiteY3" fmla="*/ 0 h 31622"/>
                    <a:gd name="connsiteX4" fmla="*/ 31623 w 31622"/>
                    <a:gd name="connsiteY4" fmla="*/ 15811 h 3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2" h="31622">
                      <a:moveTo>
                        <a:pt x="31623" y="15811"/>
                      </a:moveTo>
                      <a:cubicBezTo>
                        <a:pt x="31623" y="24575"/>
                        <a:pt x="24575" y="31623"/>
                        <a:pt x="15812" y="31623"/>
                      </a:cubicBezTo>
                      <a:cubicBezTo>
                        <a:pt x="7048" y="31623"/>
                        <a:pt x="0" y="24575"/>
                        <a:pt x="0" y="15811"/>
                      </a:cubicBezTo>
                      <a:cubicBezTo>
                        <a:pt x="0" y="7048"/>
                        <a:pt x="7048" y="0"/>
                        <a:pt x="15812" y="0"/>
                      </a:cubicBezTo>
                      <a:cubicBezTo>
                        <a:pt x="24479" y="0"/>
                        <a:pt x="31623" y="7048"/>
                        <a:pt x="31623" y="15811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373">
                  <a:extLst>
                    <a:ext uri="{FF2B5EF4-FFF2-40B4-BE49-F238E27FC236}">
                      <a16:creationId xmlns:a16="http://schemas.microsoft.com/office/drawing/2014/main" id="{CEDAB221-0CE5-462C-874C-1FCC4213250D}"/>
                    </a:ext>
                  </a:extLst>
                </p:cNvPr>
                <p:cNvSpPr/>
                <p:nvPr/>
              </p:nvSpPr>
              <p:spPr>
                <a:xfrm>
                  <a:off x="6878293" y="3231925"/>
                  <a:ext cx="27622" cy="27622"/>
                </a:xfrm>
                <a:custGeom>
                  <a:avLst/>
                  <a:gdLst>
                    <a:gd name="connsiteX0" fmla="*/ 27623 w 27622"/>
                    <a:gd name="connsiteY0" fmla="*/ 13811 h 27622"/>
                    <a:gd name="connsiteX1" fmla="*/ 13811 w 27622"/>
                    <a:gd name="connsiteY1" fmla="*/ 27622 h 27622"/>
                    <a:gd name="connsiteX2" fmla="*/ 0 w 27622"/>
                    <a:gd name="connsiteY2" fmla="*/ 13811 h 27622"/>
                    <a:gd name="connsiteX3" fmla="*/ 13811 w 27622"/>
                    <a:gd name="connsiteY3" fmla="*/ 0 h 27622"/>
                    <a:gd name="connsiteX4" fmla="*/ 27623 w 27622"/>
                    <a:gd name="connsiteY4" fmla="*/ 13811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" h="27622">
                      <a:moveTo>
                        <a:pt x="27623" y="13811"/>
                      </a:moveTo>
                      <a:cubicBezTo>
                        <a:pt x="27623" y="21431"/>
                        <a:pt x="21431" y="27622"/>
                        <a:pt x="13811" y="27622"/>
                      </a:cubicBezTo>
                      <a:cubicBezTo>
                        <a:pt x="6191" y="27622"/>
                        <a:pt x="0" y="21431"/>
                        <a:pt x="0" y="13811"/>
                      </a:cubicBezTo>
                      <a:cubicBezTo>
                        <a:pt x="0" y="6191"/>
                        <a:pt x="6191" y="0"/>
                        <a:pt x="13811" y="0"/>
                      </a:cubicBezTo>
                      <a:cubicBezTo>
                        <a:pt x="21431" y="0"/>
                        <a:pt x="27623" y="6191"/>
                        <a:pt x="27623" y="13811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374">
                  <a:extLst>
                    <a:ext uri="{FF2B5EF4-FFF2-40B4-BE49-F238E27FC236}">
                      <a16:creationId xmlns:a16="http://schemas.microsoft.com/office/drawing/2014/main" id="{10779E3D-7FE8-469A-BAD8-24E497AAD293}"/>
                    </a:ext>
                  </a:extLst>
                </p:cNvPr>
                <p:cNvSpPr/>
                <p:nvPr/>
              </p:nvSpPr>
              <p:spPr>
                <a:xfrm>
                  <a:off x="7169715" y="3467435"/>
                  <a:ext cx="45064" cy="45044"/>
                </a:xfrm>
                <a:custGeom>
                  <a:avLst/>
                  <a:gdLst>
                    <a:gd name="connsiteX0" fmla="*/ 42048 w 45064"/>
                    <a:gd name="connsiteY0" fmla="*/ 33762 h 45044"/>
                    <a:gd name="connsiteX1" fmla="*/ 11283 w 45064"/>
                    <a:gd name="connsiteY1" fmla="*/ 42048 h 45044"/>
                    <a:gd name="connsiteX2" fmla="*/ 2996 w 45064"/>
                    <a:gd name="connsiteY2" fmla="*/ 11283 h 45044"/>
                    <a:gd name="connsiteX3" fmla="*/ 33762 w 45064"/>
                    <a:gd name="connsiteY3" fmla="*/ 2996 h 45044"/>
                    <a:gd name="connsiteX4" fmla="*/ 42048 w 45064"/>
                    <a:gd name="connsiteY4" fmla="*/ 33762 h 4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64" h="45044">
                      <a:moveTo>
                        <a:pt x="42048" y="33762"/>
                      </a:moveTo>
                      <a:cubicBezTo>
                        <a:pt x="35857" y="44525"/>
                        <a:pt x="22046" y="48240"/>
                        <a:pt x="11283" y="42048"/>
                      </a:cubicBezTo>
                      <a:cubicBezTo>
                        <a:pt x="519" y="35857"/>
                        <a:pt x="-3195" y="22046"/>
                        <a:pt x="2996" y="11283"/>
                      </a:cubicBezTo>
                      <a:cubicBezTo>
                        <a:pt x="9187" y="519"/>
                        <a:pt x="22998" y="-3195"/>
                        <a:pt x="33762" y="2996"/>
                      </a:cubicBezTo>
                      <a:cubicBezTo>
                        <a:pt x="44620" y="9187"/>
                        <a:pt x="48240" y="22998"/>
                        <a:pt x="42048" y="33762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" name="Freeform: Shape 375">
                  <a:extLst>
                    <a:ext uri="{FF2B5EF4-FFF2-40B4-BE49-F238E27FC236}">
                      <a16:creationId xmlns:a16="http://schemas.microsoft.com/office/drawing/2014/main" id="{2F14E2EE-3FC9-4FDB-8E1C-27EE402775DE}"/>
                    </a:ext>
                  </a:extLst>
                </p:cNvPr>
                <p:cNvSpPr/>
                <p:nvPr/>
              </p:nvSpPr>
              <p:spPr>
                <a:xfrm>
                  <a:off x="7260245" y="3541963"/>
                  <a:ext cx="13525" cy="13525"/>
                </a:xfrm>
                <a:custGeom>
                  <a:avLst/>
                  <a:gdLst>
                    <a:gd name="connsiteX0" fmla="*/ 13525 w 13525"/>
                    <a:gd name="connsiteY0" fmla="*/ 6763 h 13525"/>
                    <a:gd name="connsiteX1" fmla="*/ 6763 w 13525"/>
                    <a:gd name="connsiteY1" fmla="*/ 13526 h 13525"/>
                    <a:gd name="connsiteX2" fmla="*/ 0 w 13525"/>
                    <a:gd name="connsiteY2" fmla="*/ 6763 h 13525"/>
                    <a:gd name="connsiteX3" fmla="*/ 6763 w 13525"/>
                    <a:gd name="connsiteY3" fmla="*/ 0 h 13525"/>
                    <a:gd name="connsiteX4" fmla="*/ 13525 w 13525"/>
                    <a:gd name="connsiteY4" fmla="*/ 6763 h 1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25" h="13525">
                      <a:moveTo>
                        <a:pt x="13525" y="6763"/>
                      </a:moveTo>
                      <a:cubicBezTo>
                        <a:pt x="13525" y="10478"/>
                        <a:pt x="10477" y="13526"/>
                        <a:pt x="6763" y="13526"/>
                      </a:cubicBezTo>
                      <a:cubicBezTo>
                        <a:pt x="3048" y="13526"/>
                        <a:pt x="0" y="10478"/>
                        <a:pt x="0" y="6763"/>
                      </a:cubicBezTo>
                      <a:cubicBezTo>
                        <a:pt x="0" y="3048"/>
                        <a:pt x="3048" y="0"/>
                        <a:pt x="6763" y="0"/>
                      </a:cubicBezTo>
                      <a:cubicBezTo>
                        <a:pt x="10477" y="95"/>
                        <a:pt x="13525" y="3143"/>
                        <a:pt x="13525" y="6763"/>
                      </a:cubicBezTo>
                      <a:close/>
                    </a:path>
                  </a:pathLst>
                </a:custGeom>
                <a:solidFill>
                  <a:srgbClr val="F8AB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" name="Graphic 379">
              <a:extLst>
                <a:ext uri="{FF2B5EF4-FFF2-40B4-BE49-F238E27FC236}">
                  <a16:creationId xmlns:a16="http://schemas.microsoft.com/office/drawing/2014/main" id="{DF42F1A6-87CC-40A1-890D-78F8CCDC61F4}"/>
                </a:ext>
              </a:extLst>
            </p:cNvPr>
            <p:cNvGrpSpPr/>
            <p:nvPr/>
          </p:nvGrpSpPr>
          <p:grpSpPr>
            <a:xfrm>
              <a:off x="5495160" y="3636737"/>
              <a:ext cx="1836438" cy="967063"/>
              <a:chOff x="5495160" y="3636737"/>
              <a:chExt cx="1836438" cy="967063"/>
            </a:xfrm>
            <a:solidFill>
              <a:srgbClr val="FFFFFF"/>
            </a:solidFill>
          </p:grpSpPr>
          <p:sp>
            <p:nvSpPr>
              <p:cNvPr id="9" name="Freeform: Shape 336">
                <a:extLst>
                  <a:ext uri="{FF2B5EF4-FFF2-40B4-BE49-F238E27FC236}">
                    <a16:creationId xmlns:a16="http://schemas.microsoft.com/office/drawing/2014/main" id="{8F49B653-73C7-43D9-91B0-3497868B3DCA}"/>
                  </a:ext>
                </a:extLst>
              </p:cNvPr>
              <p:cNvSpPr/>
              <p:nvPr/>
            </p:nvSpPr>
            <p:spPr>
              <a:xfrm>
                <a:off x="5508502" y="3681789"/>
                <a:ext cx="1798320" cy="922011"/>
              </a:xfrm>
              <a:custGeom>
                <a:avLst/>
                <a:gdLst>
                  <a:gd name="connsiteX0" fmla="*/ 1413320 w 1798320"/>
                  <a:gd name="connsiteY0" fmla="*/ 207454 h 922011"/>
                  <a:gd name="connsiteX1" fmla="*/ 192691 w 1798320"/>
                  <a:gd name="connsiteY1" fmla="*/ 131159 h 922011"/>
                  <a:gd name="connsiteX2" fmla="*/ 0 w 1798320"/>
                  <a:gd name="connsiteY2" fmla="*/ 0 h 922011"/>
                  <a:gd name="connsiteX3" fmla="*/ 353663 w 1798320"/>
                  <a:gd name="connsiteY3" fmla="*/ 733235 h 922011"/>
                  <a:gd name="connsiteX4" fmla="*/ 1269111 w 1798320"/>
                  <a:gd name="connsiteY4" fmla="*/ 824198 h 922011"/>
                  <a:gd name="connsiteX5" fmla="*/ 1794224 w 1798320"/>
                  <a:gd name="connsiteY5" fmla="*/ 88106 h 922011"/>
                  <a:gd name="connsiteX6" fmla="*/ 1798320 w 1798320"/>
                  <a:gd name="connsiteY6" fmla="*/ 78391 h 922011"/>
                  <a:gd name="connsiteX7" fmla="*/ 1413320 w 1798320"/>
                  <a:gd name="connsiteY7" fmla="*/ 207454 h 92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320" h="922011">
                    <a:moveTo>
                      <a:pt x="1413320" y="207454"/>
                    </a:moveTo>
                    <a:cubicBezTo>
                      <a:pt x="964406" y="251460"/>
                      <a:pt x="436245" y="189833"/>
                      <a:pt x="192691" y="131159"/>
                    </a:cubicBezTo>
                    <a:cubicBezTo>
                      <a:pt x="97155" y="108109"/>
                      <a:pt x="37433" y="55531"/>
                      <a:pt x="0" y="0"/>
                    </a:cubicBezTo>
                    <a:cubicBezTo>
                      <a:pt x="11239" y="77915"/>
                      <a:pt x="84487" y="512064"/>
                      <a:pt x="353663" y="733235"/>
                    </a:cubicBezTo>
                    <a:cubicBezTo>
                      <a:pt x="649986" y="976789"/>
                      <a:pt x="987457" y="959168"/>
                      <a:pt x="1269111" y="824198"/>
                    </a:cubicBezTo>
                    <a:cubicBezTo>
                      <a:pt x="1550765" y="689229"/>
                      <a:pt x="1752981" y="449485"/>
                      <a:pt x="1794224" y="88106"/>
                    </a:cubicBezTo>
                    <a:lnTo>
                      <a:pt x="1798320" y="78391"/>
                    </a:lnTo>
                    <a:cubicBezTo>
                      <a:pt x="1760220" y="127730"/>
                      <a:pt x="1662779" y="182975"/>
                      <a:pt x="1413320" y="207454"/>
                    </a:cubicBezTo>
                    <a:close/>
                  </a:path>
                </a:pathLst>
              </a:custGeom>
              <a:solidFill>
                <a:srgbClr val="FFFFFF">
                  <a:alpha val="3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337">
                <a:extLst>
                  <a:ext uri="{FF2B5EF4-FFF2-40B4-BE49-F238E27FC236}">
                    <a16:creationId xmlns:a16="http://schemas.microsoft.com/office/drawing/2014/main" id="{663D6750-FA37-49E7-BAA1-4657CCAB11FB}"/>
                  </a:ext>
                </a:extLst>
              </p:cNvPr>
              <p:cNvSpPr/>
              <p:nvPr/>
            </p:nvSpPr>
            <p:spPr>
              <a:xfrm>
                <a:off x="5495160" y="3636737"/>
                <a:ext cx="1836438" cy="269698"/>
              </a:xfrm>
              <a:custGeom>
                <a:avLst/>
                <a:gdLst>
                  <a:gd name="connsiteX0" fmla="*/ 1819282 w 1836438"/>
                  <a:gd name="connsiteY0" fmla="*/ 60007 h 269698"/>
                  <a:gd name="connsiteX1" fmla="*/ 1813282 w 1836438"/>
                  <a:gd name="connsiteY1" fmla="*/ 51721 h 269698"/>
                  <a:gd name="connsiteX2" fmla="*/ 1800137 w 1836438"/>
                  <a:gd name="connsiteY2" fmla="*/ 76200 h 269698"/>
                  <a:gd name="connsiteX3" fmla="*/ 1797280 w 1836438"/>
                  <a:gd name="connsiteY3" fmla="*/ 119634 h 269698"/>
                  <a:gd name="connsiteX4" fmla="*/ 1715936 w 1836438"/>
                  <a:gd name="connsiteY4" fmla="*/ 170688 h 269698"/>
                  <a:gd name="connsiteX5" fmla="*/ 1629830 w 1836438"/>
                  <a:gd name="connsiteY5" fmla="*/ 201739 h 269698"/>
                  <a:gd name="connsiteX6" fmla="*/ 1508291 w 1836438"/>
                  <a:gd name="connsiteY6" fmla="*/ 221742 h 269698"/>
                  <a:gd name="connsiteX7" fmla="*/ 1335603 w 1836438"/>
                  <a:gd name="connsiteY7" fmla="*/ 235363 h 269698"/>
                  <a:gd name="connsiteX8" fmla="*/ 914312 w 1836438"/>
                  <a:gd name="connsiteY8" fmla="*/ 242221 h 269698"/>
                  <a:gd name="connsiteX9" fmla="*/ 520072 w 1836438"/>
                  <a:gd name="connsiteY9" fmla="*/ 220313 h 269698"/>
                  <a:gd name="connsiteX10" fmla="*/ 445492 w 1836438"/>
                  <a:gd name="connsiteY10" fmla="*/ 210407 h 269698"/>
                  <a:gd name="connsiteX11" fmla="*/ 282519 w 1836438"/>
                  <a:gd name="connsiteY11" fmla="*/ 180022 h 269698"/>
                  <a:gd name="connsiteX12" fmla="*/ 97639 w 1836438"/>
                  <a:gd name="connsiteY12" fmla="*/ 108585 h 269698"/>
                  <a:gd name="connsiteX13" fmla="*/ 57443 w 1836438"/>
                  <a:gd name="connsiteY13" fmla="*/ 62770 h 269698"/>
                  <a:gd name="connsiteX14" fmla="*/ 39060 w 1836438"/>
                  <a:gd name="connsiteY14" fmla="*/ 49339 h 269698"/>
                  <a:gd name="connsiteX15" fmla="*/ 13152 w 1836438"/>
                  <a:gd name="connsiteY15" fmla="*/ 1238 h 269698"/>
                  <a:gd name="connsiteX16" fmla="*/ 12676 w 1836438"/>
                  <a:gd name="connsiteY16" fmla="*/ 0 h 269698"/>
                  <a:gd name="connsiteX17" fmla="*/ 9913 w 1836438"/>
                  <a:gd name="connsiteY17" fmla="*/ 3048 h 269698"/>
                  <a:gd name="connsiteX18" fmla="*/ 41727 w 1836438"/>
                  <a:gd name="connsiteY18" fmla="*/ 106585 h 269698"/>
                  <a:gd name="connsiteX19" fmla="*/ 198223 w 1836438"/>
                  <a:gd name="connsiteY19" fmla="*/ 186214 h 269698"/>
                  <a:gd name="connsiteX20" fmla="*/ 391104 w 1836438"/>
                  <a:gd name="connsiteY20" fmla="*/ 225743 h 269698"/>
                  <a:gd name="connsiteX21" fmla="*/ 464827 w 1836438"/>
                  <a:gd name="connsiteY21" fmla="*/ 236791 h 269698"/>
                  <a:gd name="connsiteX22" fmla="*/ 844303 w 1836438"/>
                  <a:gd name="connsiteY22" fmla="*/ 266510 h 269698"/>
                  <a:gd name="connsiteX23" fmla="*/ 1281691 w 1836438"/>
                  <a:gd name="connsiteY23" fmla="*/ 265271 h 269698"/>
                  <a:gd name="connsiteX24" fmla="*/ 1620305 w 1836438"/>
                  <a:gd name="connsiteY24" fmla="*/ 234982 h 269698"/>
                  <a:gd name="connsiteX25" fmla="*/ 1781754 w 1836438"/>
                  <a:gd name="connsiteY25" fmla="*/ 174689 h 269698"/>
                  <a:gd name="connsiteX26" fmla="*/ 1834332 w 1836438"/>
                  <a:gd name="connsiteY26" fmla="*/ 120777 h 269698"/>
                  <a:gd name="connsiteX27" fmla="*/ 1819282 w 1836438"/>
                  <a:gd name="connsiteY27" fmla="*/ 60007 h 26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36438" h="269698">
                    <a:moveTo>
                      <a:pt x="1819282" y="60007"/>
                    </a:moveTo>
                    <a:cubicBezTo>
                      <a:pt x="1817377" y="57150"/>
                      <a:pt x="1815282" y="54388"/>
                      <a:pt x="1813282" y="51721"/>
                    </a:cubicBezTo>
                    <a:cubicBezTo>
                      <a:pt x="1809853" y="60293"/>
                      <a:pt x="1805376" y="68485"/>
                      <a:pt x="1800137" y="76200"/>
                    </a:cubicBezTo>
                    <a:cubicBezTo>
                      <a:pt x="1805757" y="91821"/>
                      <a:pt x="1807090" y="108966"/>
                      <a:pt x="1797280" y="119634"/>
                    </a:cubicBezTo>
                    <a:cubicBezTo>
                      <a:pt x="1775658" y="143161"/>
                      <a:pt x="1744797" y="158020"/>
                      <a:pt x="1715936" y="170688"/>
                    </a:cubicBezTo>
                    <a:cubicBezTo>
                      <a:pt x="1688123" y="182880"/>
                      <a:pt x="1659262" y="194215"/>
                      <a:pt x="1629830" y="201739"/>
                    </a:cubicBezTo>
                    <a:cubicBezTo>
                      <a:pt x="1590111" y="211931"/>
                      <a:pt x="1548963" y="217170"/>
                      <a:pt x="1508291" y="221742"/>
                    </a:cubicBezTo>
                    <a:cubicBezTo>
                      <a:pt x="1450951" y="228219"/>
                      <a:pt x="1393229" y="232315"/>
                      <a:pt x="1335603" y="235363"/>
                    </a:cubicBezTo>
                    <a:cubicBezTo>
                      <a:pt x="1195300" y="242887"/>
                      <a:pt x="1054711" y="244602"/>
                      <a:pt x="914312" y="242221"/>
                    </a:cubicBezTo>
                    <a:cubicBezTo>
                      <a:pt x="782772" y="240030"/>
                      <a:pt x="650851" y="234887"/>
                      <a:pt x="520072" y="220313"/>
                    </a:cubicBezTo>
                    <a:cubicBezTo>
                      <a:pt x="495117" y="217551"/>
                      <a:pt x="470257" y="214312"/>
                      <a:pt x="445492" y="210407"/>
                    </a:cubicBezTo>
                    <a:cubicBezTo>
                      <a:pt x="390342" y="201739"/>
                      <a:pt x="336621" y="193739"/>
                      <a:pt x="282519" y="180022"/>
                    </a:cubicBezTo>
                    <a:cubicBezTo>
                      <a:pt x="215463" y="162973"/>
                      <a:pt x="150788" y="144018"/>
                      <a:pt x="97639" y="108585"/>
                    </a:cubicBezTo>
                    <a:cubicBezTo>
                      <a:pt x="75636" y="93916"/>
                      <a:pt x="62491" y="78962"/>
                      <a:pt x="57443" y="62770"/>
                    </a:cubicBezTo>
                    <a:cubicBezTo>
                      <a:pt x="50585" y="58103"/>
                      <a:pt x="41822" y="51911"/>
                      <a:pt x="39060" y="49339"/>
                    </a:cubicBezTo>
                    <a:cubicBezTo>
                      <a:pt x="25725" y="36766"/>
                      <a:pt x="19915" y="17812"/>
                      <a:pt x="13152" y="1238"/>
                    </a:cubicBezTo>
                    <a:cubicBezTo>
                      <a:pt x="12961" y="857"/>
                      <a:pt x="12866" y="381"/>
                      <a:pt x="12676" y="0"/>
                    </a:cubicBezTo>
                    <a:cubicBezTo>
                      <a:pt x="11818" y="1048"/>
                      <a:pt x="10771" y="1905"/>
                      <a:pt x="9913" y="3048"/>
                    </a:cubicBezTo>
                    <a:cubicBezTo>
                      <a:pt x="-16947" y="38195"/>
                      <a:pt x="16581" y="81153"/>
                      <a:pt x="41727" y="106585"/>
                    </a:cubicBezTo>
                    <a:cubicBezTo>
                      <a:pt x="83256" y="148685"/>
                      <a:pt x="142501" y="170116"/>
                      <a:pt x="198223" y="186214"/>
                    </a:cubicBezTo>
                    <a:cubicBezTo>
                      <a:pt x="261278" y="204502"/>
                      <a:pt x="326239" y="215837"/>
                      <a:pt x="391104" y="225743"/>
                    </a:cubicBezTo>
                    <a:cubicBezTo>
                      <a:pt x="415678" y="229457"/>
                      <a:pt x="440253" y="232982"/>
                      <a:pt x="464827" y="236791"/>
                    </a:cubicBezTo>
                    <a:cubicBezTo>
                      <a:pt x="590081" y="256413"/>
                      <a:pt x="717716" y="262509"/>
                      <a:pt x="844303" y="266510"/>
                    </a:cubicBezTo>
                    <a:cubicBezTo>
                      <a:pt x="990036" y="271082"/>
                      <a:pt x="1135959" y="270796"/>
                      <a:pt x="1281691" y="265271"/>
                    </a:cubicBezTo>
                    <a:cubicBezTo>
                      <a:pt x="1394372" y="260985"/>
                      <a:pt x="1509244" y="256318"/>
                      <a:pt x="1620305" y="234982"/>
                    </a:cubicBezTo>
                    <a:cubicBezTo>
                      <a:pt x="1676407" y="224218"/>
                      <a:pt x="1732795" y="204026"/>
                      <a:pt x="1781754" y="174689"/>
                    </a:cubicBezTo>
                    <a:cubicBezTo>
                      <a:pt x="1802709" y="162116"/>
                      <a:pt x="1826521" y="145256"/>
                      <a:pt x="1834332" y="120777"/>
                    </a:cubicBezTo>
                    <a:cubicBezTo>
                      <a:pt x="1840809" y="98965"/>
                      <a:pt x="1831379" y="78010"/>
                      <a:pt x="1819282" y="600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1617</Words>
  <Application>Microsoft Office PowerPoint</Application>
  <PresentationFormat>Niestandardowy</PresentationFormat>
  <Paragraphs>113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American Typewriter</vt:lpstr>
      <vt:lpstr>Arial</vt:lpstr>
      <vt:lpstr>Calibri Light</vt:lpstr>
      <vt:lpstr>Garamond</vt:lpstr>
      <vt:lpstr>Helvetica Neue</vt:lpstr>
      <vt:lpstr>Marker Felt</vt:lpstr>
      <vt:lpstr>PT Sans</vt:lpstr>
      <vt:lpstr>Times New Roman</vt:lpstr>
      <vt:lpstr>Times Roman</vt:lpstr>
      <vt:lpstr>GraphPaper</vt:lpstr>
      <vt:lpstr>Spożywaj więcej różnych warzyw i owoców  Jedz co najmniej pięć porcji dziennie</vt:lpstr>
      <vt:lpstr> Czym jest zdrowie?</vt:lpstr>
      <vt:lpstr>Prezentacja programu PowerPoint</vt:lpstr>
      <vt:lpstr>Co to oznacza w praktyce? </vt:lpstr>
      <vt:lpstr>Prezentacja programu PowerPoint</vt:lpstr>
      <vt:lpstr>Prezentacja programu PowerPoint</vt:lpstr>
      <vt:lpstr>Co to jest porcja?</vt:lpstr>
      <vt:lpstr>Prezentacja programu PowerPoint</vt:lpstr>
      <vt:lpstr>5 porcji warzyw, owocуw lub soku codziennie, czyli rady jak się odżywiać</vt:lpstr>
      <vt:lpstr>Prezentacja programu PowerPoint</vt:lpstr>
      <vt:lpstr>Dlaczego warto jeść warzywa i owoce?</vt:lpstr>
      <vt:lpstr>Prezentacja programu PowerPoint</vt:lpstr>
      <vt:lpstr>Jak w codziennym menu mają się znaleźć owoce i warzywa?</vt:lpstr>
      <vt:lpstr>Życie bez warzyw i owoców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Spożywaj więcej różnych warzyw i owoców.  Jedz co najmniej pięć porcji dziennie.</dc:title>
  <cp:lastModifiedBy>Elzbieta Garwacka-Czachor</cp:lastModifiedBy>
  <cp:revision>5</cp:revision>
  <dcterms:modified xsi:type="dcterms:W3CDTF">2023-02-13T21:07:13Z</dcterms:modified>
</cp:coreProperties>
</file>