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8" r:id="rId2"/>
    <p:sldId id="258" r:id="rId3"/>
    <p:sldId id="273" r:id="rId4"/>
    <p:sldId id="272" r:id="rId5"/>
    <p:sldId id="261" r:id="rId6"/>
    <p:sldId id="276" r:id="rId7"/>
    <p:sldId id="263" r:id="rId8"/>
    <p:sldId id="271" r:id="rId9"/>
    <p:sldId id="274" r:id="rId10"/>
    <p:sldId id="260" r:id="rId11"/>
    <p:sldId id="268" r:id="rId12"/>
    <p:sldId id="264" r:id="rId13"/>
    <p:sldId id="270" r:id="rId14"/>
    <p:sldId id="277" r:id="rId15"/>
    <p:sldId id="26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FFFFF"/>
    <a:srgbClr val="FF0066"/>
    <a:srgbClr val="FABE00"/>
    <a:srgbClr val="E0DDDA"/>
    <a:srgbClr val="FAFBBD"/>
    <a:srgbClr val="92D050"/>
    <a:srgbClr val="C1E2AC"/>
    <a:srgbClr val="0000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b6e57abca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b6e57abca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13"/>
          </p:nvPr>
        </p:nvSpPr>
        <p:spPr>
          <a:xfrm>
            <a:off x="4667250" y="-231128"/>
            <a:ext cx="17402076" cy="10058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2387600" y="8623300"/>
            <a:ext cx="19621500" cy="2400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1506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0" cy="15272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2387600" y="4000500"/>
            <a:ext cx="19621500" cy="5715000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</a:lstStyle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10530071" y="554566"/>
            <a:ext cx="20258478" cy="11709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711200" y="1981200"/>
            <a:ext cx="14046200" cy="46482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711200" y="6731000"/>
            <a:ext cx="14046200" cy="5232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9919689" y="3141992"/>
            <a:ext cx="16395701" cy="94767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2387600" y="3898900"/>
            <a:ext cx="10223500" cy="8039100"/>
          </a:xfrm>
          <a:prstGeom prst="rect">
            <a:avLst/>
          </a:prstGeom>
        </p:spPr>
        <p:txBody>
          <a:bodyPr/>
          <a:lstStyle>
            <a:lvl1pPr marL="673099" indent="-673099">
              <a:spcBef>
                <a:spcPts val="5300"/>
              </a:spcBef>
              <a:buSzPct val="50000"/>
              <a:buBlip>
                <a:blip r:embed="rId2"/>
              </a:buBlip>
              <a:defRPr sz="5000"/>
            </a:lvl1pPr>
            <a:lvl2pPr marL="13462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2pPr>
            <a:lvl3pPr marL="20193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3pPr>
            <a:lvl4pPr marL="26924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4pPr>
            <a:lvl5pPr marL="33655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idx="13"/>
          </p:nvPr>
        </p:nvSpPr>
        <p:spPr>
          <a:xfrm rot="21600000">
            <a:off x="11168731" y="-2006599"/>
            <a:ext cx="14294116" cy="142940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half" idx="14"/>
          </p:nvPr>
        </p:nvSpPr>
        <p:spPr>
          <a:xfrm rot="21600000">
            <a:off x="13285117" y="6292593"/>
            <a:ext cx="13249309" cy="765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idx="15"/>
          </p:nvPr>
        </p:nvSpPr>
        <p:spPr>
          <a:xfrm>
            <a:off x="558800" y="-2946400"/>
            <a:ext cx="15062200" cy="1983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Wpisz tu cytat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45A7DE"/>
                </a:solidFill>
              </a:defRPr>
            </a:lvl1pPr>
          </a:lstStyle>
          <a:p>
            <a:r>
              <a:t>„Wpisz tu cytat.”</a:t>
            </a:r>
          </a:p>
        </p:txBody>
      </p:sp>
      <p:sp>
        <p:nvSpPr>
          <p:cNvPr id="94" name="Janek Jabłonka"/>
          <p:cNvSpPr txBox="1">
            <a:spLocks noGrp="1"/>
          </p:cNvSpPr>
          <p:nvPr>
            <p:ph type="body" sz="quarter" idx="14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r>
              <a:t>Janek Jabłonka</a:t>
            </a:r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Tekst tytułowy"/>
          <p:cNvSpPr txBox="1"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56985" y="13106400"/>
            <a:ext cx="461773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889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778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2667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3556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4445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5334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6223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7112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8001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ielonyogrodek.pl/dom-i-balkon/kuchnia-z-ogrodka/12398-dlaczego-warto-jesc-warzywa-i-owoce-8-powodow" TargetMode="External"/><Relationship Id="rId2" Type="http://schemas.openxmlformats.org/officeDocument/2006/relationships/hyperlink" Target="https://madameedith.com/przepis/5-porcji-warzyw-i-owocow-dzienni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oradnikzdrowie.pl/zdrowie/inne/5-porcji-warzyw-i-owocow-w-praktyce-aa-Ddr7-BV7s-9ZVN.html" TargetMode="External"/><Relationship Id="rId5" Type="http://schemas.openxmlformats.org/officeDocument/2006/relationships/hyperlink" Target="https://www.medonet.pl/choroby-od-a-do-z/inne-choroby,otylosc,artykul,1577362.html" TargetMode="External"/><Relationship Id="rId4" Type="http://schemas.openxmlformats.org/officeDocument/2006/relationships/hyperlink" Target="https://www.medicover.pl/o-zdrowiu/otylosc-i-nadwaga-rozpoznanie-diagnoza,6599,n,1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8" y="0"/>
            <a:ext cx="24357723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kst"/>
          <p:cNvSpPr txBox="1"/>
          <p:nvPr/>
        </p:nvSpPr>
        <p:spPr>
          <a:xfrm>
            <a:off x="9137649" y="3637087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38" name="jak-wyglada-piramida-zywienia-i-aktywnosci-fizycznej-dla-dzieci-i-mlodziezy-1874420.jpg" descr="jak-wyglada-piramida-zywienia-i-aktywnosci-fizycznej-dla-dzieci-i-mlodziezy-187442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43128" y="0"/>
            <a:ext cx="15637651" cy="137160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5" name="Znak zakazu 4"/>
          <p:cNvSpPr/>
          <p:nvPr/>
        </p:nvSpPr>
        <p:spPr>
          <a:xfrm>
            <a:off x="2614936" y="1097360"/>
            <a:ext cx="19370152" cy="12313368"/>
          </a:xfrm>
          <a:prstGeom prst="noSmoking">
            <a:avLst/>
          </a:prstGeom>
          <a:solidFill>
            <a:srgbClr val="FF0066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83171" y="665312"/>
            <a:ext cx="13306975" cy="1250888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pl-PL" sz="6700" b="1" dirty="0">
                <a:solidFill>
                  <a:srgbClr val="92D050"/>
                </a:solidFill>
                <a:latin typeface="Garamond" pitchFamily="18" charset="0"/>
              </a:rPr>
              <a:t>ŻYJ ZDROWO – JEDZ ZDROWO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125" y="11610529"/>
            <a:ext cx="16129792" cy="178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3275" y="9738321"/>
            <a:ext cx="13441493" cy="1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7424" y="7890909"/>
            <a:ext cx="10753195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573" y="6137921"/>
            <a:ext cx="8064896" cy="17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5726" y="4264893"/>
            <a:ext cx="5376597" cy="177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39875" y="2031153"/>
            <a:ext cx="2880320" cy="22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-6050027" y="1097360"/>
            <a:ext cx="9985109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0640939" y="1097360"/>
            <a:ext cx="9985109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4962838" y="2249489"/>
            <a:ext cx="7882412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TŁUSZCZE / ORZECHY / SŁODYCZE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oszczędnie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98637" y="4409729"/>
            <a:ext cx="4908842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MIĘSO / RYBY / JAJA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2-6 w tygodniu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7222397" y="5993905"/>
            <a:ext cx="5146087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PRODUKTY </a:t>
            </a:r>
            <a:r>
              <a:rPr lang="pl-PL" sz="4400" b="1" dirty="0" smtClean="0">
                <a:latin typeface="Calibri Light" pitchFamily="34" charset="0"/>
                <a:cs typeface="Calibri Light" pitchFamily="34" charset="0"/>
              </a:rPr>
              <a:t>MLECZNE</a:t>
            </a:r>
          </a:p>
          <a:p>
            <a:pPr algn="ctr"/>
            <a:r>
              <a:rPr lang="pl-PL" sz="4400" dirty="0" smtClean="0">
                <a:latin typeface="Calibri Light" pitchFamily="34" charset="0"/>
                <a:cs typeface="Calibri Light" pitchFamily="34" charset="0"/>
              </a:rPr>
              <a:t>Dość często</a:t>
            </a:r>
            <a:endParaRPr lang="pl-PL" sz="4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09488" y="8010129"/>
            <a:ext cx="6901375" cy="1574053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PRODUKTY  PEŁNOZIARNISTE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3-5 razy dziennie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19104267" y="9882337"/>
            <a:ext cx="5080363" cy="1574053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WARZYWA / OWOCE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2-3 razy dziennie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97177" y="11754545"/>
            <a:ext cx="3432477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pl-PL" sz="4400" b="1" dirty="0" smtClean="0">
                <a:latin typeface="Calibri Light" pitchFamily="34" charset="0"/>
                <a:cs typeface="Calibri Light" pitchFamily="34" charset="0"/>
              </a:rPr>
              <a:t>AKTYWNOŚĆ </a:t>
            </a:r>
          </a:p>
          <a:p>
            <a:pPr algn="ctr"/>
            <a:r>
              <a:rPr lang="pl-PL" sz="4400" b="1" dirty="0" smtClean="0">
                <a:latin typeface="Calibri Light" pitchFamily="34" charset="0"/>
                <a:cs typeface="Calibri Light" pitchFamily="34" charset="0"/>
              </a:rPr>
              <a:t>FIZYCZNA</a:t>
            </a:r>
            <a:endParaRPr lang="pl-PL" sz="4400" b="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7.40741E-7 L -1.38889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8 -7.40741E-6 L 8.05556E-6 -7.40741E-6 " pathEditMode="relative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15" grpId="0"/>
      <p:bldP spid="16" grpId="0"/>
      <p:bldP spid="18" grpId="0"/>
      <p:bldP spid="1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parsely-g2b2db6879_1920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82688" y="3257600"/>
            <a:ext cx="23618624" cy="9937104"/>
          </a:xfrm>
          <a:prstGeom prst="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52" name="Dlaczego warto jeść warzywa i owoce?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24384000" cy="268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7200" b="1" dirty="0" err="1">
                <a:solidFill>
                  <a:schemeClr val="accent6">
                    <a:lumMod val="50000"/>
                  </a:schemeClr>
                </a:solidFill>
              </a:rPr>
              <a:t>Dlaczego</a:t>
            </a:r>
            <a:r>
              <a:rPr sz="7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7200" b="1" dirty="0" err="1">
                <a:solidFill>
                  <a:schemeClr val="accent6">
                    <a:lumMod val="50000"/>
                  </a:schemeClr>
                </a:solidFill>
              </a:rPr>
              <a:t>warto</a:t>
            </a:r>
            <a:r>
              <a:rPr sz="7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7200" b="1" dirty="0" err="1">
                <a:solidFill>
                  <a:schemeClr val="accent6">
                    <a:lumMod val="50000"/>
                  </a:schemeClr>
                </a:solidFill>
              </a:rPr>
              <a:t>jeść</a:t>
            </a:r>
            <a:r>
              <a:rPr sz="7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7200" b="1" dirty="0" err="1">
                <a:solidFill>
                  <a:schemeClr val="accent6">
                    <a:lumMod val="50000"/>
                  </a:schemeClr>
                </a:solidFill>
              </a:rPr>
              <a:t>warzywa</a:t>
            </a:r>
            <a:r>
              <a:rPr sz="7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72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sz="7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7200" b="1" dirty="0" err="1">
                <a:solidFill>
                  <a:schemeClr val="accent6">
                    <a:lumMod val="50000"/>
                  </a:schemeClr>
                </a:solidFill>
              </a:rPr>
              <a:t>owoce</a:t>
            </a:r>
            <a:r>
              <a:rPr sz="72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53" name="Wzmacniają odporność"/>
          <p:cNvSpPr txBox="1"/>
          <p:nvPr/>
        </p:nvSpPr>
        <p:spPr>
          <a:xfrm>
            <a:off x="8519592" y="7830891"/>
            <a:ext cx="58285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Wzmacniają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odporność</a:t>
            </a:r>
            <a:endParaRPr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" name="Warzywa i owoce to prawdziwe bomby witaminowo–mineralne, które chronią nas przed infekcjami, wpływając na prawidłowe funkcjonowanie układu odpornościowego. Szczególną rolę we wzmacnianiu odporności pełni witamina C, w którą obfitują zarówno warzywa (brok"/>
          <p:cNvSpPr txBox="1"/>
          <p:nvPr/>
        </p:nvSpPr>
        <p:spPr>
          <a:xfrm>
            <a:off x="6431360" y="8646586"/>
            <a:ext cx="10801200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2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err="1"/>
              <a:t>Warzywa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owoce</a:t>
            </a:r>
            <a:r>
              <a:rPr sz="3200" dirty="0"/>
              <a:t> to </a:t>
            </a:r>
            <a:r>
              <a:rPr sz="3200" dirty="0" err="1"/>
              <a:t>prawdziwe</a:t>
            </a:r>
            <a:r>
              <a:rPr sz="3200" dirty="0"/>
              <a:t> </a:t>
            </a:r>
            <a:r>
              <a:rPr sz="3200" dirty="0" err="1"/>
              <a:t>bomby</a:t>
            </a:r>
            <a:r>
              <a:rPr sz="3200" dirty="0"/>
              <a:t> </a:t>
            </a:r>
            <a:r>
              <a:rPr sz="3200" dirty="0" err="1"/>
              <a:t>witaminowo–mineralne</a:t>
            </a:r>
            <a:r>
              <a:rPr sz="3200" dirty="0"/>
              <a:t>, </a:t>
            </a:r>
            <a:r>
              <a:rPr sz="3200" dirty="0" err="1"/>
              <a:t>które</a:t>
            </a:r>
            <a:r>
              <a:rPr sz="3200" dirty="0"/>
              <a:t> </a:t>
            </a:r>
            <a:r>
              <a:rPr sz="3200" dirty="0" err="1"/>
              <a:t>chronią</a:t>
            </a:r>
            <a:r>
              <a:rPr sz="3200" dirty="0"/>
              <a:t> </a:t>
            </a:r>
            <a:r>
              <a:rPr sz="3200" dirty="0" err="1"/>
              <a:t>nas</a:t>
            </a:r>
            <a:r>
              <a:rPr sz="3200" dirty="0"/>
              <a:t> </a:t>
            </a:r>
            <a:r>
              <a:rPr sz="3200" dirty="0" err="1"/>
              <a:t>przed</a:t>
            </a:r>
            <a:r>
              <a:rPr sz="3200" dirty="0"/>
              <a:t> </a:t>
            </a:r>
            <a:r>
              <a:rPr sz="3200" dirty="0" err="1"/>
              <a:t>infekcjami</a:t>
            </a:r>
            <a:r>
              <a:rPr sz="3200" dirty="0"/>
              <a:t>, </a:t>
            </a:r>
            <a:r>
              <a:rPr sz="3200" dirty="0" err="1"/>
              <a:t>wpływając</a:t>
            </a:r>
            <a:r>
              <a:rPr sz="3200" dirty="0"/>
              <a:t> </a:t>
            </a:r>
            <a:r>
              <a:rPr sz="3200" dirty="0" err="1"/>
              <a:t>na</a:t>
            </a:r>
            <a:r>
              <a:rPr sz="3200" dirty="0"/>
              <a:t> </a:t>
            </a:r>
            <a:r>
              <a:rPr sz="3200" dirty="0" err="1"/>
              <a:t>prawidłowe</a:t>
            </a:r>
            <a:r>
              <a:rPr sz="3200" dirty="0"/>
              <a:t> </a:t>
            </a:r>
            <a:r>
              <a:rPr sz="3200" dirty="0" err="1"/>
              <a:t>funkcjonowanie</a:t>
            </a:r>
            <a:r>
              <a:rPr sz="3200" dirty="0"/>
              <a:t> </a:t>
            </a:r>
            <a:r>
              <a:rPr sz="3200" dirty="0" err="1"/>
              <a:t>układu</a:t>
            </a:r>
            <a:r>
              <a:rPr sz="3200" dirty="0"/>
              <a:t> </a:t>
            </a:r>
            <a:r>
              <a:rPr sz="3200" dirty="0" err="1"/>
              <a:t>odpornościowego</a:t>
            </a:r>
            <a:r>
              <a:rPr sz="3200" dirty="0"/>
              <a:t>. </a:t>
            </a:r>
            <a:r>
              <a:rPr sz="3200" dirty="0" err="1"/>
              <a:t>Szczególną</a:t>
            </a:r>
            <a:r>
              <a:rPr sz="3200" dirty="0"/>
              <a:t> </a:t>
            </a:r>
            <a:r>
              <a:rPr sz="3200" dirty="0" err="1"/>
              <a:t>rolę</a:t>
            </a:r>
            <a:r>
              <a:rPr sz="3200" dirty="0"/>
              <a:t> we </a:t>
            </a:r>
            <a:r>
              <a:rPr sz="3200" dirty="0" err="1"/>
              <a:t>wzmacnianiu</a:t>
            </a:r>
            <a:r>
              <a:rPr sz="3200" dirty="0"/>
              <a:t> </a:t>
            </a:r>
            <a:r>
              <a:rPr sz="3200" dirty="0" err="1"/>
              <a:t>odporności</a:t>
            </a:r>
            <a:r>
              <a:rPr sz="3200" dirty="0"/>
              <a:t> </a:t>
            </a:r>
            <a:r>
              <a:rPr sz="3200" dirty="0" err="1"/>
              <a:t>pełni</a:t>
            </a:r>
            <a:r>
              <a:rPr sz="3200" dirty="0"/>
              <a:t> </a:t>
            </a:r>
            <a:r>
              <a:rPr sz="3200" dirty="0" err="1"/>
              <a:t>witamina</a:t>
            </a:r>
            <a:r>
              <a:rPr sz="3200" dirty="0"/>
              <a:t> C, w </a:t>
            </a:r>
            <a:r>
              <a:rPr sz="3200" dirty="0" err="1"/>
              <a:t>którą</a:t>
            </a:r>
            <a:r>
              <a:rPr sz="3200" dirty="0"/>
              <a:t> </a:t>
            </a:r>
            <a:r>
              <a:rPr sz="3200" dirty="0" err="1"/>
              <a:t>obfitują</a:t>
            </a:r>
            <a:r>
              <a:rPr sz="3200" dirty="0"/>
              <a:t> </a:t>
            </a:r>
            <a:r>
              <a:rPr sz="3200" dirty="0" err="1"/>
              <a:t>zarówno</a:t>
            </a:r>
            <a:r>
              <a:rPr sz="3200" dirty="0"/>
              <a:t> </a:t>
            </a:r>
            <a:r>
              <a:rPr sz="3200" dirty="0" err="1"/>
              <a:t>warzywa</a:t>
            </a:r>
            <a:r>
              <a:rPr sz="3200" dirty="0"/>
              <a:t> (</a:t>
            </a:r>
            <a:r>
              <a:rPr sz="3200" dirty="0" err="1"/>
              <a:t>brokuł</a:t>
            </a:r>
            <a:r>
              <a:rPr sz="3200" dirty="0"/>
              <a:t>, </a:t>
            </a:r>
            <a:r>
              <a:rPr sz="3200" dirty="0" err="1"/>
              <a:t>brukselka</a:t>
            </a:r>
            <a:r>
              <a:rPr sz="3200" dirty="0"/>
              <a:t>, </a:t>
            </a:r>
            <a:r>
              <a:rPr sz="3200" dirty="0" err="1"/>
              <a:t>kalafior</a:t>
            </a:r>
            <a:r>
              <a:rPr sz="3200" dirty="0"/>
              <a:t>, </a:t>
            </a:r>
            <a:r>
              <a:rPr sz="3200" dirty="0" err="1"/>
              <a:t>cebula</a:t>
            </a:r>
            <a:r>
              <a:rPr sz="3200" dirty="0"/>
              <a:t>, </a:t>
            </a:r>
            <a:r>
              <a:rPr sz="3200" dirty="0" err="1"/>
              <a:t>szpinak</a:t>
            </a:r>
            <a:r>
              <a:rPr sz="3200" dirty="0"/>
              <a:t>, </a:t>
            </a:r>
            <a:r>
              <a:rPr sz="3200" dirty="0" err="1"/>
              <a:t>ziemniak</a:t>
            </a:r>
            <a:r>
              <a:rPr sz="3200" dirty="0"/>
              <a:t>), </a:t>
            </a:r>
            <a:r>
              <a:rPr sz="3200" dirty="0" err="1"/>
              <a:t>jak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owoce</a:t>
            </a:r>
            <a:r>
              <a:rPr sz="3200" dirty="0"/>
              <a:t> (</a:t>
            </a:r>
            <a:r>
              <a:rPr sz="3200" dirty="0" err="1"/>
              <a:t>czarna</a:t>
            </a:r>
            <a:r>
              <a:rPr sz="3200" dirty="0"/>
              <a:t> </a:t>
            </a:r>
            <a:r>
              <a:rPr sz="3200" dirty="0" err="1"/>
              <a:t>oraz</a:t>
            </a:r>
            <a:r>
              <a:rPr sz="3200" dirty="0"/>
              <a:t> </a:t>
            </a:r>
            <a:r>
              <a:rPr sz="3200" dirty="0" err="1"/>
              <a:t>czerwona</a:t>
            </a:r>
            <a:r>
              <a:rPr sz="3200" dirty="0"/>
              <a:t> </a:t>
            </a:r>
            <a:r>
              <a:rPr sz="3200" dirty="0" err="1"/>
              <a:t>porzeczka</a:t>
            </a:r>
            <a:r>
              <a:rPr sz="3200" dirty="0"/>
              <a:t>, </a:t>
            </a:r>
            <a:r>
              <a:rPr sz="3200" dirty="0" err="1"/>
              <a:t>truskawka</a:t>
            </a:r>
            <a:r>
              <a:rPr sz="3200" dirty="0"/>
              <a:t>, </a:t>
            </a:r>
            <a:r>
              <a:rPr sz="3200" dirty="0" err="1"/>
              <a:t>malina</a:t>
            </a:r>
            <a:r>
              <a:rPr sz="3200" dirty="0"/>
              <a:t>, </a:t>
            </a:r>
            <a:r>
              <a:rPr sz="3200" dirty="0" err="1"/>
              <a:t>jeżyna</a:t>
            </a:r>
            <a:r>
              <a:rPr sz="3200" dirty="0"/>
              <a:t>, </a:t>
            </a:r>
            <a:r>
              <a:rPr sz="3200" dirty="0" err="1"/>
              <a:t>cytrusy</a:t>
            </a:r>
            <a:r>
              <a:rPr sz="3200" dirty="0"/>
              <a:t>).</a:t>
            </a:r>
          </a:p>
        </p:txBody>
      </p:sp>
      <p:sp>
        <p:nvSpPr>
          <p:cNvPr id="155" name="Dodają mięśniom nie tylko energetycznego białka, ale również innych cennych związków: witamin z grupy B (brokuł, zielony groszek), wapnia (fasola, brokuł, jarmuż, czarna porzeczka, jeżyna) czy magnezu (szpinak, groch, fasola, natka pietruszki). Wspierają"/>
          <p:cNvSpPr txBox="1"/>
          <p:nvPr/>
        </p:nvSpPr>
        <p:spPr>
          <a:xfrm>
            <a:off x="15144328" y="4409728"/>
            <a:ext cx="8640960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26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err="1"/>
              <a:t>Dodają</a:t>
            </a:r>
            <a:r>
              <a:rPr sz="3200" dirty="0"/>
              <a:t> </a:t>
            </a:r>
            <a:r>
              <a:rPr sz="3200" dirty="0" err="1"/>
              <a:t>mięśniom</a:t>
            </a:r>
            <a:r>
              <a:rPr sz="3200" dirty="0"/>
              <a:t> </a:t>
            </a:r>
            <a:r>
              <a:rPr sz="3200" dirty="0" err="1"/>
              <a:t>nie</a:t>
            </a:r>
            <a:r>
              <a:rPr sz="3200" dirty="0"/>
              <a:t> </a:t>
            </a:r>
            <a:r>
              <a:rPr sz="3200" dirty="0" err="1"/>
              <a:t>tylko</a:t>
            </a:r>
            <a:r>
              <a:rPr sz="3200" dirty="0"/>
              <a:t> </a:t>
            </a:r>
            <a:r>
              <a:rPr sz="3200" dirty="0" err="1"/>
              <a:t>energetycznego</a:t>
            </a:r>
            <a:r>
              <a:rPr sz="3200" dirty="0"/>
              <a:t> </a:t>
            </a:r>
            <a:r>
              <a:rPr sz="3200" dirty="0" err="1"/>
              <a:t>białka</a:t>
            </a:r>
            <a:r>
              <a:rPr sz="3200" dirty="0"/>
              <a:t>, ale </a:t>
            </a:r>
            <a:r>
              <a:rPr sz="3200" dirty="0" err="1"/>
              <a:t>również</a:t>
            </a:r>
            <a:r>
              <a:rPr sz="3200" dirty="0"/>
              <a:t> </a:t>
            </a:r>
            <a:r>
              <a:rPr sz="3200" dirty="0" err="1"/>
              <a:t>innych</a:t>
            </a:r>
            <a:r>
              <a:rPr sz="3200" dirty="0"/>
              <a:t> </a:t>
            </a:r>
            <a:r>
              <a:rPr sz="3200" dirty="0" err="1"/>
              <a:t>cennych</a:t>
            </a:r>
            <a:r>
              <a:rPr sz="3200" dirty="0"/>
              <a:t> </a:t>
            </a:r>
            <a:r>
              <a:rPr sz="3200" dirty="0" err="1"/>
              <a:t>związków</a:t>
            </a:r>
            <a:r>
              <a:rPr sz="3200" dirty="0"/>
              <a:t>: </a:t>
            </a:r>
            <a:r>
              <a:rPr sz="3200" dirty="0" err="1"/>
              <a:t>witamin</a:t>
            </a:r>
            <a:r>
              <a:rPr sz="3200" dirty="0"/>
              <a:t> z </a:t>
            </a:r>
            <a:r>
              <a:rPr sz="3200" dirty="0" err="1"/>
              <a:t>grupy</a:t>
            </a:r>
            <a:r>
              <a:rPr sz="3200" dirty="0"/>
              <a:t> B (</a:t>
            </a:r>
            <a:r>
              <a:rPr sz="3200" dirty="0" err="1"/>
              <a:t>brokuł</a:t>
            </a:r>
            <a:r>
              <a:rPr sz="3200" dirty="0"/>
              <a:t>, </a:t>
            </a:r>
            <a:r>
              <a:rPr sz="3200" dirty="0" err="1"/>
              <a:t>zielony</a:t>
            </a:r>
            <a:r>
              <a:rPr sz="3200" dirty="0"/>
              <a:t> </a:t>
            </a:r>
            <a:r>
              <a:rPr sz="3200" dirty="0" err="1"/>
              <a:t>groszek</a:t>
            </a:r>
            <a:r>
              <a:rPr sz="3200" dirty="0"/>
              <a:t>), </a:t>
            </a:r>
            <a:r>
              <a:rPr sz="3200" dirty="0" err="1"/>
              <a:t>wapnia</a:t>
            </a:r>
            <a:r>
              <a:rPr sz="3200" dirty="0"/>
              <a:t> (</a:t>
            </a:r>
            <a:r>
              <a:rPr sz="3200" dirty="0" err="1"/>
              <a:t>fasola</a:t>
            </a:r>
            <a:r>
              <a:rPr sz="3200" dirty="0"/>
              <a:t>, </a:t>
            </a:r>
            <a:r>
              <a:rPr sz="3200" dirty="0" err="1"/>
              <a:t>brokuł</a:t>
            </a:r>
            <a:r>
              <a:rPr sz="3200" dirty="0"/>
              <a:t>, </a:t>
            </a:r>
            <a:r>
              <a:rPr sz="3200" dirty="0" err="1"/>
              <a:t>jarmuż</a:t>
            </a:r>
            <a:r>
              <a:rPr sz="3200" dirty="0"/>
              <a:t>, </a:t>
            </a:r>
            <a:r>
              <a:rPr sz="3200" dirty="0" err="1"/>
              <a:t>czarna</a:t>
            </a:r>
            <a:r>
              <a:rPr sz="3200" dirty="0"/>
              <a:t> </a:t>
            </a:r>
            <a:r>
              <a:rPr sz="3200" dirty="0" err="1"/>
              <a:t>porzeczka</a:t>
            </a:r>
            <a:r>
              <a:rPr sz="3200" dirty="0"/>
              <a:t>, </a:t>
            </a:r>
            <a:r>
              <a:rPr sz="3200" dirty="0" err="1"/>
              <a:t>jeżyna</a:t>
            </a:r>
            <a:r>
              <a:rPr sz="3200" dirty="0"/>
              <a:t>) </a:t>
            </a:r>
            <a:r>
              <a:rPr sz="3200" dirty="0" err="1"/>
              <a:t>czy</a:t>
            </a:r>
            <a:r>
              <a:rPr sz="3200" dirty="0"/>
              <a:t> </a:t>
            </a:r>
            <a:r>
              <a:rPr sz="3200" dirty="0" err="1"/>
              <a:t>magnezu</a:t>
            </a:r>
            <a:r>
              <a:rPr sz="3200" dirty="0"/>
              <a:t> (</a:t>
            </a:r>
            <a:r>
              <a:rPr sz="3200" dirty="0" err="1"/>
              <a:t>szpinak</a:t>
            </a:r>
            <a:r>
              <a:rPr sz="3200" dirty="0"/>
              <a:t>, </a:t>
            </a:r>
            <a:r>
              <a:rPr sz="3200" dirty="0" err="1"/>
              <a:t>groch</a:t>
            </a:r>
            <a:r>
              <a:rPr sz="3200" dirty="0"/>
              <a:t>, </a:t>
            </a:r>
            <a:r>
              <a:rPr sz="3200" dirty="0" err="1"/>
              <a:t>fasola</a:t>
            </a:r>
            <a:r>
              <a:rPr sz="3200" dirty="0"/>
              <a:t>, </a:t>
            </a:r>
            <a:r>
              <a:rPr sz="3200" dirty="0" err="1"/>
              <a:t>natka</a:t>
            </a:r>
            <a:r>
              <a:rPr sz="3200" dirty="0"/>
              <a:t> </a:t>
            </a:r>
            <a:r>
              <a:rPr sz="3200" dirty="0" err="1"/>
              <a:t>pietruszki</a:t>
            </a:r>
            <a:r>
              <a:rPr sz="3200" dirty="0"/>
              <a:t>). </a:t>
            </a:r>
            <a:r>
              <a:rPr sz="3200" dirty="0" err="1"/>
              <a:t>Wspierają</a:t>
            </a:r>
            <a:r>
              <a:rPr sz="3200" dirty="0"/>
              <a:t> </a:t>
            </a:r>
            <a:r>
              <a:rPr sz="3200" dirty="0" err="1"/>
              <a:t>nasz</a:t>
            </a:r>
            <a:r>
              <a:rPr sz="3200" dirty="0"/>
              <a:t> </a:t>
            </a:r>
            <a:r>
              <a:rPr sz="3200" dirty="0" err="1"/>
              <a:t>organizm</a:t>
            </a:r>
            <a:r>
              <a:rPr sz="3200" dirty="0"/>
              <a:t> w </a:t>
            </a:r>
            <a:r>
              <a:rPr sz="3200" dirty="0" err="1"/>
              <a:t>pozyskaniu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utrzymaniu</a:t>
            </a:r>
            <a:r>
              <a:rPr sz="3200" dirty="0"/>
              <a:t> </a:t>
            </a:r>
            <a:r>
              <a:rPr sz="3200" dirty="0" err="1"/>
              <a:t>energii</a:t>
            </a:r>
            <a:r>
              <a:rPr sz="3200" dirty="0"/>
              <a:t>.</a:t>
            </a:r>
          </a:p>
        </p:txBody>
      </p:sp>
      <p:sp>
        <p:nvSpPr>
          <p:cNvPr id="156" name="Dostarczają energii"/>
          <p:cNvSpPr txBox="1"/>
          <p:nvPr/>
        </p:nvSpPr>
        <p:spPr>
          <a:xfrm>
            <a:off x="15216336" y="3473624"/>
            <a:ext cx="480740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Dostarczają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energii</a:t>
            </a:r>
            <a:endParaRPr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9" name="Poprawiają sprawność umysłową, wspomagają koncentrację i pobudzają do pracy szare komórki. Pod tym względem niezwykle korzystne dla zdrowia są szpinak, fasola, brukselka, a także brokuł i pomidor, a z owoców – gruszka, czarna porzeczka czy borówka."/>
          <p:cNvSpPr txBox="1"/>
          <p:nvPr/>
        </p:nvSpPr>
        <p:spPr>
          <a:xfrm>
            <a:off x="886744" y="4337720"/>
            <a:ext cx="7776864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28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err="1"/>
              <a:t>Poprawiają</a:t>
            </a:r>
            <a:r>
              <a:rPr sz="3200" dirty="0"/>
              <a:t> </a:t>
            </a:r>
            <a:r>
              <a:rPr sz="3200" dirty="0" err="1"/>
              <a:t>sprawność</a:t>
            </a:r>
            <a:r>
              <a:rPr sz="3200" dirty="0"/>
              <a:t> </a:t>
            </a:r>
            <a:r>
              <a:rPr sz="3200" dirty="0" err="1"/>
              <a:t>umysłową</a:t>
            </a:r>
            <a:r>
              <a:rPr sz="3200" dirty="0"/>
              <a:t>, </a:t>
            </a:r>
            <a:r>
              <a:rPr sz="3200" dirty="0" err="1"/>
              <a:t>wspomagają</a:t>
            </a:r>
            <a:r>
              <a:rPr sz="3200" dirty="0"/>
              <a:t> </a:t>
            </a:r>
            <a:r>
              <a:rPr sz="3200" dirty="0" err="1"/>
              <a:t>koncentrację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pobudzają</a:t>
            </a:r>
            <a:r>
              <a:rPr sz="3200" dirty="0"/>
              <a:t> do </a:t>
            </a:r>
            <a:r>
              <a:rPr sz="3200" dirty="0" err="1"/>
              <a:t>pracy</a:t>
            </a:r>
            <a:r>
              <a:rPr sz="3200" dirty="0"/>
              <a:t> </a:t>
            </a:r>
            <a:r>
              <a:rPr sz="3200" dirty="0" err="1"/>
              <a:t>szare</a:t>
            </a:r>
            <a:r>
              <a:rPr sz="3200" dirty="0"/>
              <a:t> </a:t>
            </a:r>
            <a:r>
              <a:rPr sz="3200" dirty="0" err="1"/>
              <a:t>komórki</a:t>
            </a:r>
            <a:r>
              <a:rPr sz="3200" dirty="0"/>
              <a:t>. Pod </a:t>
            </a:r>
            <a:r>
              <a:rPr sz="3200" dirty="0" err="1"/>
              <a:t>tym</a:t>
            </a:r>
            <a:r>
              <a:rPr sz="3200" dirty="0"/>
              <a:t> </a:t>
            </a:r>
            <a:r>
              <a:rPr sz="3200" dirty="0" err="1"/>
              <a:t>względem</a:t>
            </a:r>
            <a:r>
              <a:rPr sz="3200" dirty="0"/>
              <a:t> </a:t>
            </a:r>
            <a:r>
              <a:rPr sz="3200" dirty="0" err="1"/>
              <a:t>niezwykle</a:t>
            </a:r>
            <a:r>
              <a:rPr sz="3200" dirty="0"/>
              <a:t> </a:t>
            </a:r>
            <a:r>
              <a:rPr sz="3200" dirty="0" err="1"/>
              <a:t>korzystne</a:t>
            </a:r>
            <a:r>
              <a:rPr sz="3200" dirty="0"/>
              <a:t> </a:t>
            </a:r>
            <a:r>
              <a:rPr sz="3200" dirty="0" err="1"/>
              <a:t>dla</a:t>
            </a:r>
            <a:r>
              <a:rPr sz="3200" dirty="0"/>
              <a:t> </a:t>
            </a:r>
            <a:r>
              <a:rPr sz="3200" dirty="0" err="1"/>
              <a:t>zdrowia</a:t>
            </a:r>
            <a:r>
              <a:rPr sz="3200" dirty="0"/>
              <a:t> </a:t>
            </a:r>
            <a:r>
              <a:rPr sz="3200" dirty="0" err="1"/>
              <a:t>są</a:t>
            </a:r>
            <a:r>
              <a:rPr sz="3200" dirty="0"/>
              <a:t> </a:t>
            </a:r>
            <a:r>
              <a:rPr sz="3200" dirty="0" err="1"/>
              <a:t>szpinak</a:t>
            </a:r>
            <a:r>
              <a:rPr sz="3200" dirty="0"/>
              <a:t>, </a:t>
            </a:r>
            <a:r>
              <a:rPr sz="3200" dirty="0" err="1"/>
              <a:t>fasola</a:t>
            </a:r>
            <a:r>
              <a:rPr sz="3200" dirty="0"/>
              <a:t>, </a:t>
            </a:r>
            <a:r>
              <a:rPr sz="3200" dirty="0" err="1"/>
              <a:t>brukselka</a:t>
            </a:r>
            <a:r>
              <a:rPr sz="3200" dirty="0"/>
              <a:t>, a </a:t>
            </a:r>
            <a:r>
              <a:rPr sz="3200" dirty="0" err="1"/>
              <a:t>także</a:t>
            </a:r>
            <a:r>
              <a:rPr sz="3200" dirty="0"/>
              <a:t> </a:t>
            </a:r>
            <a:r>
              <a:rPr sz="3200" dirty="0" err="1"/>
              <a:t>brokuł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pomidor</a:t>
            </a:r>
            <a:r>
              <a:rPr sz="3200" dirty="0"/>
              <a:t>, a z </a:t>
            </a:r>
            <a:r>
              <a:rPr sz="3200" dirty="0" err="1"/>
              <a:t>owoców</a:t>
            </a:r>
            <a:r>
              <a:rPr sz="3200" dirty="0"/>
              <a:t> – </a:t>
            </a:r>
            <a:r>
              <a:rPr sz="3200" dirty="0" err="1"/>
              <a:t>gruszka</a:t>
            </a:r>
            <a:r>
              <a:rPr sz="3200" dirty="0"/>
              <a:t>, </a:t>
            </a:r>
            <a:r>
              <a:rPr sz="3200" dirty="0" err="1"/>
              <a:t>czarna</a:t>
            </a:r>
            <a:r>
              <a:rPr sz="3200" dirty="0"/>
              <a:t> </a:t>
            </a:r>
            <a:r>
              <a:rPr sz="3200" dirty="0" err="1"/>
              <a:t>porzeczka</a:t>
            </a:r>
            <a:r>
              <a:rPr sz="3200" dirty="0"/>
              <a:t> </a:t>
            </a:r>
            <a:r>
              <a:rPr sz="3200" dirty="0" err="1"/>
              <a:t>czy</a:t>
            </a:r>
            <a:r>
              <a:rPr sz="3200" dirty="0"/>
              <a:t> </a:t>
            </a:r>
            <a:r>
              <a:rPr sz="3200" dirty="0" err="1"/>
              <a:t>borówka</a:t>
            </a:r>
            <a:r>
              <a:rPr sz="3200" dirty="0"/>
              <a:t>.</a:t>
            </a:r>
          </a:p>
        </p:txBody>
      </p:sp>
      <p:sp>
        <p:nvSpPr>
          <p:cNvPr id="160" name="Pomagają w nauce i koncentracji"/>
          <p:cNvSpPr txBox="1"/>
          <p:nvPr/>
        </p:nvSpPr>
        <p:spPr>
          <a:xfrm>
            <a:off x="814736" y="3545632"/>
            <a:ext cx="828092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Pomagają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nauce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koncentracji</a:t>
            </a:r>
            <a:endParaRPr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5" name="Unknown-3.jpeg" descr="Unknown-3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02768" y="9378280"/>
            <a:ext cx="3439633" cy="34396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66" name="images.jpeg" descr="images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024648" y="8802216"/>
            <a:ext cx="5409430" cy="387846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parsely-g2b2db6879_1920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742728" y="7146032"/>
            <a:ext cx="23186576" cy="5832648"/>
          </a:xfrm>
          <a:prstGeom prst="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42728" y="1097360"/>
            <a:ext cx="23114568" cy="5328592"/>
          </a:xfrm>
          <a:prstGeom prst="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5" name="Są dobrym źródłem błonnika, który wspomaga trawienie i zapobiega zaparciom. Jest on idealnym sprzymierzeńcem w walce ze zbędnymi kilogramami, gdyż na długo daje uczucie sytości. Najwięcej błonnika zawierają warzywa strączkowe, a także porzeczka czarna i "/>
          <p:cNvSpPr txBox="1"/>
          <p:nvPr/>
        </p:nvSpPr>
        <p:spPr>
          <a:xfrm>
            <a:off x="814736" y="2753544"/>
            <a:ext cx="14617624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Bef>
                <a:spcPts val="5900"/>
              </a:spcBef>
              <a:defRPr sz="26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Są</a:t>
            </a:r>
            <a:r>
              <a:rPr sz="4000" dirty="0"/>
              <a:t> </a:t>
            </a:r>
            <a:r>
              <a:rPr sz="4000" dirty="0" err="1"/>
              <a:t>dobrym</a:t>
            </a:r>
            <a:r>
              <a:rPr sz="4000" dirty="0"/>
              <a:t> </a:t>
            </a:r>
            <a:r>
              <a:rPr sz="4000" dirty="0" err="1"/>
              <a:t>źródłem</a:t>
            </a:r>
            <a:r>
              <a:rPr sz="4000" dirty="0"/>
              <a:t> </a:t>
            </a:r>
            <a:r>
              <a:rPr sz="4000" dirty="0" err="1"/>
              <a:t>błonnika</a:t>
            </a:r>
            <a:r>
              <a:rPr sz="4000" dirty="0"/>
              <a:t>, </a:t>
            </a:r>
            <a:r>
              <a:rPr sz="4000" dirty="0" err="1"/>
              <a:t>który</a:t>
            </a:r>
            <a:r>
              <a:rPr sz="4000" dirty="0"/>
              <a:t> </a:t>
            </a:r>
            <a:r>
              <a:rPr sz="4000" dirty="0" err="1"/>
              <a:t>wspomaga</a:t>
            </a:r>
            <a:r>
              <a:rPr sz="4000" dirty="0"/>
              <a:t> </a:t>
            </a:r>
            <a:r>
              <a:rPr sz="4000" dirty="0" err="1"/>
              <a:t>trawienie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zapobiega</a:t>
            </a:r>
            <a:r>
              <a:rPr sz="4000" dirty="0"/>
              <a:t> </a:t>
            </a:r>
            <a:r>
              <a:rPr sz="4000" dirty="0" err="1"/>
              <a:t>zaparciom</a:t>
            </a:r>
            <a:r>
              <a:rPr sz="4000" dirty="0"/>
              <a:t>. Jest on </a:t>
            </a:r>
            <a:r>
              <a:rPr sz="4000" dirty="0" err="1"/>
              <a:t>idealnym</a:t>
            </a:r>
            <a:r>
              <a:rPr sz="4000" dirty="0"/>
              <a:t> </a:t>
            </a:r>
            <a:r>
              <a:rPr sz="4000" dirty="0" err="1"/>
              <a:t>sprzymierzeńcem</a:t>
            </a:r>
            <a:r>
              <a:rPr sz="4000" dirty="0"/>
              <a:t> w </a:t>
            </a:r>
            <a:r>
              <a:rPr sz="4000" dirty="0" err="1"/>
              <a:t>walce</a:t>
            </a:r>
            <a:r>
              <a:rPr sz="4000" dirty="0"/>
              <a:t> </a:t>
            </a:r>
            <a:r>
              <a:rPr sz="4000" dirty="0" err="1"/>
              <a:t>ze</a:t>
            </a:r>
            <a:r>
              <a:rPr sz="4000" dirty="0"/>
              <a:t> </a:t>
            </a:r>
            <a:r>
              <a:rPr sz="4000" dirty="0" err="1"/>
              <a:t>zbędnymi</a:t>
            </a:r>
            <a:r>
              <a:rPr sz="4000" dirty="0"/>
              <a:t> </a:t>
            </a:r>
            <a:r>
              <a:rPr sz="4000" dirty="0" err="1"/>
              <a:t>kilogramami</a:t>
            </a:r>
            <a:r>
              <a:rPr sz="4000" dirty="0"/>
              <a:t>, </a:t>
            </a:r>
            <a:r>
              <a:rPr sz="4000" dirty="0" err="1"/>
              <a:t>gdyż</a:t>
            </a:r>
            <a:r>
              <a:rPr sz="4000" dirty="0"/>
              <a:t> </a:t>
            </a:r>
            <a:r>
              <a:rPr sz="4000" dirty="0" err="1"/>
              <a:t>na</a:t>
            </a:r>
            <a:r>
              <a:rPr sz="4000" dirty="0"/>
              <a:t> </a:t>
            </a:r>
            <a:r>
              <a:rPr sz="4000" dirty="0" err="1"/>
              <a:t>długo</a:t>
            </a:r>
            <a:r>
              <a:rPr sz="4000" dirty="0"/>
              <a:t> </a:t>
            </a:r>
            <a:r>
              <a:rPr sz="4000" dirty="0" err="1"/>
              <a:t>daje</a:t>
            </a:r>
            <a:r>
              <a:rPr sz="4000" dirty="0"/>
              <a:t> </a:t>
            </a:r>
            <a:r>
              <a:rPr sz="4000" dirty="0" err="1"/>
              <a:t>uczucie</a:t>
            </a:r>
            <a:r>
              <a:rPr sz="4000" dirty="0"/>
              <a:t> </a:t>
            </a:r>
            <a:r>
              <a:rPr sz="4000" dirty="0" err="1"/>
              <a:t>sytości</a:t>
            </a:r>
            <a:r>
              <a:rPr sz="4000" dirty="0"/>
              <a:t>. </a:t>
            </a:r>
            <a:r>
              <a:rPr sz="4000" dirty="0" err="1"/>
              <a:t>Najwięcej</a:t>
            </a:r>
            <a:r>
              <a:rPr sz="4000" dirty="0"/>
              <a:t> </a:t>
            </a:r>
            <a:r>
              <a:rPr sz="4000" dirty="0" err="1"/>
              <a:t>błonnika</a:t>
            </a:r>
            <a:r>
              <a:rPr sz="4000" dirty="0"/>
              <a:t> </a:t>
            </a:r>
            <a:r>
              <a:rPr sz="4000" dirty="0" err="1"/>
              <a:t>zawierają</a:t>
            </a:r>
            <a:r>
              <a:rPr sz="4000" dirty="0"/>
              <a:t> </a:t>
            </a:r>
            <a:r>
              <a:rPr sz="4000" dirty="0" err="1"/>
              <a:t>warzywa</a:t>
            </a:r>
            <a:r>
              <a:rPr sz="4000" dirty="0"/>
              <a:t> </a:t>
            </a:r>
            <a:r>
              <a:rPr sz="4000" dirty="0" err="1"/>
              <a:t>strączkowe</a:t>
            </a:r>
            <a:r>
              <a:rPr sz="4000" dirty="0"/>
              <a:t>, a </a:t>
            </a:r>
            <a:r>
              <a:rPr sz="4000" dirty="0" err="1"/>
              <a:t>także</a:t>
            </a:r>
            <a:r>
              <a:rPr sz="4000" dirty="0"/>
              <a:t> </a:t>
            </a:r>
            <a:r>
              <a:rPr sz="4000" dirty="0" err="1"/>
              <a:t>porzeczka</a:t>
            </a:r>
            <a:r>
              <a:rPr sz="4000" dirty="0"/>
              <a:t> </a:t>
            </a:r>
            <a:r>
              <a:rPr sz="4000" dirty="0" err="1"/>
              <a:t>czarna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porzeczka</a:t>
            </a:r>
            <a:r>
              <a:rPr sz="4000" dirty="0"/>
              <a:t> </a:t>
            </a:r>
            <a:r>
              <a:rPr sz="4000" dirty="0" err="1"/>
              <a:t>czerwona</a:t>
            </a:r>
            <a:r>
              <a:rPr sz="4000" dirty="0"/>
              <a:t>, </a:t>
            </a:r>
            <a:r>
              <a:rPr sz="4000" dirty="0" err="1"/>
              <a:t>malina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śliwka</a:t>
            </a:r>
            <a:r>
              <a:rPr sz="4000" dirty="0"/>
              <a:t>.</a:t>
            </a:r>
          </a:p>
        </p:txBody>
      </p:sp>
      <p:sp>
        <p:nvSpPr>
          <p:cNvPr id="6" name="Wspomagają pracę układu trawiennego"/>
          <p:cNvSpPr txBox="1"/>
          <p:nvPr/>
        </p:nvSpPr>
        <p:spPr>
          <a:xfrm>
            <a:off x="814736" y="1313384"/>
            <a:ext cx="1360951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algn="l"/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Wspomagają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pracę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układu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trawiennego</a:t>
            </a:r>
            <a:endParaRPr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Wiele z nich zawiera związki dobroczynnie wpływające na dobry nastrój. Należą do nich warzywa liściaste i te bogate w witaminy z grupy B, np. papryka, szpinak, brokuł, groszek zielony, a z owoców - morela, truskawka, malina, jabłka, a także orzechy."/>
          <p:cNvSpPr txBox="1"/>
          <p:nvPr/>
        </p:nvSpPr>
        <p:spPr>
          <a:xfrm>
            <a:off x="9023648" y="8832413"/>
            <a:ext cx="1456199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Bef>
                <a:spcPts val="5900"/>
              </a:spcBef>
              <a:defRPr sz="26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Wiele</a:t>
            </a:r>
            <a:r>
              <a:rPr sz="4000" dirty="0"/>
              <a:t> z </a:t>
            </a:r>
            <a:r>
              <a:rPr sz="4000" dirty="0" err="1"/>
              <a:t>nich</a:t>
            </a:r>
            <a:r>
              <a:rPr sz="4000" dirty="0"/>
              <a:t> </a:t>
            </a:r>
            <a:r>
              <a:rPr sz="4000" dirty="0" err="1"/>
              <a:t>zawiera</a:t>
            </a:r>
            <a:r>
              <a:rPr sz="4000" dirty="0"/>
              <a:t> </a:t>
            </a:r>
            <a:r>
              <a:rPr sz="4000" dirty="0" err="1"/>
              <a:t>związki</a:t>
            </a:r>
            <a:r>
              <a:rPr sz="4000" dirty="0"/>
              <a:t> </a:t>
            </a:r>
            <a:r>
              <a:rPr sz="4000" dirty="0" err="1"/>
              <a:t>dobroczynnie</a:t>
            </a:r>
            <a:r>
              <a:rPr sz="4000" dirty="0"/>
              <a:t> </a:t>
            </a:r>
            <a:r>
              <a:rPr sz="4000" dirty="0" err="1"/>
              <a:t>wpływające</a:t>
            </a:r>
            <a:r>
              <a:rPr sz="4000" dirty="0"/>
              <a:t> </a:t>
            </a:r>
            <a:r>
              <a:rPr sz="4000" dirty="0" err="1"/>
              <a:t>na</a:t>
            </a:r>
            <a:r>
              <a:rPr sz="4000" dirty="0"/>
              <a:t> </a:t>
            </a:r>
            <a:r>
              <a:rPr sz="4000" dirty="0" err="1"/>
              <a:t>dobry</a:t>
            </a:r>
            <a:r>
              <a:rPr sz="4000" dirty="0"/>
              <a:t> </a:t>
            </a:r>
            <a:r>
              <a:rPr sz="4000" dirty="0" err="1"/>
              <a:t>nastrój</a:t>
            </a:r>
            <a:r>
              <a:rPr sz="4000" dirty="0"/>
              <a:t>. </a:t>
            </a:r>
            <a:r>
              <a:rPr sz="4000" dirty="0" err="1"/>
              <a:t>Należą</a:t>
            </a:r>
            <a:r>
              <a:rPr sz="4000" dirty="0"/>
              <a:t> do </a:t>
            </a:r>
            <a:r>
              <a:rPr sz="4000" dirty="0" err="1"/>
              <a:t>nich</a:t>
            </a:r>
            <a:r>
              <a:rPr sz="4000" dirty="0"/>
              <a:t> </a:t>
            </a:r>
            <a:r>
              <a:rPr sz="4000" dirty="0" err="1"/>
              <a:t>warzywa</a:t>
            </a:r>
            <a:r>
              <a:rPr sz="4000" dirty="0"/>
              <a:t> </a:t>
            </a:r>
            <a:r>
              <a:rPr sz="4000" dirty="0" err="1"/>
              <a:t>liściaste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te</a:t>
            </a:r>
            <a:r>
              <a:rPr sz="4000" dirty="0"/>
              <a:t> </a:t>
            </a:r>
            <a:r>
              <a:rPr sz="4000" dirty="0" err="1"/>
              <a:t>bogate</a:t>
            </a:r>
            <a:r>
              <a:rPr sz="4000" dirty="0"/>
              <a:t> w </a:t>
            </a:r>
            <a:r>
              <a:rPr sz="4000" dirty="0" err="1"/>
              <a:t>witaminy</a:t>
            </a:r>
            <a:r>
              <a:rPr sz="4000" dirty="0"/>
              <a:t> z </a:t>
            </a:r>
            <a:r>
              <a:rPr sz="4000" dirty="0" err="1"/>
              <a:t>grupy</a:t>
            </a:r>
            <a:r>
              <a:rPr sz="4000" dirty="0"/>
              <a:t> B, </a:t>
            </a:r>
            <a:r>
              <a:rPr sz="4000" dirty="0" err="1"/>
              <a:t>np</a:t>
            </a:r>
            <a:r>
              <a:rPr sz="4000" dirty="0"/>
              <a:t>. </a:t>
            </a:r>
            <a:r>
              <a:rPr sz="4000" dirty="0" err="1"/>
              <a:t>papryka</a:t>
            </a:r>
            <a:r>
              <a:rPr sz="4000" dirty="0"/>
              <a:t>, </a:t>
            </a:r>
            <a:r>
              <a:rPr sz="4000" dirty="0" err="1"/>
              <a:t>szpinak</a:t>
            </a:r>
            <a:r>
              <a:rPr sz="4000" dirty="0"/>
              <a:t>, </a:t>
            </a:r>
            <a:r>
              <a:rPr sz="4000" dirty="0" err="1"/>
              <a:t>brokuł</a:t>
            </a:r>
            <a:r>
              <a:rPr sz="4000" dirty="0"/>
              <a:t>, </a:t>
            </a:r>
            <a:r>
              <a:rPr sz="4000" dirty="0" err="1"/>
              <a:t>groszek</a:t>
            </a:r>
            <a:r>
              <a:rPr sz="4000" dirty="0"/>
              <a:t> </a:t>
            </a:r>
            <a:r>
              <a:rPr sz="4000" dirty="0" err="1"/>
              <a:t>zielony</a:t>
            </a:r>
            <a:r>
              <a:rPr sz="4000" dirty="0"/>
              <a:t>, a z </a:t>
            </a:r>
            <a:r>
              <a:rPr sz="4000" dirty="0" err="1"/>
              <a:t>owoców</a:t>
            </a:r>
            <a:r>
              <a:rPr sz="4000" dirty="0"/>
              <a:t> - </a:t>
            </a:r>
            <a:r>
              <a:rPr sz="4000" dirty="0" err="1"/>
              <a:t>morela</a:t>
            </a:r>
            <a:r>
              <a:rPr sz="4000" dirty="0"/>
              <a:t>, </a:t>
            </a:r>
            <a:r>
              <a:rPr sz="4000" dirty="0" err="1"/>
              <a:t>truskawka</a:t>
            </a:r>
            <a:r>
              <a:rPr sz="4000" dirty="0"/>
              <a:t>, </a:t>
            </a:r>
            <a:r>
              <a:rPr sz="4000" dirty="0" err="1"/>
              <a:t>malina</a:t>
            </a:r>
            <a:r>
              <a:rPr sz="4000" dirty="0"/>
              <a:t>, </a:t>
            </a:r>
            <a:r>
              <a:rPr sz="4000" dirty="0" err="1"/>
              <a:t>jabłka</a:t>
            </a:r>
            <a:r>
              <a:rPr sz="4000" dirty="0"/>
              <a:t>, a </a:t>
            </a:r>
            <a:r>
              <a:rPr sz="4000" dirty="0" err="1"/>
              <a:t>także</a:t>
            </a:r>
            <a:r>
              <a:rPr sz="4000" dirty="0"/>
              <a:t> </a:t>
            </a:r>
            <a:r>
              <a:rPr sz="4000" dirty="0" err="1"/>
              <a:t>orzechy</a:t>
            </a:r>
            <a:r>
              <a:rPr sz="4000" dirty="0"/>
              <a:t>.</a:t>
            </a:r>
          </a:p>
        </p:txBody>
      </p:sp>
      <p:sp>
        <p:nvSpPr>
          <p:cNvPr id="8" name="Dbają o dobry nastrój"/>
          <p:cNvSpPr txBox="1"/>
          <p:nvPr/>
        </p:nvSpPr>
        <p:spPr>
          <a:xfrm>
            <a:off x="9095656" y="7722096"/>
            <a:ext cx="741682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Dbają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dobry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nastrój</a:t>
            </a:r>
            <a:endParaRPr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s-3.jpeg" descr="images-3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440472" y="1529408"/>
            <a:ext cx="6492525" cy="4320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nknown.jpeg" descr="Unknown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02768" y="8154144"/>
            <a:ext cx="7416824" cy="3975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57723" cy="13716000"/>
          </a:xfrm>
          <a:prstGeom prst="rect">
            <a:avLst/>
          </a:prstGeom>
        </p:spPr>
      </p:pic>
      <p:sp>
        <p:nvSpPr>
          <p:cNvPr id="15" name="Prostokąt zaokrąglony 14"/>
          <p:cNvSpPr/>
          <p:nvPr/>
        </p:nvSpPr>
        <p:spPr>
          <a:xfrm>
            <a:off x="12624048" y="2177480"/>
            <a:ext cx="12097344" cy="4176464"/>
          </a:xfrm>
          <a:prstGeom prst="round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615936" y="737320"/>
            <a:ext cx="12290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Życie bez warzyw i owoców</a:t>
            </a:r>
            <a:endParaRPr lang="pl-PL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056096" y="2249488"/>
            <a:ext cx="1094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	Spożywane w odpowiedniej ilości, mają działanie ochronne, przeciwdziałają rozwojowi różnych chorób, wspomagają leczenie np. nadwagi i otyłości, spowalniają procesy starzenia się, korzystnie wpływają na nasz wygląd, a także na dobre samopoczucie.</a:t>
            </a:r>
            <a:endParaRPr lang="pl-PL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802822" y="6497960"/>
            <a:ext cx="5266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b="1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Zaburzenia oddychania.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840072" y="7218040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0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Choroby serca - nadciśnienie tętnicze.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2840072" y="873020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000" b="1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Cukrzyca typu 2</a:t>
            </a:r>
            <a:r>
              <a:rPr lang="pl-PL" sz="40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840072" y="7794104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0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Miażdżyca</a:t>
            </a:r>
            <a:r>
              <a:rPr lang="pl-PL" sz="60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840072" y="10098360"/>
            <a:ext cx="805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000" b="1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Choroby nowotworowe.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2840072" y="9378280"/>
            <a:ext cx="8412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0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Problemy z płodnością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2840072" y="10818440"/>
            <a:ext cx="8412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4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Zaburzenia psychiczne</a:t>
            </a:r>
            <a:r>
              <a:rPr lang="pl-PL" sz="4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44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840072" y="11466512"/>
            <a:ext cx="10081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4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Schorzenia pęcherzyka żółciowego</a:t>
            </a:r>
            <a:r>
              <a:rPr lang="pl-PL" sz="4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2840072" y="1225860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400" dirty="0" smtClean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Zwyrodnienia stawów.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58752" y="665312"/>
            <a:ext cx="22538504" cy="11953328"/>
          </a:xfrm>
          <a:prstGeom prst="rect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84" name="https://madameedith.com/przepis/5-porcji-warzyw-i-owocow-dziennie/…"/>
          <p:cNvSpPr txBox="1">
            <a:spLocks noGrp="1"/>
          </p:cNvSpPr>
          <p:nvPr>
            <p:ph type="body" idx="4294967295"/>
          </p:nvPr>
        </p:nvSpPr>
        <p:spPr>
          <a:xfrm>
            <a:off x="1894856" y="3401616"/>
            <a:ext cx="19621501" cy="8039101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sz="4400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400" dirty="0" smtClean="0">
                <a:hlinkClick r:id="rId2"/>
              </a:rPr>
              <a:t>https</a:t>
            </a:r>
            <a:r>
              <a:rPr sz="4400" dirty="0">
                <a:hlinkClick r:id="rId2"/>
              </a:rPr>
              <a:t>://madameedith.com/przepis/5-porcji-warzyw-i-owocow-dziennie/</a:t>
            </a: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400" dirty="0" smtClean="0">
                <a:hlinkClick r:id="rId3"/>
              </a:rPr>
              <a:t>https</a:t>
            </a:r>
            <a:r>
              <a:rPr sz="4400" dirty="0">
                <a:hlinkClick r:id="rId3"/>
              </a:rPr>
              <a:t>://</a:t>
            </a:r>
            <a:r>
              <a:rPr sz="4400" dirty="0" smtClean="0">
                <a:hlinkClick r:id="rId3"/>
              </a:rPr>
              <a:t>zielonyogrodek.pl/dom-i-balkon/kuchnia-z-ogrodka/12398-dlaczego-warto-jesc-warzywa-i-owoce-8-powodow</a:t>
            </a:r>
            <a:endParaRPr lang="pl-PL" sz="4400" dirty="0" smtClean="0">
              <a:hlinkClick r:id="rId3"/>
            </a:endParaRP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>
                <a:hlinkClick r:id="rId4"/>
              </a:rPr>
              <a:t>https://www.medicover.pl/o-zdrowiu/otylosc-i-nadwaga-rozpoznanie-diagnoza,6599,n,192</a:t>
            </a:r>
            <a:endParaRPr lang="pl-PL" sz="4400" dirty="0" smtClean="0"/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>
                <a:hlinkClick r:id="rId5"/>
              </a:rPr>
              <a:t>https://www.medonet.pl/choroby-od-a-do-z/inne-choroby,otylosc,artykul,1577362.html</a:t>
            </a:r>
            <a:r>
              <a:rPr lang="pl-PL" sz="4400" dirty="0" smtClean="0"/>
              <a:t> </a:t>
            </a: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>
                <a:hlinkClick r:id="rId6"/>
              </a:rPr>
              <a:t>https://www.poradnikzdrowie.pl/zdrowie/inne/5-porcji-warzyw-i-owocow-w-praktyce-aa-Ddr7-BV7s-9ZVN.html</a:t>
            </a:r>
            <a:r>
              <a:rPr lang="pl-PL" sz="4400" dirty="0" smtClean="0"/>
              <a:t> </a:t>
            </a: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400" dirty="0" err="1" smtClean="0"/>
              <a:t>szkoła</a:t>
            </a:r>
            <a:r>
              <a:rPr sz="4400" dirty="0" smtClean="0"/>
              <a:t> </a:t>
            </a:r>
            <a:r>
              <a:rPr sz="4400" dirty="0" err="1"/>
              <a:t>promująca</a:t>
            </a:r>
            <a:r>
              <a:rPr sz="4400" dirty="0"/>
              <a:t> </a:t>
            </a:r>
            <a:r>
              <a:rPr sz="4400" dirty="0" err="1"/>
              <a:t>zalecenia</a:t>
            </a:r>
            <a:r>
              <a:rPr sz="4400" dirty="0"/>
              <a:t> </a:t>
            </a:r>
            <a:r>
              <a:rPr sz="4400" dirty="0" err="1"/>
              <a:t>Europejskiego</a:t>
            </a:r>
            <a:r>
              <a:rPr sz="4400" dirty="0"/>
              <a:t> </a:t>
            </a:r>
            <a:r>
              <a:rPr sz="4400" dirty="0" err="1"/>
              <a:t>Kodeksu</a:t>
            </a:r>
            <a:r>
              <a:rPr sz="4400" dirty="0"/>
              <a:t> </a:t>
            </a:r>
            <a:r>
              <a:rPr sz="4400" dirty="0" err="1"/>
              <a:t>walki</a:t>
            </a:r>
            <a:r>
              <a:rPr sz="4400" dirty="0"/>
              <a:t> z </a:t>
            </a:r>
            <a:r>
              <a:rPr sz="4400" dirty="0" err="1"/>
              <a:t>rakiem</a:t>
            </a:r>
            <a:r>
              <a:rPr sz="4400" dirty="0"/>
              <a:t>- </a:t>
            </a:r>
            <a:r>
              <a:rPr sz="4400" dirty="0" err="1"/>
              <a:t>poradnik</a:t>
            </a:r>
            <a:r>
              <a:rPr sz="4400" dirty="0"/>
              <a:t> </a:t>
            </a:r>
            <a:r>
              <a:rPr sz="4400" dirty="0" err="1"/>
              <a:t>metodyczny</a:t>
            </a:r>
            <a:r>
              <a:rPr sz="4400" dirty="0"/>
              <a:t> </a:t>
            </a:r>
            <a:r>
              <a:rPr sz="4400" dirty="0" err="1"/>
              <a:t>dla</a:t>
            </a:r>
            <a:r>
              <a:rPr sz="4400" dirty="0"/>
              <a:t> </a:t>
            </a:r>
            <a:r>
              <a:rPr sz="4400" dirty="0" err="1"/>
              <a:t>nauczycieli</a:t>
            </a:r>
            <a:r>
              <a:rPr sz="4400" dirty="0"/>
              <a:t> </a:t>
            </a:r>
            <a:r>
              <a:rPr sz="4400" dirty="0" err="1"/>
              <a:t>szkół</a:t>
            </a:r>
            <a:r>
              <a:rPr sz="4400" dirty="0"/>
              <a:t> </a:t>
            </a:r>
            <a:r>
              <a:rPr sz="4400" dirty="0" err="1"/>
              <a:t>podstawowych</a:t>
            </a:r>
            <a:r>
              <a:rPr sz="4400" dirty="0"/>
              <a:t> </a:t>
            </a:r>
            <a:r>
              <a:rPr sz="4400" dirty="0" err="1"/>
              <a:t>i</a:t>
            </a:r>
            <a:r>
              <a:rPr sz="4400" dirty="0"/>
              <a:t> </a:t>
            </a:r>
            <a:r>
              <a:rPr sz="4400" dirty="0" err="1"/>
              <a:t>gimnazjów</a:t>
            </a:r>
            <a:r>
              <a:rPr sz="4400" dirty="0"/>
              <a:t>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3600"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1601416"/>
            <a:ext cx="936104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Literatura</a:t>
            </a:r>
            <a:endParaRPr kumimoji="0" lang="pl-PL" sz="88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yogurt-geef4727f0_1920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0" y="-28624"/>
            <a:ext cx="24384000" cy="13744624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670720" y="3401616"/>
            <a:ext cx="18146016" cy="9577064"/>
          </a:xfrm>
          <a:prstGeom prst="round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29" name="Zdrowe odżywianie – co to właściwie oznacza?"/>
          <p:cNvSpPr txBox="1"/>
          <p:nvPr/>
        </p:nvSpPr>
        <p:spPr>
          <a:xfrm>
            <a:off x="526704" y="0"/>
            <a:ext cx="2304256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Zdrowe</a:t>
            </a:r>
            <a:r>
              <a:rPr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odżywianie</a:t>
            </a:r>
            <a:r>
              <a:rPr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co to </a:t>
            </a:r>
            <a:r>
              <a:rPr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właściwie</a:t>
            </a:r>
            <a:r>
              <a:rPr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oznacza</a:t>
            </a:r>
            <a:r>
              <a:rPr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30" name="ZDROWE ODŻYWIANIE to dostarczanie organizmowi takiej ilości kilokalorii (energii), której potrzebuje by prawidłowo funkcjonować. Ilość ta zależy od wieku, płci, stanu zdrowia czy poziomu aktywności fizycznej. Wraz z tą energią, która dostaje się do organ"/>
          <p:cNvSpPr txBox="1"/>
          <p:nvPr/>
        </p:nvSpPr>
        <p:spPr>
          <a:xfrm>
            <a:off x="1030760" y="4122076"/>
            <a:ext cx="17386616" cy="7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algn="just">
              <a:lnSpc>
                <a:spcPct val="150000"/>
              </a:lnSpc>
            </a:pPr>
            <a:r>
              <a:rPr sz="4800" b="1" dirty="0">
                <a:solidFill>
                  <a:schemeClr val="accent2">
                    <a:lumMod val="50000"/>
                  </a:schemeClr>
                </a:solidFill>
              </a:rPr>
              <a:t>ZDROWE ODŻYWIANIE </a:t>
            </a:r>
            <a:r>
              <a:rPr sz="4800" dirty="0"/>
              <a:t>to </a:t>
            </a:r>
            <a:r>
              <a:rPr sz="4800" dirty="0" err="1"/>
              <a:t>dostarczanie</a:t>
            </a:r>
            <a:r>
              <a:rPr sz="4800" dirty="0"/>
              <a:t> </a:t>
            </a:r>
            <a:r>
              <a:rPr sz="4800" dirty="0" err="1"/>
              <a:t>organizmowi</a:t>
            </a:r>
            <a:r>
              <a:rPr sz="4800" dirty="0"/>
              <a:t> </a:t>
            </a:r>
            <a:r>
              <a:rPr sz="4800" dirty="0" err="1"/>
              <a:t>takiej</a:t>
            </a:r>
            <a:r>
              <a:rPr sz="4800" dirty="0"/>
              <a:t> </a:t>
            </a:r>
            <a:r>
              <a:rPr sz="4800" dirty="0" err="1"/>
              <a:t>ilości</a:t>
            </a:r>
            <a:r>
              <a:rPr sz="4800" dirty="0"/>
              <a:t> </a:t>
            </a:r>
            <a:r>
              <a:rPr sz="4800" dirty="0" err="1"/>
              <a:t>kilokalorii</a:t>
            </a:r>
            <a:r>
              <a:rPr sz="4800" dirty="0"/>
              <a:t> (</a:t>
            </a:r>
            <a:r>
              <a:rPr sz="4800" dirty="0" err="1"/>
              <a:t>energii</a:t>
            </a:r>
            <a:r>
              <a:rPr sz="4800" dirty="0"/>
              <a:t>), </a:t>
            </a:r>
            <a:r>
              <a:rPr sz="4800" dirty="0" err="1"/>
              <a:t>której</a:t>
            </a:r>
            <a:r>
              <a:rPr sz="4800" dirty="0"/>
              <a:t> </a:t>
            </a:r>
            <a:r>
              <a:rPr sz="4800" dirty="0" err="1"/>
              <a:t>potrzebuje</a:t>
            </a:r>
            <a:r>
              <a:rPr sz="4800" dirty="0"/>
              <a:t> by </a:t>
            </a:r>
            <a:r>
              <a:rPr sz="4800" dirty="0" err="1"/>
              <a:t>prawidłowo</a:t>
            </a:r>
            <a:r>
              <a:rPr sz="4800" dirty="0"/>
              <a:t> </a:t>
            </a:r>
            <a:r>
              <a:rPr sz="4800" dirty="0" err="1"/>
              <a:t>funkcjonować</a:t>
            </a:r>
            <a:r>
              <a:rPr sz="4800" dirty="0"/>
              <a:t>. </a:t>
            </a:r>
            <a:r>
              <a:rPr sz="4800" dirty="0" err="1"/>
              <a:t>Ilość</a:t>
            </a:r>
            <a:r>
              <a:rPr sz="4800" dirty="0"/>
              <a:t> </a:t>
            </a:r>
            <a:r>
              <a:rPr sz="4800" dirty="0" err="1"/>
              <a:t>ta</a:t>
            </a:r>
            <a:r>
              <a:rPr sz="4800" dirty="0"/>
              <a:t> </a:t>
            </a:r>
            <a:r>
              <a:rPr sz="4800" dirty="0" err="1"/>
              <a:t>zależy</a:t>
            </a:r>
            <a:r>
              <a:rPr sz="4800" dirty="0"/>
              <a:t> </a:t>
            </a:r>
            <a:r>
              <a:rPr sz="4800" dirty="0" err="1"/>
              <a:t>od</a:t>
            </a:r>
            <a:r>
              <a:rPr sz="4800" dirty="0"/>
              <a:t> </a:t>
            </a:r>
            <a:r>
              <a:rPr sz="4800" dirty="0" err="1"/>
              <a:t>wieku</a:t>
            </a:r>
            <a:r>
              <a:rPr sz="4800" dirty="0"/>
              <a:t>, </a:t>
            </a:r>
            <a:r>
              <a:rPr sz="4800" dirty="0" err="1"/>
              <a:t>płci</a:t>
            </a:r>
            <a:r>
              <a:rPr sz="4800" dirty="0"/>
              <a:t>, </a:t>
            </a:r>
            <a:r>
              <a:rPr sz="4800" dirty="0" err="1"/>
              <a:t>stanu</a:t>
            </a:r>
            <a:r>
              <a:rPr sz="4800" dirty="0"/>
              <a:t> </a:t>
            </a:r>
            <a:r>
              <a:rPr sz="4800" dirty="0" err="1"/>
              <a:t>zdrowia</a:t>
            </a:r>
            <a:r>
              <a:rPr sz="4800" dirty="0"/>
              <a:t> </a:t>
            </a:r>
            <a:r>
              <a:rPr sz="4800" dirty="0" err="1"/>
              <a:t>czy</a:t>
            </a:r>
            <a:r>
              <a:rPr sz="4800" dirty="0"/>
              <a:t> </a:t>
            </a:r>
            <a:r>
              <a:rPr sz="4800" dirty="0" err="1"/>
              <a:t>poziomu</a:t>
            </a:r>
            <a:r>
              <a:rPr sz="4800" dirty="0"/>
              <a:t> </a:t>
            </a:r>
            <a:r>
              <a:rPr sz="4800" dirty="0" err="1"/>
              <a:t>aktywności</a:t>
            </a:r>
            <a:r>
              <a:rPr sz="4800" dirty="0"/>
              <a:t> </a:t>
            </a:r>
            <a:r>
              <a:rPr sz="4800" dirty="0" err="1"/>
              <a:t>fizycznej</a:t>
            </a:r>
            <a:r>
              <a:rPr sz="4800" dirty="0"/>
              <a:t>. </a:t>
            </a:r>
            <a:r>
              <a:rPr sz="4800" dirty="0" err="1"/>
              <a:t>Wraz</a:t>
            </a:r>
            <a:r>
              <a:rPr sz="4800" dirty="0"/>
              <a:t> z </a:t>
            </a:r>
            <a:r>
              <a:rPr sz="4800" dirty="0" err="1"/>
              <a:t>tą</a:t>
            </a:r>
            <a:r>
              <a:rPr sz="4800" dirty="0"/>
              <a:t> </a:t>
            </a:r>
            <a:r>
              <a:rPr sz="4800" dirty="0" err="1"/>
              <a:t>energią</a:t>
            </a:r>
            <a:r>
              <a:rPr sz="4800" dirty="0"/>
              <a:t>, </a:t>
            </a:r>
            <a:r>
              <a:rPr sz="4800" dirty="0" err="1"/>
              <a:t>która</a:t>
            </a:r>
            <a:r>
              <a:rPr sz="4800" dirty="0"/>
              <a:t> </a:t>
            </a:r>
            <a:r>
              <a:rPr sz="4800" dirty="0" err="1"/>
              <a:t>dostaje</a:t>
            </a:r>
            <a:r>
              <a:rPr sz="4800" dirty="0"/>
              <a:t> </a:t>
            </a:r>
            <a:r>
              <a:rPr sz="4800" dirty="0" err="1"/>
              <a:t>się</a:t>
            </a:r>
            <a:r>
              <a:rPr sz="4800" dirty="0"/>
              <a:t> do </a:t>
            </a:r>
            <a:r>
              <a:rPr sz="4800" dirty="0" err="1"/>
              <a:t>organizmu</a:t>
            </a:r>
            <a:r>
              <a:rPr sz="4800" dirty="0"/>
              <a:t> </a:t>
            </a:r>
            <a:r>
              <a:rPr sz="4800" dirty="0" err="1"/>
              <a:t>dzięki</a:t>
            </a:r>
            <a:r>
              <a:rPr sz="4800" dirty="0"/>
              <a:t> </a:t>
            </a:r>
            <a:r>
              <a:rPr sz="4800" dirty="0" err="1"/>
              <a:t>pożywieniu</a:t>
            </a:r>
            <a:r>
              <a:rPr sz="4800" dirty="0"/>
              <a:t> </a:t>
            </a:r>
            <a:r>
              <a:rPr sz="4800" dirty="0" err="1"/>
              <a:t>dostarczane</a:t>
            </a:r>
            <a:r>
              <a:rPr sz="4800" dirty="0"/>
              <a:t> </a:t>
            </a:r>
            <a:r>
              <a:rPr sz="4800" dirty="0" err="1"/>
              <a:t>są</a:t>
            </a:r>
            <a:r>
              <a:rPr sz="4800" dirty="0"/>
              <a:t> </a:t>
            </a:r>
            <a:r>
              <a:rPr sz="4800" dirty="0" err="1"/>
              <a:t>niezbędne</a:t>
            </a:r>
            <a:r>
              <a:rPr sz="4800" dirty="0"/>
              <a:t> </a:t>
            </a:r>
            <a:r>
              <a:rPr sz="4800" dirty="0" err="1"/>
              <a:t>składniki</a:t>
            </a:r>
            <a:r>
              <a:rPr sz="4800" dirty="0"/>
              <a:t> </a:t>
            </a:r>
            <a:r>
              <a:rPr sz="4800" dirty="0" err="1"/>
              <a:t>odżywcze</a:t>
            </a:r>
            <a:r>
              <a:rPr sz="4800" dirty="0"/>
              <a:t>, </a:t>
            </a:r>
            <a:r>
              <a:rPr sz="4800" dirty="0" err="1"/>
              <a:t>budulcowe</a:t>
            </a:r>
            <a:r>
              <a:rPr sz="4800" dirty="0"/>
              <a:t>, </a:t>
            </a:r>
            <a:r>
              <a:rPr sz="4800" dirty="0" err="1"/>
              <a:t>które</a:t>
            </a:r>
            <a:r>
              <a:rPr sz="4800" dirty="0"/>
              <a:t> </a:t>
            </a:r>
            <a:r>
              <a:rPr sz="4800" dirty="0" err="1"/>
              <a:t>pozwalają</a:t>
            </a:r>
            <a:r>
              <a:rPr sz="4800" dirty="0"/>
              <a:t> </a:t>
            </a:r>
            <a:r>
              <a:rPr sz="4800" dirty="0" err="1"/>
              <a:t>organizmowi</a:t>
            </a:r>
            <a:r>
              <a:rPr sz="4800" dirty="0"/>
              <a:t> </a:t>
            </a:r>
            <a:r>
              <a:rPr sz="4800" dirty="0" err="1"/>
              <a:t>prawidłowo</a:t>
            </a:r>
            <a:r>
              <a:rPr sz="4800" dirty="0"/>
              <a:t> </a:t>
            </a:r>
            <a:r>
              <a:rPr sz="4800" dirty="0" err="1"/>
              <a:t>pracować</a:t>
            </a:r>
            <a:r>
              <a:rPr sz="4800" dirty="0"/>
              <a:t>. </a:t>
            </a:r>
          </a:p>
        </p:txBody>
      </p:sp>
      <p:pic>
        <p:nvPicPr>
          <p:cNvPr id="131" name="images.jpeg" descr="images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176776" y="2537520"/>
            <a:ext cx="4548189" cy="454818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2" name="Unknown-4.jpeg" descr="Unknown-4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248784" y="8514184"/>
            <a:ext cx="4292601" cy="42926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me-gc78ad18ee_1920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12700"/>
            <a:ext cx="24384000" cy="13703300"/>
          </a:xfrm>
          <a:prstGeom prst="rect">
            <a:avLst/>
          </a:prstGeom>
        </p:spPr>
      </p:pic>
      <p:sp>
        <p:nvSpPr>
          <p:cNvPr id="424" name="Prostokąt zaokrąglony 423"/>
          <p:cNvSpPr/>
          <p:nvPr/>
        </p:nvSpPr>
        <p:spPr>
          <a:xfrm>
            <a:off x="1894856" y="1529408"/>
            <a:ext cx="20234248" cy="9217024"/>
          </a:xfrm>
          <a:prstGeom prst="round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82888" y="1385392"/>
            <a:ext cx="1886609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6600" dirty="0" smtClean="0">
                <a:solidFill>
                  <a:schemeClr val="accent6">
                    <a:lumMod val="50000"/>
                  </a:schemeClr>
                </a:solidFill>
              </a:rPr>
              <a:t>Żywienie takie pozwala zapobiegać niedoborom żywieniowym, sprzyja zachowaniu zdrowia, koncentracji, sił witalnych i chroni przed chorobami </a:t>
            </a:r>
            <a:r>
              <a:rPr lang="pl-PL" sz="6600" dirty="0" err="1" smtClean="0">
                <a:solidFill>
                  <a:schemeClr val="accent6">
                    <a:lumMod val="50000"/>
                  </a:schemeClr>
                </a:solidFill>
              </a:rPr>
              <a:t>dietozależnymi</a:t>
            </a:r>
            <a:r>
              <a:rPr lang="pl-PL" sz="6600" dirty="0" smtClean="0">
                <a:solidFill>
                  <a:schemeClr val="accent6">
                    <a:lumMod val="50000"/>
                  </a:schemeClr>
                </a:solidFill>
              </a:rPr>
              <a:t>, wspiera odporność organizmu, płodność i utrzymanie prawidłowej masy ciała.</a:t>
            </a:r>
            <a:endParaRPr lang="pl-PL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51" name="Google Shape;2858;p33"/>
          <p:cNvGrpSpPr/>
          <p:nvPr/>
        </p:nvGrpSpPr>
        <p:grpSpPr>
          <a:xfrm>
            <a:off x="19032760" y="10306903"/>
            <a:ext cx="4248472" cy="3409097"/>
            <a:chOff x="3027223" y="1601849"/>
            <a:chExt cx="1125709" cy="1032833"/>
          </a:xfrm>
        </p:grpSpPr>
        <p:sp>
          <p:nvSpPr>
            <p:cNvPr id="252" name="Google Shape;2859;p33"/>
            <p:cNvSpPr/>
            <p:nvPr/>
          </p:nvSpPr>
          <p:spPr>
            <a:xfrm>
              <a:off x="3843190" y="1768999"/>
              <a:ext cx="167557" cy="229609"/>
            </a:xfrm>
            <a:custGeom>
              <a:avLst/>
              <a:gdLst/>
              <a:ahLst/>
              <a:cxnLst/>
              <a:rect l="l" t="t" r="r" b="b"/>
              <a:pathLst>
                <a:path w="4126" h="5654" extrusionOk="0">
                  <a:moveTo>
                    <a:pt x="2822" y="19"/>
                  </a:moveTo>
                  <a:lnTo>
                    <a:pt x="2929" y="46"/>
                  </a:lnTo>
                  <a:lnTo>
                    <a:pt x="3117" y="135"/>
                  </a:lnTo>
                  <a:lnTo>
                    <a:pt x="3367" y="340"/>
                  </a:lnTo>
                  <a:lnTo>
                    <a:pt x="3652" y="724"/>
                  </a:lnTo>
                  <a:lnTo>
                    <a:pt x="3876" y="1215"/>
                  </a:lnTo>
                  <a:lnTo>
                    <a:pt x="4028" y="1787"/>
                  </a:lnTo>
                  <a:lnTo>
                    <a:pt x="4108" y="2403"/>
                  </a:lnTo>
                  <a:lnTo>
                    <a:pt x="4126" y="3037"/>
                  </a:lnTo>
                  <a:lnTo>
                    <a:pt x="4072" y="3653"/>
                  </a:lnTo>
                  <a:lnTo>
                    <a:pt x="4019" y="3948"/>
                  </a:lnTo>
                  <a:lnTo>
                    <a:pt x="3947" y="4225"/>
                  </a:lnTo>
                  <a:lnTo>
                    <a:pt x="3760" y="4689"/>
                  </a:lnTo>
                  <a:lnTo>
                    <a:pt x="3519" y="5055"/>
                  </a:lnTo>
                  <a:lnTo>
                    <a:pt x="3233" y="5332"/>
                  </a:lnTo>
                  <a:lnTo>
                    <a:pt x="2911" y="5511"/>
                  </a:lnTo>
                  <a:lnTo>
                    <a:pt x="2563" y="5618"/>
                  </a:lnTo>
                  <a:lnTo>
                    <a:pt x="2188" y="5654"/>
                  </a:lnTo>
                  <a:lnTo>
                    <a:pt x="1786" y="5618"/>
                  </a:lnTo>
                  <a:lnTo>
                    <a:pt x="1590" y="5573"/>
                  </a:lnTo>
                  <a:lnTo>
                    <a:pt x="1384" y="5529"/>
                  </a:lnTo>
                  <a:lnTo>
                    <a:pt x="1009" y="5386"/>
                  </a:lnTo>
                  <a:lnTo>
                    <a:pt x="688" y="5198"/>
                  </a:lnTo>
                  <a:lnTo>
                    <a:pt x="411" y="4957"/>
                  </a:lnTo>
                  <a:lnTo>
                    <a:pt x="197" y="4653"/>
                  </a:lnTo>
                  <a:lnTo>
                    <a:pt x="54" y="4287"/>
                  </a:lnTo>
                  <a:lnTo>
                    <a:pt x="0" y="3850"/>
                  </a:lnTo>
                  <a:lnTo>
                    <a:pt x="27" y="3350"/>
                  </a:lnTo>
                  <a:lnTo>
                    <a:pt x="80" y="3073"/>
                  </a:lnTo>
                  <a:lnTo>
                    <a:pt x="152" y="2778"/>
                  </a:lnTo>
                  <a:lnTo>
                    <a:pt x="366" y="2198"/>
                  </a:lnTo>
                  <a:lnTo>
                    <a:pt x="652" y="1635"/>
                  </a:lnTo>
                  <a:lnTo>
                    <a:pt x="991" y="1108"/>
                  </a:lnTo>
                  <a:lnTo>
                    <a:pt x="1366" y="662"/>
                  </a:lnTo>
                  <a:lnTo>
                    <a:pt x="1777" y="305"/>
                  </a:lnTo>
                  <a:lnTo>
                    <a:pt x="2197" y="72"/>
                  </a:lnTo>
                  <a:lnTo>
                    <a:pt x="2518" y="1"/>
                  </a:lnTo>
                  <a:lnTo>
                    <a:pt x="2724" y="1"/>
                  </a:lnTo>
                  <a:lnTo>
                    <a:pt x="2822" y="19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60;p33"/>
            <p:cNvSpPr/>
            <p:nvPr/>
          </p:nvSpPr>
          <p:spPr>
            <a:xfrm>
              <a:off x="3850784" y="1769365"/>
              <a:ext cx="157810" cy="257549"/>
            </a:xfrm>
            <a:custGeom>
              <a:avLst/>
              <a:gdLst/>
              <a:ahLst/>
              <a:cxnLst/>
              <a:rect l="l" t="t" r="r" b="b"/>
              <a:pathLst>
                <a:path w="3886" h="6342" extrusionOk="0">
                  <a:moveTo>
                    <a:pt x="3644" y="3912"/>
                  </a:moveTo>
                  <a:lnTo>
                    <a:pt x="3599" y="3868"/>
                  </a:lnTo>
                  <a:lnTo>
                    <a:pt x="3492" y="3850"/>
                  </a:lnTo>
                  <a:lnTo>
                    <a:pt x="3439" y="3876"/>
                  </a:lnTo>
                  <a:lnTo>
                    <a:pt x="1778" y="5037"/>
                  </a:lnTo>
                  <a:lnTo>
                    <a:pt x="1903" y="4439"/>
                  </a:lnTo>
                  <a:lnTo>
                    <a:pt x="2028" y="3832"/>
                  </a:lnTo>
                  <a:lnTo>
                    <a:pt x="3814" y="2591"/>
                  </a:lnTo>
                  <a:lnTo>
                    <a:pt x="3858" y="2555"/>
                  </a:lnTo>
                  <a:lnTo>
                    <a:pt x="3885" y="2448"/>
                  </a:lnTo>
                  <a:lnTo>
                    <a:pt x="3858" y="2394"/>
                  </a:lnTo>
                  <a:lnTo>
                    <a:pt x="3814" y="2349"/>
                  </a:lnTo>
                  <a:lnTo>
                    <a:pt x="3707" y="2332"/>
                  </a:lnTo>
                  <a:lnTo>
                    <a:pt x="3653" y="2358"/>
                  </a:lnTo>
                  <a:lnTo>
                    <a:pt x="2108" y="3412"/>
                  </a:lnTo>
                  <a:lnTo>
                    <a:pt x="2349" y="2278"/>
                  </a:lnTo>
                  <a:lnTo>
                    <a:pt x="3582" y="1474"/>
                  </a:lnTo>
                  <a:lnTo>
                    <a:pt x="3626" y="1439"/>
                  </a:lnTo>
                  <a:lnTo>
                    <a:pt x="3644" y="1322"/>
                  </a:lnTo>
                  <a:lnTo>
                    <a:pt x="3617" y="1269"/>
                  </a:lnTo>
                  <a:lnTo>
                    <a:pt x="3582" y="1224"/>
                  </a:lnTo>
                  <a:lnTo>
                    <a:pt x="3474" y="1206"/>
                  </a:lnTo>
                  <a:lnTo>
                    <a:pt x="3421" y="1233"/>
                  </a:lnTo>
                  <a:lnTo>
                    <a:pt x="2430" y="1876"/>
                  </a:lnTo>
                  <a:lnTo>
                    <a:pt x="2492" y="1564"/>
                  </a:lnTo>
                  <a:lnTo>
                    <a:pt x="2662" y="751"/>
                  </a:lnTo>
                  <a:lnTo>
                    <a:pt x="2778" y="215"/>
                  </a:lnTo>
                  <a:lnTo>
                    <a:pt x="2769" y="144"/>
                  </a:lnTo>
                  <a:lnTo>
                    <a:pt x="2724" y="37"/>
                  </a:lnTo>
                  <a:lnTo>
                    <a:pt x="2662" y="10"/>
                  </a:lnTo>
                  <a:lnTo>
                    <a:pt x="2590" y="1"/>
                  </a:lnTo>
                  <a:lnTo>
                    <a:pt x="2456" y="63"/>
                  </a:lnTo>
                  <a:lnTo>
                    <a:pt x="2430" y="135"/>
                  </a:lnTo>
                  <a:lnTo>
                    <a:pt x="2358" y="412"/>
                  </a:lnTo>
                  <a:lnTo>
                    <a:pt x="2305" y="671"/>
                  </a:lnTo>
                  <a:lnTo>
                    <a:pt x="2108" y="1474"/>
                  </a:lnTo>
                  <a:lnTo>
                    <a:pt x="2037" y="1787"/>
                  </a:lnTo>
                  <a:lnTo>
                    <a:pt x="1412" y="787"/>
                  </a:lnTo>
                  <a:lnTo>
                    <a:pt x="1376" y="733"/>
                  </a:lnTo>
                  <a:lnTo>
                    <a:pt x="1269" y="715"/>
                  </a:lnTo>
                  <a:lnTo>
                    <a:pt x="1215" y="733"/>
                  </a:lnTo>
                  <a:lnTo>
                    <a:pt x="1170" y="769"/>
                  </a:lnTo>
                  <a:lnTo>
                    <a:pt x="1144" y="885"/>
                  </a:lnTo>
                  <a:lnTo>
                    <a:pt x="1170" y="939"/>
                  </a:lnTo>
                  <a:lnTo>
                    <a:pt x="1938" y="2189"/>
                  </a:lnTo>
                  <a:lnTo>
                    <a:pt x="1671" y="3314"/>
                  </a:lnTo>
                  <a:lnTo>
                    <a:pt x="724" y="1698"/>
                  </a:lnTo>
                  <a:lnTo>
                    <a:pt x="688" y="1653"/>
                  </a:lnTo>
                  <a:lnTo>
                    <a:pt x="581" y="1626"/>
                  </a:lnTo>
                  <a:lnTo>
                    <a:pt x="528" y="1653"/>
                  </a:lnTo>
                  <a:lnTo>
                    <a:pt x="483" y="1689"/>
                  </a:lnTo>
                  <a:lnTo>
                    <a:pt x="447" y="1796"/>
                  </a:lnTo>
                  <a:lnTo>
                    <a:pt x="474" y="1849"/>
                  </a:lnTo>
                  <a:lnTo>
                    <a:pt x="1572" y="3725"/>
                  </a:lnTo>
                  <a:lnTo>
                    <a:pt x="1421" y="4332"/>
                  </a:lnTo>
                  <a:lnTo>
                    <a:pt x="1278" y="4930"/>
                  </a:lnTo>
                  <a:lnTo>
                    <a:pt x="277" y="3171"/>
                  </a:lnTo>
                  <a:lnTo>
                    <a:pt x="233" y="3126"/>
                  </a:lnTo>
                  <a:lnTo>
                    <a:pt x="126" y="3100"/>
                  </a:lnTo>
                  <a:lnTo>
                    <a:pt x="72" y="3117"/>
                  </a:lnTo>
                  <a:lnTo>
                    <a:pt x="27" y="3153"/>
                  </a:lnTo>
                  <a:lnTo>
                    <a:pt x="1" y="3260"/>
                  </a:lnTo>
                  <a:lnTo>
                    <a:pt x="19" y="3314"/>
                  </a:lnTo>
                  <a:lnTo>
                    <a:pt x="1179" y="5341"/>
                  </a:lnTo>
                  <a:lnTo>
                    <a:pt x="1135" y="5537"/>
                  </a:lnTo>
                  <a:lnTo>
                    <a:pt x="1090" y="5725"/>
                  </a:lnTo>
                  <a:lnTo>
                    <a:pt x="1045" y="5859"/>
                  </a:lnTo>
                  <a:lnTo>
                    <a:pt x="1010" y="6064"/>
                  </a:lnTo>
                  <a:lnTo>
                    <a:pt x="1045" y="6198"/>
                  </a:lnTo>
                  <a:lnTo>
                    <a:pt x="1090" y="6252"/>
                  </a:lnTo>
                  <a:lnTo>
                    <a:pt x="1144" y="6305"/>
                  </a:lnTo>
                  <a:lnTo>
                    <a:pt x="1304" y="6341"/>
                  </a:lnTo>
                  <a:lnTo>
                    <a:pt x="1376" y="6323"/>
                  </a:lnTo>
                  <a:lnTo>
                    <a:pt x="1403" y="6314"/>
                  </a:lnTo>
                  <a:lnTo>
                    <a:pt x="1429" y="6305"/>
                  </a:lnTo>
                  <a:lnTo>
                    <a:pt x="1501" y="6243"/>
                  </a:lnTo>
                  <a:lnTo>
                    <a:pt x="1572" y="6064"/>
                  </a:lnTo>
                  <a:lnTo>
                    <a:pt x="1590" y="5966"/>
                  </a:lnTo>
                  <a:lnTo>
                    <a:pt x="1644" y="5716"/>
                  </a:lnTo>
                  <a:lnTo>
                    <a:pt x="1697" y="5457"/>
                  </a:lnTo>
                  <a:lnTo>
                    <a:pt x="3608" y="4118"/>
                  </a:lnTo>
                  <a:lnTo>
                    <a:pt x="3644" y="4073"/>
                  </a:lnTo>
                  <a:lnTo>
                    <a:pt x="3671" y="3966"/>
                  </a:lnTo>
                  <a:lnTo>
                    <a:pt x="3644" y="3912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61;p33"/>
            <p:cNvSpPr/>
            <p:nvPr/>
          </p:nvSpPr>
          <p:spPr>
            <a:xfrm>
              <a:off x="3900491" y="1769730"/>
              <a:ext cx="110256" cy="257183"/>
            </a:xfrm>
            <a:custGeom>
              <a:avLst/>
              <a:gdLst/>
              <a:ahLst/>
              <a:cxnLst/>
              <a:rect l="l" t="t" r="r" b="b"/>
              <a:pathLst>
                <a:path w="2715" h="6333" fill="none" extrusionOk="0">
                  <a:moveTo>
                    <a:pt x="0" y="6323"/>
                  </a:moveTo>
                  <a:lnTo>
                    <a:pt x="71" y="6332"/>
                  </a:lnTo>
                  <a:lnTo>
                    <a:pt x="152" y="6314"/>
                  </a:lnTo>
                  <a:lnTo>
                    <a:pt x="179" y="6305"/>
                  </a:lnTo>
                  <a:lnTo>
                    <a:pt x="205" y="6296"/>
                  </a:lnTo>
                  <a:lnTo>
                    <a:pt x="277" y="6234"/>
                  </a:lnTo>
                  <a:lnTo>
                    <a:pt x="348" y="6055"/>
                  </a:lnTo>
                  <a:lnTo>
                    <a:pt x="366" y="5957"/>
                  </a:lnTo>
                  <a:lnTo>
                    <a:pt x="402" y="5778"/>
                  </a:lnTo>
                  <a:lnTo>
                    <a:pt x="438" y="5609"/>
                  </a:lnTo>
                  <a:lnTo>
                    <a:pt x="625" y="5627"/>
                  </a:lnTo>
                  <a:lnTo>
                    <a:pt x="973" y="5627"/>
                  </a:lnTo>
                  <a:lnTo>
                    <a:pt x="1313" y="5564"/>
                  </a:lnTo>
                  <a:lnTo>
                    <a:pt x="1625" y="5439"/>
                  </a:lnTo>
                  <a:lnTo>
                    <a:pt x="1911" y="5243"/>
                  </a:lnTo>
                  <a:lnTo>
                    <a:pt x="2161" y="4975"/>
                  </a:lnTo>
                  <a:lnTo>
                    <a:pt x="2375" y="4618"/>
                  </a:lnTo>
                  <a:lnTo>
                    <a:pt x="2536" y="4189"/>
                  </a:lnTo>
                  <a:lnTo>
                    <a:pt x="2608" y="3930"/>
                  </a:lnTo>
                  <a:lnTo>
                    <a:pt x="2661" y="3644"/>
                  </a:lnTo>
                  <a:lnTo>
                    <a:pt x="2715" y="3037"/>
                  </a:lnTo>
                  <a:lnTo>
                    <a:pt x="2706" y="2421"/>
                  </a:lnTo>
                  <a:lnTo>
                    <a:pt x="2625" y="1822"/>
                  </a:lnTo>
                  <a:lnTo>
                    <a:pt x="2483" y="1260"/>
                  </a:lnTo>
                  <a:lnTo>
                    <a:pt x="2268" y="769"/>
                  </a:lnTo>
                  <a:lnTo>
                    <a:pt x="2000" y="367"/>
                  </a:lnTo>
                  <a:lnTo>
                    <a:pt x="1670" y="99"/>
                  </a:lnTo>
                  <a:lnTo>
                    <a:pt x="1482" y="28"/>
                  </a:lnTo>
                  <a:lnTo>
                    <a:pt x="1465" y="10"/>
                  </a:lnTo>
                  <a:lnTo>
                    <a:pt x="1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62;p33"/>
            <p:cNvSpPr/>
            <p:nvPr/>
          </p:nvSpPr>
          <p:spPr>
            <a:xfrm>
              <a:off x="3742722" y="1835762"/>
              <a:ext cx="195497" cy="259295"/>
            </a:xfrm>
            <a:custGeom>
              <a:avLst/>
              <a:gdLst/>
              <a:ahLst/>
              <a:cxnLst/>
              <a:rect l="l" t="t" r="r" b="b"/>
              <a:pathLst>
                <a:path w="4814" h="6385" extrusionOk="0">
                  <a:moveTo>
                    <a:pt x="1242" y="45"/>
                  </a:moveTo>
                  <a:lnTo>
                    <a:pt x="1358" y="18"/>
                  </a:lnTo>
                  <a:lnTo>
                    <a:pt x="1590" y="0"/>
                  </a:lnTo>
                  <a:lnTo>
                    <a:pt x="1956" y="54"/>
                  </a:lnTo>
                  <a:lnTo>
                    <a:pt x="2456" y="277"/>
                  </a:lnTo>
                  <a:lnTo>
                    <a:pt x="2956" y="643"/>
                  </a:lnTo>
                  <a:lnTo>
                    <a:pt x="3430" y="1116"/>
                  </a:lnTo>
                  <a:lnTo>
                    <a:pt x="3867" y="1679"/>
                  </a:lnTo>
                  <a:lnTo>
                    <a:pt x="4233" y="2295"/>
                  </a:lnTo>
                  <a:lnTo>
                    <a:pt x="4528" y="2938"/>
                  </a:lnTo>
                  <a:lnTo>
                    <a:pt x="4644" y="3259"/>
                  </a:lnTo>
                  <a:lnTo>
                    <a:pt x="4733" y="3572"/>
                  </a:lnTo>
                  <a:lnTo>
                    <a:pt x="4814" y="4144"/>
                  </a:lnTo>
                  <a:lnTo>
                    <a:pt x="4778" y="4635"/>
                  </a:lnTo>
                  <a:lnTo>
                    <a:pt x="4653" y="5063"/>
                  </a:lnTo>
                  <a:lnTo>
                    <a:pt x="4439" y="5429"/>
                  </a:lnTo>
                  <a:lnTo>
                    <a:pt x="4153" y="5733"/>
                  </a:lnTo>
                  <a:lnTo>
                    <a:pt x="3796" y="5983"/>
                  </a:lnTo>
                  <a:lnTo>
                    <a:pt x="3385" y="6171"/>
                  </a:lnTo>
                  <a:lnTo>
                    <a:pt x="3162" y="6242"/>
                  </a:lnTo>
                  <a:lnTo>
                    <a:pt x="2938" y="6314"/>
                  </a:lnTo>
                  <a:lnTo>
                    <a:pt x="2492" y="6385"/>
                  </a:lnTo>
                  <a:lnTo>
                    <a:pt x="2054" y="6385"/>
                  </a:lnTo>
                  <a:lnTo>
                    <a:pt x="1644" y="6296"/>
                  </a:lnTo>
                  <a:lnTo>
                    <a:pt x="1260" y="6117"/>
                  </a:lnTo>
                  <a:lnTo>
                    <a:pt x="920" y="5831"/>
                  </a:lnTo>
                  <a:lnTo>
                    <a:pt x="608" y="5438"/>
                  </a:lnTo>
                  <a:lnTo>
                    <a:pt x="358" y="4929"/>
                  </a:lnTo>
                  <a:lnTo>
                    <a:pt x="251" y="4617"/>
                  </a:lnTo>
                  <a:lnTo>
                    <a:pt x="161" y="4295"/>
                  </a:lnTo>
                  <a:lnTo>
                    <a:pt x="36" y="3590"/>
                  </a:lnTo>
                  <a:lnTo>
                    <a:pt x="1" y="2875"/>
                  </a:lnTo>
                  <a:lnTo>
                    <a:pt x="36" y="2170"/>
                  </a:lnTo>
                  <a:lnTo>
                    <a:pt x="161" y="1509"/>
                  </a:lnTo>
                  <a:lnTo>
                    <a:pt x="367" y="920"/>
                  </a:lnTo>
                  <a:lnTo>
                    <a:pt x="652" y="455"/>
                  </a:lnTo>
                  <a:lnTo>
                    <a:pt x="920" y="205"/>
                  </a:lnTo>
                  <a:lnTo>
                    <a:pt x="1126" y="89"/>
                  </a:lnTo>
                  <a:lnTo>
                    <a:pt x="1242" y="45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63;p33"/>
            <p:cNvSpPr/>
            <p:nvPr/>
          </p:nvSpPr>
          <p:spPr>
            <a:xfrm>
              <a:off x="3744915" y="1836818"/>
              <a:ext cx="182055" cy="288006"/>
            </a:xfrm>
            <a:custGeom>
              <a:avLst/>
              <a:gdLst/>
              <a:ahLst/>
              <a:cxnLst/>
              <a:rect l="l" t="t" r="r" b="b"/>
              <a:pathLst>
                <a:path w="4483" h="7092" extrusionOk="0">
                  <a:moveTo>
                    <a:pt x="4385" y="3314"/>
                  </a:moveTo>
                  <a:lnTo>
                    <a:pt x="4322" y="3296"/>
                  </a:lnTo>
                  <a:lnTo>
                    <a:pt x="4206" y="3341"/>
                  </a:lnTo>
                  <a:lnTo>
                    <a:pt x="4170" y="3394"/>
                  </a:lnTo>
                  <a:lnTo>
                    <a:pt x="3188" y="5484"/>
                  </a:lnTo>
                  <a:lnTo>
                    <a:pt x="2965" y="4814"/>
                  </a:lnTo>
                  <a:lnTo>
                    <a:pt x="2742" y="4144"/>
                  </a:lnTo>
                  <a:lnTo>
                    <a:pt x="3813" y="1903"/>
                  </a:lnTo>
                  <a:lnTo>
                    <a:pt x="3840" y="1840"/>
                  </a:lnTo>
                  <a:lnTo>
                    <a:pt x="3795" y="1724"/>
                  </a:lnTo>
                  <a:lnTo>
                    <a:pt x="3742" y="1689"/>
                  </a:lnTo>
                  <a:lnTo>
                    <a:pt x="3670" y="1662"/>
                  </a:lnTo>
                  <a:lnTo>
                    <a:pt x="3554" y="1706"/>
                  </a:lnTo>
                  <a:lnTo>
                    <a:pt x="3519" y="1760"/>
                  </a:lnTo>
                  <a:lnTo>
                    <a:pt x="2590" y="3689"/>
                  </a:lnTo>
                  <a:lnTo>
                    <a:pt x="2179" y="2430"/>
                  </a:lnTo>
                  <a:lnTo>
                    <a:pt x="2947" y="938"/>
                  </a:lnTo>
                  <a:lnTo>
                    <a:pt x="2965" y="867"/>
                  </a:lnTo>
                  <a:lnTo>
                    <a:pt x="2929" y="751"/>
                  </a:lnTo>
                  <a:lnTo>
                    <a:pt x="2867" y="715"/>
                  </a:lnTo>
                  <a:lnTo>
                    <a:pt x="2804" y="688"/>
                  </a:lnTo>
                  <a:lnTo>
                    <a:pt x="2688" y="724"/>
                  </a:lnTo>
                  <a:lnTo>
                    <a:pt x="2643" y="787"/>
                  </a:lnTo>
                  <a:lnTo>
                    <a:pt x="2036" y="1983"/>
                  </a:lnTo>
                  <a:lnTo>
                    <a:pt x="1920" y="1635"/>
                  </a:lnTo>
                  <a:lnTo>
                    <a:pt x="1625" y="742"/>
                  </a:lnTo>
                  <a:lnTo>
                    <a:pt x="1438" y="135"/>
                  </a:lnTo>
                  <a:lnTo>
                    <a:pt x="1393" y="81"/>
                  </a:lnTo>
                  <a:lnTo>
                    <a:pt x="1286" y="1"/>
                  </a:lnTo>
                  <a:lnTo>
                    <a:pt x="1206" y="10"/>
                  </a:lnTo>
                  <a:lnTo>
                    <a:pt x="1125" y="37"/>
                  </a:lnTo>
                  <a:lnTo>
                    <a:pt x="1036" y="179"/>
                  </a:lnTo>
                  <a:lnTo>
                    <a:pt x="1045" y="260"/>
                  </a:lnTo>
                  <a:lnTo>
                    <a:pt x="1143" y="572"/>
                  </a:lnTo>
                  <a:lnTo>
                    <a:pt x="1224" y="867"/>
                  </a:lnTo>
                  <a:lnTo>
                    <a:pt x="1491" y="1769"/>
                  </a:lnTo>
                  <a:lnTo>
                    <a:pt x="1599" y="2117"/>
                  </a:lnTo>
                  <a:lnTo>
                    <a:pt x="411" y="1474"/>
                  </a:lnTo>
                  <a:lnTo>
                    <a:pt x="348" y="1456"/>
                  </a:lnTo>
                  <a:lnTo>
                    <a:pt x="223" y="1492"/>
                  </a:lnTo>
                  <a:lnTo>
                    <a:pt x="188" y="1546"/>
                  </a:lnTo>
                  <a:lnTo>
                    <a:pt x="161" y="1608"/>
                  </a:lnTo>
                  <a:lnTo>
                    <a:pt x="197" y="1724"/>
                  </a:lnTo>
                  <a:lnTo>
                    <a:pt x="250" y="1769"/>
                  </a:lnTo>
                  <a:lnTo>
                    <a:pt x="1733" y="2573"/>
                  </a:lnTo>
                  <a:lnTo>
                    <a:pt x="2099" y="3841"/>
                  </a:lnTo>
                  <a:lnTo>
                    <a:pt x="250" y="2778"/>
                  </a:lnTo>
                  <a:lnTo>
                    <a:pt x="188" y="2751"/>
                  </a:lnTo>
                  <a:lnTo>
                    <a:pt x="63" y="2787"/>
                  </a:lnTo>
                  <a:lnTo>
                    <a:pt x="27" y="2841"/>
                  </a:lnTo>
                  <a:lnTo>
                    <a:pt x="0" y="2903"/>
                  </a:lnTo>
                  <a:lnTo>
                    <a:pt x="27" y="3019"/>
                  </a:lnTo>
                  <a:lnTo>
                    <a:pt x="80" y="3064"/>
                  </a:lnTo>
                  <a:lnTo>
                    <a:pt x="2233" y="4305"/>
                  </a:lnTo>
                  <a:lnTo>
                    <a:pt x="2429" y="4984"/>
                  </a:lnTo>
                  <a:lnTo>
                    <a:pt x="2626" y="5653"/>
                  </a:lnTo>
                  <a:lnTo>
                    <a:pt x="634" y="4484"/>
                  </a:lnTo>
                  <a:lnTo>
                    <a:pt x="572" y="4466"/>
                  </a:lnTo>
                  <a:lnTo>
                    <a:pt x="447" y="4493"/>
                  </a:lnTo>
                  <a:lnTo>
                    <a:pt x="411" y="4546"/>
                  </a:lnTo>
                  <a:lnTo>
                    <a:pt x="384" y="4609"/>
                  </a:lnTo>
                  <a:lnTo>
                    <a:pt x="411" y="4734"/>
                  </a:lnTo>
                  <a:lnTo>
                    <a:pt x="464" y="4769"/>
                  </a:lnTo>
                  <a:lnTo>
                    <a:pt x="2759" y="6118"/>
                  </a:lnTo>
                  <a:lnTo>
                    <a:pt x="2822" y="6341"/>
                  </a:lnTo>
                  <a:lnTo>
                    <a:pt x="2884" y="6555"/>
                  </a:lnTo>
                  <a:lnTo>
                    <a:pt x="2929" y="6707"/>
                  </a:lnTo>
                  <a:lnTo>
                    <a:pt x="3009" y="6930"/>
                  </a:lnTo>
                  <a:lnTo>
                    <a:pt x="3108" y="7047"/>
                  </a:lnTo>
                  <a:lnTo>
                    <a:pt x="3188" y="7073"/>
                  </a:lnTo>
                  <a:lnTo>
                    <a:pt x="3277" y="7091"/>
                  </a:lnTo>
                  <a:lnTo>
                    <a:pt x="3447" y="7038"/>
                  </a:lnTo>
                  <a:lnTo>
                    <a:pt x="3519" y="6984"/>
                  </a:lnTo>
                  <a:lnTo>
                    <a:pt x="3536" y="6957"/>
                  </a:lnTo>
                  <a:lnTo>
                    <a:pt x="3554" y="6930"/>
                  </a:lnTo>
                  <a:lnTo>
                    <a:pt x="3599" y="6832"/>
                  </a:lnTo>
                  <a:lnTo>
                    <a:pt x="3563" y="6618"/>
                  </a:lnTo>
                  <a:lnTo>
                    <a:pt x="3527" y="6511"/>
                  </a:lnTo>
                  <a:lnTo>
                    <a:pt x="3429" y="6225"/>
                  </a:lnTo>
                  <a:lnTo>
                    <a:pt x="3340" y="5939"/>
                  </a:lnTo>
                  <a:lnTo>
                    <a:pt x="4465" y="3537"/>
                  </a:lnTo>
                  <a:lnTo>
                    <a:pt x="4483" y="3466"/>
                  </a:lnTo>
                  <a:lnTo>
                    <a:pt x="4447" y="3350"/>
                  </a:lnTo>
                  <a:lnTo>
                    <a:pt x="4385" y="3314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64;p33"/>
            <p:cNvSpPr/>
            <p:nvPr/>
          </p:nvSpPr>
          <p:spPr>
            <a:xfrm>
              <a:off x="3793850" y="1836087"/>
              <a:ext cx="144003" cy="288006"/>
            </a:xfrm>
            <a:custGeom>
              <a:avLst/>
              <a:gdLst/>
              <a:ahLst/>
              <a:cxnLst/>
              <a:rect l="l" t="t" r="r" b="b"/>
              <a:pathLst>
                <a:path w="3546" h="7092" fill="none" extrusionOk="0">
                  <a:moveTo>
                    <a:pt x="2153" y="7091"/>
                  </a:moveTo>
                  <a:lnTo>
                    <a:pt x="2242" y="7065"/>
                  </a:lnTo>
                  <a:lnTo>
                    <a:pt x="2314" y="7002"/>
                  </a:lnTo>
                  <a:lnTo>
                    <a:pt x="2331" y="6975"/>
                  </a:lnTo>
                  <a:lnTo>
                    <a:pt x="2349" y="6948"/>
                  </a:lnTo>
                  <a:lnTo>
                    <a:pt x="2394" y="6850"/>
                  </a:lnTo>
                  <a:lnTo>
                    <a:pt x="2358" y="6636"/>
                  </a:lnTo>
                  <a:lnTo>
                    <a:pt x="2322" y="6529"/>
                  </a:lnTo>
                  <a:lnTo>
                    <a:pt x="2251" y="6332"/>
                  </a:lnTo>
                  <a:lnTo>
                    <a:pt x="2188" y="6136"/>
                  </a:lnTo>
                  <a:lnTo>
                    <a:pt x="2385" y="6047"/>
                  </a:lnTo>
                  <a:lnTo>
                    <a:pt x="2733" y="5850"/>
                  </a:lnTo>
                  <a:lnTo>
                    <a:pt x="3028" y="5591"/>
                  </a:lnTo>
                  <a:lnTo>
                    <a:pt x="3269" y="5296"/>
                  </a:lnTo>
                  <a:lnTo>
                    <a:pt x="3439" y="4939"/>
                  </a:lnTo>
                  <a:lnTo>
                    <a:pt x="3537" y="4528"/>
                  </a:lnTo>
                  <a:lnTo>
                    <a:pt x="3546" y="4064"/>
                  </a:lnTo>
                  <a:lnTo>
                    <a:pt x="3465" y="3537"/>
                  </a:lnTo>
                  <a:lnTo>
                    <a:pt x="3385" y="3251"/>
                  </a:lnTo>
                  <a:lnTo>
                    <a:pt x="3278" y="2930"/>
                  </a:lnTo>
                  <a:lnTo>
                    <a:pt x="2992" y="2305"/>
                  </a:lnTo>
                  <a:lnTo>
                    <a:pt x="2626" y="1698"/>
                  </a:lnTo>
                  <a:lnTo>
                    <a:pt x="2206" y="1153"/>
                  </a:lnTo>
                  <a:lnTo>
                    <a:pt x="1742" y="680"/>
                  </a:lnTo>
                  <a:lnTo>
                    <a:pt x="1260" y="305"/>
                  </a:lnTo>
                  <a:lnTo>
                    <a:pt x="769" y="72"/>
                  </a:lnTo>
                  <a:lnTo>
                    <a:pt x="411" y="1"/>
                  </a:lnTo>
                  <a:lnTo>
                    <a:pt x="179" y="1"/>
                  </a:lnTo>
                  <a:lnTo>
                    <a:pt x="63" y="19"/>
                  </a:lnTo>
                  <a:lnTo>
                    <a:pt x="36" y="19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65;p33"/>
            <p:cNvSpPr/>
            <p:nvPr/>
          </p:nvSpPr>
          <p:spPr>
            <a:xfrm>
              <a:off x="3355429" y="1776634"/>
              <a:ext cx="195497" cy="259335"/>
            </a:xfrm>
            <a:custGeom>
              <a:avLst/>
              <a:gdLst/>
              <a:ahLst/>
              <a:cxnLst/>
              <a:rect l="l" t="t" r="r" b="b"/>
              <a:pathLst>
                <a:path w="4814" h="6386" extrusionOk="0">
                  <a:moveTo>
                    <a:pt x="1242" y="54"/>
                  </a:moveTo>
                  <a:lnTo>
                    <a:pt x="1358" y="18"/>
                  </a:lnTo>
                  <a:lnTo>
                    <a:pt x="1599" y="0"/>
                  </a:lnTo>
                  <a:lnTo>
                    <a:pt x="1965" y="54"/>
                  </a:lnTo>
                  <a:lnTo>
                    <a:pt x="2465" y="277"/>
                  </a:lnTo>
                  <a:lnTo>
                    <a:pt x="2965" y="643"/>
                  </a:lnTo>
                  <a:lnTo>
                    <a:pt x="3438" y="1117"/>
                  </a:lnTo>
                  <a:lnTo>
                    <a:pt x="3867" y="1679"/>
                  </a:lnTo>
                  <a:lnTo>
                    <a:pt x="4242" y="2295"/>
                  </a:lnTo>
                  <a:lnTo>
                    <a:pt x="4537" y="2938"/>
                  </a:lnTo>
                  <a:lnTo>
                    <a:pt x="4644" y="3260"/>
                  </a:lnTo>
                  <a:lnTo>
                    <a:pt x="4733" y="3572"/>
                  </a:lnTo>
                  <a:lnTo>
                    <a:pt x="4814" y="4144"/>
                  </a:lnTo>
                  <a:lnTo>
                    <a:pt x="4787" y="4644"/>
                  </a:lnTo>
                  <a:lnTo>
                    <a:pt x="4662" y="5073"/>
                  </a:lnTo>
                  <a:lnTo>
                    <a:pt x="4447" y="5430"/>
                  </a:lnTo>
                  <a:lnTo>
                    <a:pt x="4162" y="5733"/>
                  </a:lnTo>
                  <a:lnTo>
                    <a:pt x="3804" y="5984"/>
                  </a:lnTo>
                  <a:lnTo>
                    <a:pt x="3394" y="6171"/>
                  </a:lnTo>
                  <a:lnTo>
                    <a:pt x="3170" y="6251"/>
                  </a:lnTo>
                  <a:lnTo>
                    <a:pt x="2938" y="6314"/>
                  </a:lnTo>
                  <a:lnTo>
                    <a:pt x="2492" y="6385"/>
                  </a:lnTo>
                  <a:lnTo>
                    <a:pt x="2063" y="6385"/>
                  </a:lnTo>
                  <a:lnTo>
                    <a:pt x="1652" y="6305"/>
                  </a:lnTo>
                  <a:lnTo>
                    <a:pt x="1268" y="6117"/>
                  </a:lnTo>
                  <a:lnTo>
                    <a:pt x="920" y="5841"/>
                  </a:lnTo>
                  <a:lnTo>
                    <a:pt x="616" y="5448"/>
                  </a:lnTo>
                  <a:lnTo>
                    <a:pt x="366" y="4930"/>
                  </a:lnTo>
                  <a:lnTo>
                    <a:pt x="259" y="4626"/>
                  </a:lnTo>
                  <a:lnTo>
                    <a:pt x="161" y="4296"/>
                  </a:lnTo>
                  <a:lnTo>
                    <a:pt x="45" y="3599"/>
                  </a:lnTo>
                  <a:lnTo>
                    <a:pt x="0" y="2876"/>
                  </a:lnTo>
                  <a:lnTo>
                    <a:pt x="45" y="2170"/>
                  </a:lnTo>
                  <a:lnTo>
                    <a:pt x="161" y="1510"/>
                  </a:lnTo>
                  <a:lnTo>
                    <a:pt x="366" y="929"/>
                  </a:lnTo>
                  <a:lnTo>
                    <a:pt x="652" y="456"/>
                  </a:lnTo>
                  <a:lnTo>
                    <a:pt x="929" y="206"/>
                  </a:lnTo>
                  <a:lnTo>
                    <a:pt x="1134" y="90"/>
                  </a:lnTo>
                  <a:lnTo>
                    <a:pt x="1242" y="54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66;p33"/>
            <p:cNvSpPr/>
            <p:nvPr/>
          </p:nvSpPr>
          <p:spPr>
            <a:xfrm>
              <a:off x="3357581" y="1777730"/>
              <a:ext cx="182461" cy="287966"/>
            </a:xfrm>
            <a:custGeom>
              <a:avLst/>
              <a:gdLst/>
              <a:ahLst/>
              <a:cxnLst/>
              <a:rect l="l" t="t" r="r" b="b"/>
              <a:pathLst>
                <a:path w="4493" h="7091" extrusionOk="0">
                  <a:moveTo>
                    <a:pt x="4394" y="3313"/>
                  </a:moveTo>
                  <a:lnTo>
                    <a:pt x="4332" y="3295"/>
                  </a:lnTo>
                  <a:lnTo>
                    <a:pt x="4207" y="3340"/>
                  </a:lnTo>
                  <a:lnTo>
                    <a:pt x="4171" y="3394"/>
                  </a:lnTo>
                  <a:lnTo>
                    <a:pt x="3189" y="5483"/>
                  </a:lnTo>
                  <a:lnTo>
                    <a:pt x="2975" y="4813"/>
                  </a:lnTo>
                  <a:lnTo>
                    <a:pt x="2751" y="4144"/>
                  </a:lnTo>
                  <a:lnTo>
                    <a:pt x="3823" y="1911"/>
                  </a:lnTo>
                  <a:lnTo>
                    <a:pt x="3841" y="1849"/>
                  </a:lnTo>
                  <a:lnTo>
                    <a:pt x="3805" y="1724"/>
                  </a:lnTo>
                  <a:lnTo>
                    <a:pt x="3743" y="1688"/>
                  </a:lnTo>
                  <a:lnTo>
                    <a:pt x="3680" y="1670"/>
                  </a:lnTo>
                  <a:lnTo>
                    <a:pt x="3564" y="1706"/>
                  </a:lnTo>
                  <a:lnTo>
                    <a:pt x="3519" y="1768"/>
                  </a:lnTo>
                  <a:lnTo>
                    <a:pt x="2600" y="3688"/>
                  </a:lnTo>
                  <a:lnTo>
                    <a:pt x="2189" y="2429"/>
                  </a:lnTo>
                  <a:lnTo>
                    <a:pt x="2948" y="938"/>
                  </a:lnTo>
                  <a:lnTo>
                    <a:pt x="2975" y="875"/>
                  </a:lnTo>
                  <a:lnTo>
                    <a:pt x="2930" y="750"/>
                  </a:lnTo>
                  <a:lnTo>
                    <a:pt x="2876" y="715"/>
                  </a:lnTo>
                  <a:lnTo>
                    <a:pt x="2814" y="688"/>
                  </a:lnTo>
                  <a:lnTo>
                    <a:pt x="2689" y="733"/>
                  </a:lnTo>
                  <a:lnTo>
                    <a:pt x="2653" y="786"/>
                  </a:lnTo>
                  <a:lnTo>
                    <a:pt x="2046" y="1992"/>
                  </a:lnTo>
                  <a:lnTo>
                    <a:pt x="1930" y="1634"/>
                  </a:lnTo>
                  <a:lnTo>
                    <a:pt x="1635" y="741"/>
                  </a:lnTo>
                  <a:lnTo>
                    <a:pt x="1448" y="143"/>
                  </a:lnTo>
                  <a:lnTo>
                    <a:pt x="1394" y="81"/>
                  </a:lnTo>
                  <a:lnTo>
                    <a:pt x="1296" y="0"/>
                  </a:lnTo>
                  <a:lnTo>
                    <a:pt x="1215" y="9"/>
                  </a:lnTo>
                  <a:lnTo>
                    <a:pt x="1135" y="36"/>
                  </a:lnTo>
                  <a:lnTo>
                    <a:pt x="1037" y="179"/>
                  </a:lnTo>
                  <a:lnTo>
                    <a:pt x="1055" y="268"/>
                  </a:lnTo>
                  <a:lnTo>
                    <a:pt x="1144" y="581"/>
                  </a:lnTo>
                  <a:lnTo>
                    <a:pt x="1233" y="866"/>
                  </a:lnTo>
                  <a:lnTo>
                    <a:pt x="1501" y="1768"/>
                  </a:lnTo>
                  <a:lnTo>
                    <a:pt x="1608" y="2126"/>
                  </a:lnTo>
                  <a:lnTo>
                    <a:pt x="421" y="1483"/>
                  </a:lnTo>
                  <a:lnTo>
                    <a:pt x="358" y="1456"/>
                  </a:lnTo>
                  <a:lnTo>
                    <a:pt x="233" y="1492"/>
                  </a:lnTo>
                  <a:lnTo>
                    <a:pt x="197" y="1545"/>
                  </a:lnTo>
                  <a:lnTo>
                    <a:pt x="171" y="1608"/>
                  </a:lnTo>
                  <a:lnTo>
                    <a:pt x="206" y="1733"/>
                  </a:lnTo>
                  <a:lnTo>
                    <a:pt x="260" y="1768"/>
                  </a:lnTo>
                  <a:lnTo>
                    <a:pt x="1733" y="2572"/>
                  </a:lnTo>
                  <a:lnTo>
                    <a:pt x="2108" y="3840"/>
                  </a:lnTo>
                  <a:lnTo>
                    <a:pt x="260" y="2777"/>
                  </a:lnTo>
                  <a:lnTo>
                    <a:pt x="197" y="2751"/>
                  </a:lnTo>
                  <a:lnTo>
                    <a:pt x="72" y="2786"/>
                  </a:lnTo>
                  <a:lnTo>
                    <a:pt x="28" y="2840"/>
                  </a:lnTo>
                  <a:lnTo>
                    <a:pt x="1" y="2902"/>
                  </a:lnTo>
                  <a:lnTo>
                    <a:pt x="37" y="3027"/>
                  </a:lnTo>
                  <a:lnTo>
                    <a:pt x="90" y="3063"/>
                  </a:lnTo>
                  <a:lnTo>
                    <a:pt x="2242" y="4304"/>
                  </a:lnTo>
                  <a:lnTo>
                    <a:pt x="2439" y="4983"/>
                  </a:lnTo>
                  <a:lnTo>
                    <a:pt x="2635" y="5662"/>
                  </a:lnTo>
                  <a:lnTo>
                    <a:pt x="644" y="4492"/>
                  </a:lnTo>
                  <a:lnTo>
                    <a:pt x="581" y="4465"/>
                  </a:lnTo>
                  <a:lnTo>
                    <a:pt x="456" y="4492"/>
                  </a:lnTo>
                  <a:lnTo>
                    <a:pt x="412" y="4546"/>
                  </a:lnTo>
                  <a:lnTo>
                    <a:pt x="394" y="4608"/>
                  </a:lnTo>
                  <a:lnTo>
                    <a:pt x="421" y="4733"/>
                  </a:lnTo>
                  <a:lnTo>
                    <a:pt x="474" y="4778"/>
                  </a:lnTo>
                  <a:lnTo>
                    <a:pt x="2769" y="6126"/>
                  </a:lnTo>
                  <a:lnTo>
                    <a:pt x="2832" y="6341"/>
                  </a:lnTo>
                  <a:lnTo>
                    <a:pt x="2894" y="6555"/>
                  </a:lnTo>
                  <a:lnTo>
                    <a:pt x="2930" y="6707"/>
                  </a:lnTo>
                  <a:lnTo>
                    <a:pt x="3019" y="6930"/>
                  </a:lnTo>
                  <a:lnTo>
                    <a:pt x="3117" y="7046"/>
                  </a:lnTo>
                  <a:lnTo>
                    <a:pt x="3189" y="7073"/>
                  </a:lnTo>
                  <a:lnTo>
                    <a:pt x="3278" y="7091"/>
                  </a:lnTo>
                  <a:lnTo>
                    <a:pt x="3457" y="7046"/>
                  </a:lnTo>
                  <a:lnTo>
                    <a:pt x="3519" y="6983"/>
                  </a:lnTo>
                  <a:lnTo>
                    <a:pt x="3546" y="6957"/>
                  </a:lnTo>
                  <a:lnTo>
                    <a:pt x="3555" y="6939"/>
                  </a:lnTo>
                  <a:lnTo>
                    <a:pt x="3600" y="6832"/>
                  </a:lnTo>
                  <a:lnTo>
                    <a:pt x="3573" y="6617"/>
                  </a:lnTo>
                  <a:lnTo>
                    <a:pt x="3528" y="6510"/>
                  </a:lnTo>
                  <a:lnTo>
                    <a:pt x="3439" y="6224"/>
                  </a:lnTo>
                  <a:lnTo>
                    <a:pt x="3341" y="5948"/>
                  </a:lnTo>
                  <a:lnTo>
                    <a:pt x="4475" y="3537"/>
                  </a:lnTo>
                  <a:lnTo>
                    <a:pt x="4493" y="3474"/>
                  </a:lnTo>
                  <a:lnTo>
                    <a:pt x="4448" y="3349"/>
                  </a:lnTo>
                  <a:lnTo>
                    <a:pt x="4394" y="331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67;p33"/>
            <p:cNvSpPr/>
            <p:nvPr/>
          </p:nvSpPr>
          <p:spPr>
            <a:xfrm>
              <a:off x="3406922" y="1776999"/>
              <a:ext cx="144003" cy="288331"/>
            </a:xfrm>
            <a:custGeom>
              <a:avLst/>
              <a:gdLst/>
              <a:ahLst/>
              <a:cxnLst/>
              <a:rect l="l" t="t" r="r" b="b"/>
              <a:pathLst>
                <a:path w="3546" h="7100" fill="none" extrusionOk="0">
                  <a:moveTo>
                    <a:pt x="2152" y="7100"/>
                  </a:moveTo>
                  <a:lnTo>
                    <a:pt x="2242" y="7064"/>
                  </a:lnTo>
                  <a:lnTo>
                    <a:pt x="2304" y="7001"/>
                  </a:lnTo>
                  <a:lnTo>
                    <a:pt x="2331" y="6975"/>
                  </a:lnTo>
                  <a:lnTo>
                    <a:pt x="2340" y="6957"/>
                  </a:lnTo>
                  <a:lnTo>
                    <a:pt x="2385" y="6850"/>
                  </a:lnTo>
                  <a:lnTo>
                    <a:pt x="2358" y="6635"/>
                  </a:lnTo>
                  <a:lnTo>
                    <a:pt x="2313" y="6528"/>
                  </a:lnTo>
                  <a:lnTo>
                    <a:pt x="2251" y="6332"/>
                  </a:lnTo>
                  <a:lnTo>
                    <a:pt x="2188" y="6135"/>
                  </a:lnTo>
                  <a:lnTo>
                    <a:pt x="2376" y="6055"/>
                  </a:lnTo>
                  <a:lnTo>
                    <a:pt x="2733" y="5849"/>
                  </a:lnTo>
                  <a:lnTo>
                    <a:pt x="3028" y="5599"/>
                  </a:lnTo>
                  <a:lnTo>
                    <a:pt x="3269" y="5296"/>
                  </a:lnTo>
                  <a:lnTo>
                    <a:pt x="3438" y="4939"/>
                  </a:lnTo>
                  <a:lnTo>
                    <a:pt x="3537" y="4537"/>
                  </a:lnTo>
                  <a:lnTo>
                    <a:pt x="3546" y="4064"/>
                  </a:lnTo>
                  <a:lnTo>
                    <a:pt x="3465" y="3537"/>
                  </a:lnTo>
                  <a:lnTo>
                    <a:pt x="3376" y="3251"/>
                  </a:lnTo>
                  <a:lnTo>
                    <a:pt x="3269" y="2938"/>
                  </a:lnTo>
                  <a:lnTo>
                    <a:pt x="2983" y="2304"/>
                  </a:lnTo>
                  <a:lnTo>
                    <a:pt x="2626" y="1706"/>
                  </a:lnTo>
                  <a:lnTo>
                    <a:pt x="2206" y="1152"/>
                  </a:lnTo>
                  <a:lnTo>
                    <a:pt x="1742" y="679"/>
                  </a:lnTo>
                  <a:lnTo>
                    <a:pt x="1259" y="313"/>
                  </a:lnTo>
                  <a:lnTo>
                    <a:pt x="768" y="72"/>
                  </a:lnTo>
                  <a:lnTo>
                    <a:pt x="402" y="0"/>
                  </a:lnTo>
                  <a:lnTo>
                    <a:pt x="170" y="0"/>
                  </a:lnTo>
                  <a:lnTo>
                    <a:pt x="54" y="27"/>
                  </a:lnTo>
                  <a:lnTo>
                    <a:pt x="27" y="18"/>
                  </a:lnTo>
                  <a:lnTo>
                    <a:pt x="0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68;p33"/>
            <p:cNvSpPr/>
            <p:nvPr/>
          </p:nvSpPr>
          <p:spPr>
            <a:xfrm>
              <a:off x="3372120" y="1881448"/>
              <a:ext cx="176613" cy="224858"/>
            </a:xfrm>
            <a:custGeom>
              <a:avLst/>
              <a:gdLst/>
              <a:ahLst/>
              <a:cxnLst/>
              <a:rect l="l" t="t" r="r" b="b"/>
              <a:pathLst>
                <a:path w="4349" h="5537" extrusionOk="0">
                  <a:moveTo>
                    <a:pt x="3483" y="72"/>
                  </a:moveTo>
                  <a:lnTo>
                    <a:pt x="3572" y="116"/>
                  </a:lnTo>
                  <a:lnTo>
                    <a:pt x="3742" y="232"/>
                  </a:lnTo>
                  <a:lnTo>
                    <a:pt x="3956" y="473"/>
                  </a:lnTo>
                  <a:lnTo>
                    <a:pt x="4170" y="911"/>
                  </a:lnTo>
                  <a:lnTo>
                    <a:pt x="4295" y="1438"/>
                  </a:lnTo>
                  <a:lnTo>
                    <a:pt x="4349" y="2018"/>
                  </a:lnTo>
                  <a:lnTo>
                    <a:pt x="4322" y="2643"/>
                  </a:lnTo>
                  <a:lnTo>
                    <a:pt x="4233" y="3269"/>
                  </a:lnTo>
                  <a:lnTo>
                    <a:pt x="4063" y="3867"/>
                  </a:lnTo>
                  <a:lnTo>
                    <a:pt x="3956" y="4144"/>
                  </a:lnTo>
                  <a:lnTo>
                    <a:pt x="3840" y="4403"/>
                  </a:lnTo>
                  <a:lnTo>
                    <a:pt x="3572" y="4831"/>
                  </a:lnTo>
                  <a:lnTo>
                    <a:pt x="3277" y="5153"/>
                  </a:lnTo>
                  <a:lnTo>
                    <a:pt x="2947" y="5367"/>
                  </a:lnTo>
                  <a:lnTo>
                    <a:pt x="2599" y="5492"/>
                  </a:lnTo>
                  <a:lnTo>
                    <a:pt x="2233" y="5537"/>
                  </a:lnTo>
                  <a:lnTo>
                    <a:pt x="1858" y="5501"/>
                  </a:lnTo>
                  <a:lnTo>
                    <a:pt x="1474" y="5403"/>
                  </a:lnTo>
                  <a:lnTo>
                    <a:pt x="1286" y="5322"/>
                  </a:lnTo>
                  <a:lnTo>
                    <a:pt x="1090" y="5242"/>
                  </a:lnTo>
                  <a:lnTo>
                    <a:pt x="750" y="5037"/>
                  </a:lnTo>
                  <a:lnTo>
                    <a:pt x="464" y="4796"/>
                  </a:lnTo>
                  <a:lnTo>
                    <a:pt x="232" y="4501"/>
                  </a:lnTo>
                  <a:lnTo>
                    <a:pt x="80" y="4170"/>
                  </a:lnTo>
                  <a:lnTo>
                    <a:pt x="0" y="3778"/>
                  </a:lnTo>
                  <a:lnTo>
                    <a:pt x="18" y="3349"/>
                  </a:lnTo>
                  <a:lnTo>
                    <a:pt x="134" y="2858"/>
                  </a:lnTo>
                  <a:lnTo>
                    <a:pt x="241" y="2590"/>
                  </a:lnTo>
                  <a:lnTo>
                    <a:pt x="366" y="2313"/>
                  </a:lnTo>
                  <a:lnTo>
                    <a:pt x="679" y="1777"/>
                  </a:lnTo>
                  <a:lnTo>
                    <a:pt x="1054" y="1277"/>
                  </a:lnTo>
                  <a:lnTo>
                    <a:pt x="1474" y="822"/>
                  </a:lnTo>
                  <a:lnTo>
                    <a:pt x="1929" y="447"/>
                  </a:lnTo>
                  <a:lnTo>
                    <a:pt x="2393" y="170"/>
                  </a:lnTo>
                  <a:lnTo>
                    <a:pt x="2849" y="9"/>
                  </a:lnTo>
                  <a:lnTo>
                    <a:pt x="3179" y="0"/>
                  </a:lnTo>
                  <a:lnTo>
                    <a:pt x="3385" y="36"/>
                  </a:lnTo>
                  <a:lnTo>
                    <a:pt x="3483" y="72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69;p33"/>
            <p:cNvSpPr/>
            <p:nvPr/>
          </p:nvSpPr>
          <p:spPr>
            <a:xfrm>
              <a:off x="3384790" y="1883235"/>
              <a:ext cx="161059" cy="244472"/>
            </a:xfrm>
            <a:custGeom>
              <a:avLst/>
              <a:gdLst/>
              <a:ahLst/>
              <a:cxnLst/>
              <a:rect l="l" t="t" r="r" b="b"/>
              <a:pathLst>
                <a:path w="3966" h="6020" extrusionOk="0">
                  <a:moveTo>
                    <a:pt x="3465" y="4046"/>
                  </a:moveTo>
                  <a:lnTo>
                    <a:pt x="3439" y="3993"/>
                  </a:lnTo>
                  <a:lnTo>
                    <a:pt x="3332" y="3957"/>
                  </a:lnTo>
                  <a:lnTo>
                    <a:pt x="3269" y="3975"/>
                  </a:lnTo>
                  <a:lnTo>
                    <a:pt x="1438" y="4823"/>
                  </a:lnTo>
                  <a:lnTo>
                    <a:pt x="1662" y="4252"/>
                  </a:lnTo>
                  <a:lnTo>
                    <a:pt x="1894" y="3680"/>
                  </a:lnTo>
                  <a:lnTo>
                    <a:pt x="3876" y="2778"/>
                  </a:lnTo>
                  <a:lnTo>
                    <a:pt x="3921" y="2742"/>
                  </a:lnTo>
                  <a:lnTo>
                    <a:pt x="3966" y="2644"/>
                  </a:lnTo>
                  <a:lnTo>
                    <a:pt x="3948" y="2582"/>
                  </a:lnTo>
                  <a:lnTo>
                    <a:pt x="3912" y="2537"/>
                  </a:lnTo>
                  <a:lnTo>
                    <a:pt x="3814" y="2492"/>
                  </a:lnTo>
                  <a:lnTo>
                    <a:pt x="3751" y="2510"/>
                  </a:lnTo>
                  <a:lnTo>
                    <a:pt x="2046" y="3287"/>
                  </a:lnTo>
                  <a:lnTo>
                    <a:pt x="2483" y="2207"/>
                  </a:lnTo>
                  <a:lnTo>
                    <a:pt x="3832" y="1626"/>
                  </a:lnTo>
                  <a:lnTo>
                    <a:pt x="3885" y="1599"/>
                  </a:lnTo>
                  <a:lnTo>
                    <a:pt x="3930" y="1492"/>
                  </a:lnTo>
                  <a:lnTo>
                    <a:pt x="3912" y="1439"/>
                  </a:lnTo>
                  <a:lnTo>
                    <a:pt x="3876" y="1385"/>
                  </a:lnTo>
                  <a:lnTo>
                    <a:pt x="3778" y="1349"/>
                  </a:lnTo>
                  <a:lnTo>
                    <a:pt x="3716" y="1358"/>
                  </a:lnTo>
                  <a:lnTo>
                    <a:pt x="2635" y="1823"/>
                  </a:lnTo>
                  <a:lnTo>
                    <a:pt x="2751" y="1528"/>
                  </a:lnTo>
                  <a:lnTo>
                    <a:pt x="3064" y="760"/>
                  </a:lnTo>
                  <a:lnTo>
                    <a:pt x="3269" y="251"/>
                  </a:lnTo>
                  <a:lnTo>
                    <a:pt x="3269" y="179"/>
                  </a:lnTo>
                  <a:lnTo>
                    <a:pt x="3242" y="72"/>
                  </a:lnTo>
                  <a:lnTo>
                    <a:pt x="3189" y="28"/>
                  </a:lnTo>
                  <a:lnTo>
                    <a:pt x="3117" y="1"/>
                  </a:lnTo>
                  <a:lnTo>
                    <a:pt x="2974" y="46"/>
                  </a:lnTo>
                  <a:lnTo>
                    <a:pt x="2939" y="108"/>
                  </a:lnTo>
                  <a:lnTo>
                    <a:pt x="2823" y="376"/>
                  </a:lnTo>
                  <a:lnTo>
                    <a:pt x="2715" y="617"/>
                  </a:lnTo>
                  <a:lnTo>
                    <a:pt x="2394" y="1376"/>
                  </a:lnTo>
                  <a:lnTo>
                    <a:pt x="2260" y="1671"/>
                  </a:lnTo>
                  <a:lnTo>
                    <a:pt x="1831" y="572"/>
                  </a:lnTo>
                  <a:lnTo>
                    <a:pt x="1796" y="519"/>
                  </a:lnTo>
                  <a:lnTo>
                    <a:pt x="1697" y="474"/>
                  </a:lnTo>
                  <a:lnTo>
                    <a:pt x="1635" y="492"/>
                  </a:lnTo>
                  <a:lnTo>
                    <a:pt x="1590" y="519"/>
                  </a:lnTo>
                  <a:lnTo>
                    <a:pt x="1546" y="617"/>
                  </a:lnTo>
                  <a:lnTo>
                    <a:pt x="1554" y="680"/>
                  </a:lnTo>
                  <a:lnTo>
                    <a:pt x="2099" y="2046"/>
                  </a:lnTo>
                  <a:lnTo>
                    <a:pt x="1635" y="3108"/>
                  </a:lnTo>
                  <a:lnTo>
                    <a:pt x="983" y="1349"/>
                  </a:lnTo>
                  <a:lnTo>
                    <a:pt x="956" y="1305"/>
                  </a:lnTo>
                  <a:lnTo>
                    <a:pt x="858" y="1251"/>
                  </a:lnTo>
                  <a:lnTo>
                    <a:pt x="795" y="1269"/>
                  </a:lnTo>
                  <a:lnTo>
                    <a:pt x="751" y="1296"/>
                  </a:lnTo>
                  <a:lnTo>
                    <a:pt x="697" y="1394"/>
                  </a:lnTo>
                  <a:lnTo>
                    <a:pt x="715" y="1456"/>
                  </a:lnTo>
                  <a:lnTo>
                    <a:pt x="1465" y="3492"/>
                  </a:lnTo>
                  <a:lnTo>
                    <a:pt x="965" y="4627"/>
                  </a:lnTo>
                  <a:lnTo>
                    <a:pt x="286" y="2724"/>
                  </a:lnTo>
                  <a:lnTo>
                    <a:pt x="260" y="2671"/>
                  </a:lnTo>
                  <a:lnTo>
                    <a:pt x="152" y="2617"/>
                  </a:lnTo>
                  <a:lnTo>
                    <a:pt x="99" y="2635"/>
                  </a:lnTo>
                  <a:lnTo>
                    <a:pt x="45" y="2662"/>
                  </a:lnTo>
                  <a:lnTo>
                    <a:pt x="1" y="2760"/>
                  </a:lnTo>
                  <a:lnTo>
                    <a:pt x="10" y="2823"/>
                  </a:lnTo>
                  <a:lnTo>
                    <a:pt x="795" y="5019"/>
                  </a:lnTo>
                  <a:lnTo>
                    <a:pt x="635" y="5377"/>
                  </a:lnTo>
                  <a:lnTo>
                    <a:pt x="572" y="5502"/>
                  </a:lnTo>
                  <a:lnTo>
                    <a:pt x="501" y="5698"/>
                  </a:lnTo>
                  <a:lnTo>
                    <a:pt x="510" y="5832"/>
                  </a:lnTo>
                  <a:lnTo>
                    <a:pt x="545" y="5895"/>
                  </a:lnTo>
                  <a:lnTo>
                    <a:pt x="590" y="5957"/>
                  </a:lnTo>
                  <a:lnTo>
                    <a:pt x="733" y="6020"/>
                  </a:lnTo>
                  <a:lnTo>
                    <a:pt x="813" y="6020"/>
                  </a:lnTo>
                  <a:lnTo>
                    <a:pt x="840" y="6020"/>
                  </a:lnTo>
                  <a:lnTo>
                    <a:pt x="867" y="6011"/>
                  </a:lnTo>
                  <a:lnTo>
                    <a:pt x="956" y="5966"/>
                  </a:lnTo>
                  <a:lnTo>
                    <a:pt x="1054" y="5796"/>
                  </a:lnTo>
                  <a:lnTo>
                    <a:pt x="1090" y="5707"/>
                  </a:lnTo>
                  <a:lnTo>
                    <a:pt x="1188" y="5466"/>
                  </a:lnTo>
                  <a:lnTo>
                    <a:pt x="1278" y="5225"/>
                  </a:lnTo>
                  <a:lnTo>
                    <a:pt x="3394" y="4234"/>
                  </a:lnTo>
                  <a:lnTo>
                    <a:pt x="3448" y="4207"/>
                  </a:lnTo>
                  <a:lnTo>
                    <a:pt x="3483" y="4100"/>
                  </a:lnTo>
                  <a:lnTo>
                    <a:pt x="3465" y="4046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70;p33"/>
            <p:cNvSpPr/>
            <p:nvPr/>
          </p:nvSpPr>
          <p:spPr>
            <a:xfrm>
              <a:off x="3411633" y="1884331"/>
              <a:ext cx="137099" cy="243376"/>
            </a:xfrm>
            <a:custGeom>
              <a:avLst/>
              <a:gdLst/>
              <a:ahLst/>
              <a:cxnLst/>
              <a:rect l="l" t="t" r="r" b="b"/>
              <a:pathLst>
                <a:path w="3376" h="5993" fill="none" extrusionOk="0">
                  <a:moveTo>
                    <a:pt x="0" y="5966"/>
                  </a:moveTo>
                  <a:lnTo>
                    <a:pt x="72" y="5993"/>
                  </a:lnTo>
                  <a:lnTo>
                    <a:pt x="152" y="5993"/>
                  </a:lnTo>
                  <a:lnTo>
                    <a:pt x="179" y="5993"/>
                  </a:lnTo>
                  <a:lnTo>
                    <a:pt x="206" y="5984"/>
                  </a:lnTo>
                  <a:lnTo>
                    <a:pt x="295" y="5939"/>
                  </a:lnTo>
                  <a:lnTo>
                    <a:pt x="393" y="5769"/>
                  </a:lnTo>
                  <a:lnTo>
                    <a:pt x="429" y="5680"/>
                  </a:lnTo>
                  <a:lnTo>
                    <a:pt x="492" y="5510"/>
                  </a:lnTo>
                  <a:lnTo>
                    <a:pt x="563" y="5341"/>
                  </a:lnTo>
                  <a:lnTo>
                    <a:pt x="742" y="5394"/>
                  </a:lnTo>
                  <a:lnTo>
                    <a:pt x="1090" y="5457"/>
                  </a:lnTo>
                  <a:lnTo>
                    <a:pt x="1429" y="5457"/>
                  </a:lnTo>
                  <a:lnTo>
                    <a:pt x="1760" y="5385"/>
                  </a:lnTo>
                  <a:lnTo>
                    <a:pt x="2072" y="5243"/>
                  </a:lnTo>
                  <a:lnTo>
                    <a:pt x="2367" y="5019"/>
                  </a:lnTo>
                  <a:lnTo>
                    <a:pt x="2635" y="4716"/>
                  </a:lnTo>
                  <a:lnTo>
                    <a:pt x="2876" y="4314"/>
                  </a:lnTo>
                  <a:lnTo>
                    <a:pt x="2983" y="4073"/>
                  </a:lnTo>
                  <a:lnTo>
                    <a:pt x="3090" y="3805"/>
                  </a:lnTo>
                  <a:lnTo>
                    <a:pt x="3251" y="3215"/>
                  </a:lnTo>
                  <a:lnTo>
                    <a:pt x="3349" y="2608"/>
                  </a:lnTo>
                  <a:lnTo>
                    <a:pt x="3376" y="2001"/>
                  </a:lnTo>
                  <a:lnTo>
                    <a:pt x="3331" y="1421"/>
                  </a:lnTo>
                  <a:lnTo>
                    <a:pt x="3215" y="903"/>
                  </a:lnTo>
                  <a:lnTo>
                    <a:pt x="3019" y="465"/>
                  </a:lnTo>
                  <a:lnTo>
                    <a:pt x="2742" y="144"/>
                  </a:lnTo>
                  <a:lnTo>
                    <a:pt x="2572" y="36"/>
                  </a:lnTo>
                  <a:lnTo>
                    <a:pt x="2554" y="19"/>
                  </a:lnTo>
                  <a:lnTo>
                    <a:pt x="2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71;p33"/>
            <p:cNvSpPr/>
            <p:nvPr/>
          </p:nvSpPr>
          <p:spPr>
            <a:xfrm>
              <a:off x="3649524" y="1882869"/>
              <a:ext cx="176654" cy="224898"/>
            </a:xfrm>
            <a:custGeom>
              <a:avLst/>
              <a:gdLst/>
              <a:ahLst/>
              <a:cxnLst/>
              <a:rect l="l" t="t" r="r" b="b"/>
              <a:pathLst>
                <a:path w="4350" h="5538" extrusionOk="0">
                  <a:moveTo>
                    <a:pt x="3483" y="72"/>
                  </a:moveTo>
                  <a:lnTo>
                    <a:pt x="3573" y="117"/>
                  </a:lnTo>
                  <a:lnTo>
                    <a:pt x="3742" y="242"/>
                  </a:lnTo>
                  <a:lnTo>
                    <a:pt x="3956" y="483"/>
                  </a:lnTo>
                  <a:lnTo>
                    <a:pt x="4171" y="912"/>
                  </a:lnTo>
                  <a:lnTo>
                    <a:pt x="4296" y="1439"/>
                  </a:lnTo>
                  <a:lnTo>
                    <a:pt x="4349" y="2028"/>
                  </a:lnTo>
                  <a:lnTo>
                    <a:pt x="4323" y="2644"/>
                  </a:lnTo>
                  <a:lnTo>
                    <a:pt x="4233" y="3269"/>
                  </a:lnTo>
                  <a:lnTo>
                    <a:pt x="4064" y="3868"/>
                  </a:lnTo>
                  <a:lnTo>
                    <a:pt x="3956" y="4144"/>
                  </a:lnTo>
                  <a:lnTo>
                    <a:pt x="3840" y="4412"/>
                  </a:lnTo>
                  <a:lnTo>
                    <a:pt x="3573" y="4841"/>
                  </a:lnTo>
                  <a:lnTo>
                    <a:pt x="3278" y="5154"/>
                  </a:lnTo>
                  <a:lnTo>
                    <a:pt x="2947" y="5368"/>
                  </a:lnTo>
                  <a:lnTo>
                    <a:pt x="2599" y="5493"/>
                  </a:lnTo>
                  <a:lnTo>
                    <a:pt x="2233" y="5537"/>
                  </a:lnTo>
                  <a:lnTo>
                    <a:pt x="1858" y="5502"/>
                  </a:lnTo>
                  <a:lnTo>
                    <a:pt x="1474" y="5404"/>
                  </a:lnTo>
                  <a:lnTo>
                    <a:pt x="1286" y="5323"/>
                  </a:lnTo>
                  <a:lnTo>
                    <a:pt x="1090" y="5243"/>
                  </a:lnTo>
                  <a:lnTo>
                    <a:pt x="751" y="5037"/>
                  </a:lnTo>
                  <a:lnTo>
                    <a:pt x="465" y="4796"/>
                  </a:lnTo>
                  <a:lnTo>
                    <a:pt x="233" y="4511"/>
                  </a:lnTo>
                  <a:lnTo>
                    <a:pt x="81" y="4171"/>
                  </a:lnTo>
                  <a:lnTo>
                    <a:pt x="1" y="3787"/>
                  </a:lnTo>
                  <a:lnTo>
                    <a:pt x="18" y="3350"/>
                  </a:lnTo>
                  <a:lnTo>
                    <a:pt x="134" y="2859"/>
                  </a:lnTo>
                  <a:lnTo>
                    <a:pt x="242" y="2591"/>
                  </a:lnTo>
                  <a:lnTo>
                    <a:pt x="367" y="2323"/>
                  </a:lnTo>
                  <a:lnTo>
                    <a:pt x="679" y="1787"/>
                  </a:lnTo>
                  <a:lnTo>
                    <a:pt x="1054" y="1278"/>
                  </a:lnTo>
                  <a:lnTo>
                    <a:pt x="1474" y="822"/>
                  </a:lnTo>
                  <a:lnTo>
                    <a:pt x="1929" y="447"/>
                  </a:lnTo>
                  <a:lnTo>
                    <a:pt x="2394" y="171"/>
                  </a:lnTo>
                  <a:lnTo>
                    <a:pt x="2849" y="19"/>
                  </a:lnTo>
                  <a:lnTo>
                    <a:pt x="3180" y="1"/>
                  </a:lnTo>
                  <a:lnTo>
                    <a:pt x="3385" y="37"/>
                  </a:lnTo>
                  <a:lnTo>
                    <a:pt x="3483" y="72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72;p33"/>
            <p:cNvSpPr/>
            <p:nvPr/>
          </p:nvSpPr>
          <p:spPr>
            <a:xfrm>
              <a:off x="3662234" y="1885062"/>
              <a:ext cx="161019" cy="244472"/>
            </a:xfrm>
            <a:custGeom>
              <a:avLst/>
              <a:gdLst/>
              <a:ahLst/>
              <a:cxnLst/>
              <a:rect l="l" t="t" r="r" b="b"/>
              <a:pathLst>
                <a:path w="3965" h="6020" extrusionOk="0">
                  <a:moveTo>
                    <a:pt x="3465" y="4037"/>
                  </a:moveTo>
                  <a:lnTo>
                    <a:pt x="3438" y="3983"/>
                  </a:lnTo>
                  <a:lnTo>
                    <a:pt x="3331" y="3948"/>
                  </a:lnTo>
                  <a:lnTo>
                    <a:pt x="3268" y="3965"/>
                  </a:lnTo>
                  <a:lnTo>
                    <a:pt x="1438" y="4823"/>
                  </a:lnTo>
                  <a:lnTo>
                    <a:pt x="1661" y="4242"/>
                  </a:lnTo>
                  <a:lnTo>
                    <a:pt x="1893" y="3671"/>
                  </a:lnTo>
                  <a:lnTo>
                    <a:pt x="3876" y="2769"/>
                  </a:lnTo>
                  <a:lnTo>
                    <a:pt x="3920" y="2742"/>
                  </a:lnTo>
                  <a:lnTo>
                    <a:pt x="3965" y="2635"/>
                  </a:lnTo>
                  <a:lnTo>
                    <a:pt x="3947" y="2572"/>
                  </a:lnTo>
                  <a:lnTo>
                    <a:pt x="3911" y="2528"/>
                  </a:lnTo>
                  <a:lnTo>
                    <a:pt x="3813" y="2492"/>
                  </a:lnTo>
                  <a:lnTo>
                    <a:pt x="3751" y="2501"/>
                  </a:lnTo>
                  <a:lnTo>
                    <a:pt x="2045" y="3278"/>
                  </a:lnTo>
                  <a:lnTo>
                    <a:pt x="2483" y="2197"/>
                  </a:lnTo>
                  <a:lnTo>
                    <a:pt x="3831" y="1626"/>
                  </a:lnTo>
                  <a:lnTo>
                    <a:pt x="3885" y="1590"/>
                  </a:lnTo>
                  <a:lnTo>
                    <a:pt x="3929" y="1492"/>
                  </a:lnTo>
                  <a:lnTo>
                    <a:pt x="3911" y="1429"/>
                  </a:lnTo>
                  <a:lnTo>
                    <a:pt x="3876" y="1385"/>
                  </a:lnTo>
                  <a:lnTo>
                    <a:pt x="3777" y="1340"/>
                  </a:lnTo>
                  <a:lnTo>
                    <a:pt x="3715" y="1358"/>
                  </a:lnTo>
                  <a:lnTo>
                    <a:pt x="2634" y="1822"/>
                  </a:lnTo>
                  <a:lnTo>
                    <a:pt x="2750" y="1519"/>
                  </a:lnTo>
                  <a:lnTo>
                    <a:pt x="3063" y="751"/>
                  </a:lnTo>
                  <a:lnTo>
                    <a:pt x="3268" y="242"/>
                  </a:lnTo>
                  <a:lnTo>
                    <a:pt x="3268" y="170"/>
                  </a:lnTo>
                  <a:lnTo>
                    <a:pt x="3242" y="63"/>
                  </a:lnTo>
                  <a:lnTo>
                    <a:pt x="3188" y="18"/>
                  </a:lnTo>
                  <a:lnTo>
                    <a:pt x="3117" y="1"/>
                  </a:lnTo>
                  <a:lnTo>
                    <a:pt x="2974" y="36"/>
                  </a:lnTo>
                  <a:lnTo>
                    <a:pt x="2938" y="99"/>
                  </a:lnTo>
                  <a:lnTo>
                    <a:pt x="2822" y="367"/>
                  </a:lnTo>
                  <a:lnTo>
                    <a:pt x="2715" y="608"/>
                  </a:lnTo>
                  <a:lnTo>
                    <a:pt x="2393" y="1367"/>
                  </a:lnTo>
                  <a:lnTo>
                    <a:pt x="2259" y="1661"/>
                  </a:lnTo>
                  <a:lnTo>
                    <a:pt x="1831" y="563"/>
                  </a:lnTo>
                  <a:lnTo>
                    <a:pt x="1795" y="510"/>
                  </a:lnTo>
                  <a:lnTo>
                    <a:pt x="1697" y="465"/>
                  </a:lnTo>
                  <a:lnTo>
                    <a:pt x="1634" y="483"/>
                  </a:lnTo>
                  <a:lnTo>
                    <a:pt x="1590" y="510"/>
                  </a:lnTo>
                  <a:lnTo>
                    <a:pt x="1545" y="617"/>
                  </a:lnTo>
                  <a:lnTo>
                    <a:pt x="1554" y="670"/>
                  </a:lnTo>
                  <a:lnTo>
                    <a:pt x="2099" y="2045"/>
                  </a:lnTo>
                  <a:lnTo>
                    <a:pt x="1634" y="3108"/>
                  </a:lnTo>
                  <a:lnTo>
                    <a:pt x="982" y="1349"/>
                  </a:lnTo>
                  <a:lnTo>
                    <a:pt x="956" y="1295"/>
                  </a:lnTo>
                  <a:lnTo>
                    <a:pt x="857" y="1251"/>
                  </a:lnTo>
                  <a:lnTo>
                    <a:pt x="795" y="1260"/>
                  </a:lnTo>
                  <a:lnTo>
                    <a:pt x="750" y="1286"/>
                  </a:lnTo>
                  <a:lnTo>
                    <a:pt x="697" y="1394"/>
                  </a:lnTo>
                  <a:lnTo>
                    <a:pt x="714" y="1447"/>
                  </a:lnTo>
                  <a:lnTo>
                    <a:pt x="1465" y="3492"/>
                  </a:lnTo>
                  <a:lnTo>
                    <a:pt x="965" y="4626"/>
                  </a:lnTo>
                  <a:lnTo>
                    <a:pt x="286" y="2715"/>
                  </a:lnTo>
                  <a:lnTo>
                    <a:pt x="250" y="2662"/>
                  </a:lnTo>
                  <a:lnTo>
                    <a:pt x="152" y="2617"/>
                  </a:lnTo>
                  <a:lnTo>
                    <a:pt x="98" y="2626"/>
                  </a:lnTo>
                  <a:lnTo>
                    <a:pt x="45" y="2653"/>
                  </a:lnTo>
                  <a:lnTo>
                    <a:pt x="0" y="2751"/>
                  </a:lnTo>
                  <a:lnTo>
                    <a:pt x="9" y="2813"/>
                  </a:lnTo>
                  <a:lnTo>
                    <a:pt x="795" y="5010"/>
                  </a:lnTo>
                  <a:lnTo>
                    <a:pt x="634" y="5376"/>
                  </a:lnTo>
                  <a:lnTo>
                    <a:pt x="572" y="5492"/>
                  </a:lnTo>
                  <a:lnTo>
                    <a:pt x="500" y="5698"/>
                  </a:lnTo>
                  <a:lnTo>
                    <a:pt x="509" y="5823"/>
                  </a:lnTo>
                  <a:lnTo>
                    <a:pt x="545" y="5885"/>
                  </a:lnTo>
                  <a:lnTo>
                    <a:pt x="589" y="5948"/>
                  </a:lnTo>
                  <a:lnTo>
                    <a:pt x="732" y="6019"/>
                  </a:lnTo>
                  <a:lnTo>
                    <a:pt x="813" y="6010"/>
                  </a:lnTo>
                  <a:lnTo>
                    <a:pt x="839" y="6010"/>
                  </a:lnTo>
                  <a:lnTo>
                    <a:pt x="866" y="6001"/>
                  </a:lnTo>
                  <a:lnTo>
                    <a:pt x="956" y="5957"/>
                  </a:lnTo>
                  <a:lnTo>
                    <a:pt x="1054" y="5796"/>
                  </a:lnTo>
                  <a:lnTo>
                    <a:pt x="1090" y="5698"/>
                  </a:lnTo>
                  <a:lnTo>
                    <a:pt x="1188" y="5457"/>
                  </a:lnTo>
                  <a:lnTo>
                    <a:pt x="1277" y="5216"/>
                  </a:lnTo>
                  <a:lnTo>
                    <a:pt x="3393" y="4233"/>
                  </a:lnTo>
                  <a:lnTo>
                    <a:pt x="3447" y="4198"/>
                  </a:lnTo>
                  <a:lnTo>
                    <a:pt x="3483" y="4090"/>
                  </a:lnTo>
                  <a:lnTo>
                    <a:pt x="3465" y="4037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73;p33"/>
            <p:cNvSpPr/>
            <p:nvPr/>
          </p:nvSpPr>
          <p:spPr>
            <a:xfrm>
              <a:off x="3689037" y="1885793"/>
              <a:ext cx="137140" cy="243741"/>
            </a:xfrm>
            <a:custGeom>
              <a:avLst/>
              <a:gdLst/>
              <a:ahLst/>
              <a:cxnLst/>
              <a:rect l="l" t="t" r="r" b="b"/>
              <a:pathLst>
                <a:path w="3377" h="6002" fill="none" extrusionOk="0">
                  <a:moveTo>
                    <a:pt x="1" y="5974"/>
                  </a:moveTo>
                  <a:lnTo>
                    <a:pt x="72" y="6001"/>
                  </a:lnTo>
                  <a:lnTo>
                    <a:pt x="153" y="5992"/>
                  </a:lnTo>
                  <a:lnTo>
                    <a:pt x="179" y="5992"/>
                  </a:lnTo>
                  <a:lnTo>
                    <a:pt x="206" y="5983"/>
                  </a:lnTo>
                  <a:lnTo>
                    <a:pt x="296" y="5939"/>
                  </a:lnTo>
                  <a:lnTo>
                    <a:pt x="394" y="5778"/>
                  </a:lnTo>
                  <a:lnTo>
                    <a:pt x="430" y="5680"/>
                  </a:lnTo>
                  <a:lnTo>
                    <a:pt x="492" y="5510"/>
                  </a:lnTo>
                  <a:lnTo>
                    <a:pt x="563" y="5349"/>
                  </a:lnTo>
                  <a:lnTo>
                    <a:pt x="742" y="5394"/>
                  </a:lnTo>
                  <a:lnTo>
                    <a:pt x="1090" y="5457"/>
                  </a:lnTo>
                  <a:lnTo>
                    <a:pt x="1430" y="5457"/>
                  </a:lnTo>
                  <a:lnTo>
                    <a:pt x="1760" y="5385"/>
                  </a:lnTo>
                  <a:lnTo>
                    <a:pt x="2073" y="5242"/>
                  </a:lnTo>
                  <a:lnTo>
                    <a:pt x="2367" y="5028"/>
                  </a:lnTo>
                  <a:lnTo>
                    <a:pt x="2635" y="4715"/>
                  </a:lnTo>
                  <a:lnTo>
                    <a:pt x="2876" y="4314"/>
                  </a:lnTo>
                  <a:lnTo>
                    <a:pt x="2983" y="4072"/>
                  </a:lnTo>
                  <a:lnTo>
                    <a:pt x="3091" y="3805"/>
                  </a:lnTo>
                  <a:lnTo>
                    <a:pt x="3251" y="3224"/>
                  </a:lnTo>
                  <a:lnTo>
                    <a:pt x="3350" y="2608"/>
                  </a:lnTo>
                  <a:lnTo>
                    <a:pt x="3376" y="2001"/>
                  </a:lnTo>
                  <a:lnTo>
                    <a:pt x="3332" y="1420"/>
                  </a:lnTo>
                  <a:lnTo>
                    <a:pt x="3216" y="902"/>
                  </a:lnTo>
                  <a:lnTo>
                    <a:pt x="3019" y="465"/>
                  </a:lnTo>
                  <a:lnTo>
                    <a:pt x="2742" y="143"/>
                  </a:lnTo>
                  <a:lnTo>
                    <a:pt x="2573" y="36"/>
                  </a:lnTo>
                  <a:lnTo>
                    <a:pt x="2555" y="18"/>
                  </a:lnTo>
                  <a:lnTo>
                    <a:pt x="25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74;p33"/>
            <p:cNvSpPr/>
            <p:nvPr/>
          </p:nvSpPr>
          <p:spPr>
            <a:xfrm>
              <a:off x="3207082" y="1804898"/>
              <a:ext cx="207842" cy="290158"/>
            </a:xfrm>
            <a:custGeom>
              <a:avLst/>
              <a:gdLst/>
              <a:ahLst/>
              <a:cxnLst/>
              <a:rect l="l" t="t" r="r" b="b"/>
              <a:pathLst>
                <a:path w="5118" h="7145" extrusionOk="0">
                  <a:moveTo>
                    <a:pt x="1921" y="19"/>
                  </a:moveTo>
                  <a:lnTo>
                    <a:pt x="2055" y="1"/>
                  </a:lnTo>
                  <a:lnTo>
                    <a:pt x="2314" y="19"/>
                  </a:lnTo>
                  <a:lnTo>
                    <a:pt x="2573" y="99"/>
                  </a:lnTo>
                  <a:lnTo>
                    <a:pt x="2832" y="215"/>
                  </a:lnTo>
                  <a:lnTo>
                    <a:pt x="3207" y="474"/>
                  </a:lnTo>
                  <a:lnTo>
                    <a:pt x="3689" y="956"/>
                  </a:lnTo>
                  <a:lnTo>
                    <a:pt x="4127" y="1555"/>
                  </a:lnTo>
                  <a:lnTo>
                    <a:pt x="4502" y="2242"/>
                  </a:lnTo>
                  <a:lnTo>
                    <a:pt x="4805" y="2984"/>
                  </a:lnTo>
                  <a:lnTo>
                    <a:pt x="5011" y="3734"/>
                  </a:lnTo>
                  <a:lnTo>
                    <a:pt x="5082" y="4100"/>
                  </a:lnTo>
                  <a:lnTo>
                    <a:pt x="5118" y="4457"/>
                  </a:lnTo>
                  <a:lnTo>
                    <a:pt x="5109" y="5091"/>
                  </a:lnTo>
                  <a:lnTo>
                    <a:pt x="4993" y="5627"/>
                  </a:lnTo>
                  <a:lnTo>
                    <a:pt x="4778" y="6073"/>
                  </a:lnTo>
                  <a:lnTo>
                    <a:pt x="4484" y="6439"/>
                  </a:lnTo>
                  <a:lnTo>
                    <a:pt x="4118" y="6716"/>
                  </a:lnTo>
                  <a:lnTo>
                    <a:pt x="3689" y="6922"/>
                  </a:lnTo>
                  <a:lnTo>
                    <a:pt x="3207" y="7065"/>
                  </a:lnTo>
                  <a:lnTo>
                    <a:pt x="2957" y="7109"/>
                  </a:lnTo>
                  <a:lnTo>
                    <a:pt x="2698" y="7136"/>
                  </a:lnTo>
                  <a:lnTo>
                    <a:pt x="2198" y="7145"/>
                  </a:lnTo>
                  <a:lnTo>
                    <a:pt x="1724" y="7065"/>
                  </a:lnTo>
                  <a:lnTo>
                    <a:pt x="1287" y="6904"/>
                  </a:lnTo>
                  <a:lnTo>
                    <a:pt x="903" y="6645"/>
                  </a:lnTo>
                  <a:lnTo>
                    <a:pt x="572" y="6270"/>
                  </a:lnTo>
                  <a:lnTo>
                    <a:pt x="314" y="5797"/>
                  </a:lnTo>
                  <a:lnTo>
                    <a:pt x="117" y="5189"/>
                  </a:lnTo>
                  <a:lnTo>
                    <a:pt x="63" y="4832"/>
                  </a:lnTo>
                  <a:lnTo>
                    <a:pt x="10" y="4457"/>
                  </a:lnTo>
                  <a:lnTo>
                    <a:pt x="1" y="3680"/>
                  </a:lnTo>
                  <a:lnTo>
                    <a:pt x="81" y="2885"/>
                  </a:lnTo>
                  <a:lnTo>
                    <a:pt x="251" y="2126"/>
                  </a:lnTo>
                  <a:lnTo>
                    <a:pt x="492" y="1421"/>
                  </a:lnTo>
                  <a:lnTo>
                    <a:pt x="814" y="823"/>
                  </a:lnTo>
                  <a:lnTo>
                    <a:pt x="1108" y="465"/>
                  </a:lnTo>
                  <a:lnTo>
                    <a:pt x="1314" y="278"/>
                  </a:lnTo>
                  <a:lnTo>
                    <a:pt x="1546" y="135"/>
                  </a:lnTo>
                  <a:lnTo>
                    <a:pt x="1796" y="37"/>
                  </a:lnTo>
                  <a:lnTo>
                    <a:pt x="1921" y="19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75;p33"/>
            <p:cNvSpPr/>
            <p:nvPr/>
          </p:nvSpPr>
          <p:spPr>
            <a:xfrm>
              <a:off x="3212524" y="1804898"/>
              <a:ext cx="194806" cy="328251"/>
            </a:xfrm>
            <a:custGeom>
              <a:avLst/>
              <a:gdLst/>
              <a:ahLst/>
              <a:cxnLst/>
              <a:rect l="l" t="t" r="r" b="b"/>
              <a:pathLst>
                <a:path w="4797" h="8083" extrusionOk="0">
                  <a:moveTo>
                    <a:pt x="4716" y="4153"/>
                  </a:moveTo>
                  <a:lnTo>
                    <a:pt x="4644" y="4127"/>
                  </a:lnTo>
                  <a:lnTo>
                    <a:pt x="4511" y="4153"/>
                  </a:lnTo>
                  <a:lnTo>
                    <a:pt x="4457" y="4207"/>
                  </a:lnTo>
                  <a:lnTo>
                    <a:pt x="3028" y="6314"/>
                  </a:lnTo>
                  <a:lnTo>
                    <a:pt x="2903" y="5546"/>
                  </a:lnTo>
                  <a:lnTo>
                    <a:pt x="2778" y="4779"/>
                  </a:lnTo>
                  <a:lnTo>
                    <a:pt x="4332" y="2528"/>
                  </a:lnTo>
                  <a:lnTo>
                    <a:pt x="4368" y="2457"/>
                  </a:lnTo>
                  <a:lnTo>
                    <a:pt x="4341" y="2323"/>
                  </a:lnTo>
                  <a:lnTo>
                    <a:pt x="4287" y="2269"/>
                  </a:lnTo>
                  <a:lnTo>
                    <a:pt x="4216" y="2242"/>
                  </a:lnTo>
                  <a:lnTo>
                    <a:pt x="4082" y="2260"/>
                  </a:lnTo>
                  <a:lnTo>
                    <a:pt x="4028" y="2314"/>
                  </a:lnTo>
                  <a:lnTo>
                    <a:pt x="2689" y="4261"/>
                  </a:lnTo>
                  <a:lnTo>
                    <a:pt x="2457" y="2814"/>
                  </a:lnTo>
                  <a:lnTo>
                    <a:pt x="3546" y="1314"/>
                  </a:lnTo>
                  <a:lnTo>
                    <a:pt x="3582" y="1251"/>
                  </a:lnTo>
                  <a:lnTo>
                    <a:pt x="3555" y="1108"/>
                  </a:lnTo>
                  <a:lnTo>
                    <a:pt x="3501" y="1064"/>
                  </a:lnTo>
                  <a:lnTo>
                    <a:pt x="3439" y="1028"/>
                  </a:lnTo>
                  <a:lnTo>
                    <a:pt x="3296" y="1046"/>
                  </a:lnTo>
                  <a:lnTo>
                    <a:pt x="3251" y="1099"/>
                  </a:lnTo>
                  <a:lnTo>
                    <a:pt x="2376" y="2305"/>
                  </a:lnTo>
                  <a:lnTo>
                    <a:pt x="2314" y="1903"/>
                  </a:lnTo>
                  <a:lnTo>
                    <a:pt x="2144" y="876"/>
                  </a:lnTo>
                  <a:lnTo>
                    <a:pt x="2046" y="189"/>
                  </a:lnTo>
                  <a:lnTo>
                    <a:pt x="2001" y="117"/>
                  </a:lnTo>
                  <a:lnTo>
                    <a:pt x="1903" y="10"/>
                  </a:lnTo>
                  <a:lnTo>
                    <a:pt x="1814" y="1"/>
                  </a:lnTo>
                  <a:lnTo>
                    <a:pt x="1724" y="28"/>
                  </a:lnTo>
                  <a:lnTo>
                    <a:pt x="1599" y="162"/>
                  </a:lnTo>
                  <a:lnTo>
                    <a:pt x="1590" y="260"/>
                  </a:lnTo>
                  <a:lnTo>
                    <a:pt x="1644" y="617"/>
                  </a:lnTo>
                  <a:lnTo>
                    <a:pt x="1689" y="948"/>
                  </a:lnTo>
                  <a:lnTo>
                    <a:pt x="1823" y="1975"/>
                  </a:lnTo>
                  <a:lnTo>
                    <a:pt x="1876" y="2376"/>
                  </a:lnTo>
                  <a:lnTo>
                    <a:pt x="697" y="1474"/>
                  </a:lnTo>
                  <a:lnTo>
                    <a:pt x="626" y="1439"/>
                  </a:lnTo>
                  <a:lnTo>
                    <a:pt x="492" y="1457"/>
                  </a:lnTo>
                  <a:lnTo>
                    <a:pt x="438" y="1510"/>
                  </a:lnTo>
                  <a:lnTo>
                    <a:pt x="403" y="1573"/>
                  </a:lnTo>
                  <a:lnTo>
                    <a:pt x="421" y="1707"/>
                  </a:lnTo>
                  <a:lnTo>
                    <a:pt x="474" y="1760"/>
                  </a:lnTo>
                  <a:lnTo>
                    <a:pt x="1939" y="2894"/>
                  </a:lnTo>
                  <a:lnTo>
                    <a:pt x="2126" y="4341"/>
                  </a:lnTo>
                  <a:lnTo>
                    <a:pt x="296" y="2859"/>
                  </a:lnTo>
                  <a:lnTo>
                    <a:pt x="233" y="2823"/>
                  </a:lnTo>
                  <a:lnTo>
                    <a:pt x="90" y="2841"/>
                  </a:lnTo>
                  <a:lnTo>
                    <a:pt x="37" y="2885"/>
                  </a:lnTo>
                  <a:lnTo>
                    <a:pt x="1" y="2957"/>
                  </a:lnTo>
                  <a:lnTo>
                    <a:pt x="10" y="3091"/>
                  </a:lnTo>
                  <a:lnTo>
                    <a:pt x="63" y="3144"/>
                  </a:lnTo>
                  <a:lnTo>
                    <a:pt x="2198" y="4868"/>
                  </a:lnTo>
                  <a:lnTo>
                    <a:pt x="2296" y="5636"/>
                  </a:lnTo>
                  <a:lnTo>
                    <a:pt x="2394" y="6413"/>
                  </a:lnTo>
                  <a:lnTo>
                    <a:pt x="421" y="4796"/>
                  </a:lnTo>
                  <a:lnTo>
                    <a:pt x="358" y="4752"/>
                  </a:lnTo>
                  <a:lnTo>
                    <a:pt x="215" y="4770"/>
                  </a:lnTo>
                  <a:lnTo>
                    <a:pt x="162" y="4823"/>
                  </a:lnTo>
                  <a:lnTo>
                    <a:pt x="126" y="4886"/>
                  </a:lnTo>
                  <a:lnTo>
                    <a:pt x="135" y="5020"/>
                  </a:lnTo>
                  <a:lnTo>
                    <a:pt x="188" y="5073"/>
                  </a:lnTo>
                  <a:lnTo>
                    <a:pt x="2457" y="6940"/>
                  </a:lnTo>
                  <a:lnTo>
                    <a:pt x="2492" y="7190"/>
                  </a:lnTo>
                  <a:lnTo>
                    <a:pt x="2519" y="7431"/>
                  </a:lnTo>
                  <a:lnTo>
                    <a:pt x="2537" y="7600"/>
                  </a:lnTo>
                  <a:lnTo>
                    <a:pt x="2591" y="7868"/>
                  </a:lnTo>
                  <a:lnTo>
                    <a:pt x="2680" y="8002"/>
                  </a:lnTo>
                  <a:lnTo>
                    <a:pt x="2760" y="8047"/>
                  </a:lnTo>
                  <a:lnTo>
                    <a:pt x="2850" y="8083"/>
                  </a:lnTo>
                  <a:lnTo>
                    <a:pt x="3046" y="8065"/>
                  </a:lnTo>
                  <a:lnTo>
                    <a:pt x="3135" y="8011"/>
                  </a:lnTo>
                  <a:lnTo>
                    <a:pt x="3162" y="7984"/>
                  </a:lnTo>
                  <a:lnTo>
                    <a:pt x="3180" y="7958"/>
                  </a:lnTo>
                  <a:lnTo>
                    <a:pt x="3216" y="7913"/>
                  </a:lnTo>
                  <a:lnTo>
                    <a:pt x="3251" y="7797"/>
                  </a:lnTo>
                  <a:lnTo>
                    <a:pt x="3242" y="7618"/>
                  </a:lnTo>
                  <a:lnTo>
                    <a:pt x="3225" y="7493"/>
                  </a:lnTo>
                  <a:lnTo>
                    <a:pt x="3171" y="7172"/>
                  </a:lnTo>
                  <a:lnTo>
                    <a:pt x="3117" y="6841"/>
                  </a:lnTo>
                  <a:lnTo>
                    <a:pt x="4761" y="4412"/>
                  </a:lnTo>
                  <a:lnTo>
                    <a:pt x="4796" y="4341"/>
                  </a:lnTo>
                  <a:lnTo>
                    <a:pt x="4770" y="4207"/>
                  </a:lnTo>
                  <a:lnTo>
                    <a:pt x="4716" y="415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76;p33"/>
            <p:cNvSpPr/>
            <p:nvPr/>
          </p:nvSpPr>
          <p:spPr>
            <a:xfrm>
              <a:off x="3286149" y="1804898"/>
              <a:ext cx="128774" cy="328251"/>
            </a:xfrm>
            <a:custGeom>
              <a:avLst/>
              <a:gdLst/>
              <a:ahLst/>
              <a:cxnLst/>
              <a:rect l="l" t="t" r="r" b="b"/>
              <a:pathLst>
                <a:path w="3171" h="8083" fill="none" extrusionOk="0">
                  <a:moveTo>
                    <a:pt x="1135" y="8083"/>
                  </a:moveTo>
                  <a:lnTo>
                    <a:pt x="1233" y="8065"/>
                  </a:lnTo>
                  <a:lnTo>
                    <a:pt x="1322" y="8011"/>
                  </a:lnTo>
                  <a:lnTo>
                    <a:pt x="1349" y="7984"/>
                  </a:lnTo>
                  <a:lnTo>
                    <a:pt x="1367" y="7958"/>
                  </a:lnTo>
                  <a:lnTo>
                    <a:pt x="1403" y="7913"/>
                  </a:lnTo>
                  <a:lnTo>
                    <a:pt x="1438" y="7797"/>
                  </a:lnTo>
                  <a:lnTo>
                    <a:pt x="1429" y="7618"/>
                  </a:lnTo>
                  <a:lnTo>
                    <a:pt x="1412" y="7493"/>
                  </a:lnTo>
                  <a:lnTo>
                    <a:pt x="1376" y="7270"/>
                  </a:lnTo>
                  <a:lnTo>
                    <a:pt x="1340" y="7047"/>
                  </a:lnTo>
                  <a:lnTo>
                    <a:pt x="1563" y="6984"/>
                  </a:lnTo>
                  <a:lnTo>
                    <a:pt x="1974" y="6823"/>
                  </a:lnTo>
                  <a:lnTo>
                    <a:pt x="2349" y="6600"/>
                  </a:lnTo>
                  <a:lnTo>
                    <a:pt x="2662" y="6314"/>
                  </a:lnTo>
                  <a:lnTo>
                    <a:pt x="2903" y="5957"/>
                  </a:lnTo>
                  <a:lnTo>
                    <a:pt x="3082" y="5529"/>
                  </a:lnTo>
                  <a:lnTo>
                    <a:pt x="3171" y="5020"/>
                  </a:lnTo>
                  <a:lnTo>
                    <a:pt x="3171" y="4430"/>
                  </a:lnTo>
                  <a:lnTo>
                    <a:pt x="3135" y="4100"/>
                  </a:lnTo>
                  <a:lnTo>
                    <a:pt x="3073" y="3743"/>
                  </a:lnTo>
                  <a:lnTo>
                    <a:pt x="2867" y="3001"/>
                  </a:lnTo>
                  <a:lnTo>
                    <a:pt x="2573" y="2287"/>
                  </a:lnTo>
                  <a:lnTo>
                    <a:pt x="2206" y="1608"/>
                  </a:lnTo>
                  <a:lnTo>
                    <a:pt x="1787" y="1019"/>
                  </a:lnTo>
                  <a:lnTo>
                    <a:pt x="1322" y="528"/>
                  </a:lnTo>
                  <a:lnTo>
                    <a:pt x="831" y="189"/>
                  </a:lnTo>
                  <a:lnTo>
                    <a:pt x="447" y="46"/>
                  </a:lnTo>
                  <a:lnTo>
                    <a:pt x="188" y="10"/>
                  </a:lnTo>
                  <a:lnTo>
                    <a:pt x="63" y="10"/>
                  </a:lnTo>
                  <a:lnTo>
                    <a:pt x="36" y="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77;p33"/>
            <p:cNvSpPr/>
            <p:nvPr/>
          </p:nvSpPr>
          <p:spPr>
            <a:xfrm>
              <a:off x="3500121" y="1799497"/>
              <a:ext cx="208207" cy="290118"/>
            </a:xfrm>
            <a:custGeom>
              <a:avLst/>
              <a:gdLst/>
              <a:ahLst/>
              <a:cxnLst/>
              <a:rect l="l" t="t" r="r" b="b"/>
              <a:pathLst>
                <a:path w="5127" h="7144" extrusionOk="0">
                  <a:moveTo>
                    <a:pt x="1920" y="18"/>
                  </a:moveTo>
                  <a:lnTo>
                    <a:pt x="2054" y="0"/>
                  </a:lnTo>
                  <a:lnTo>
                    <a:pt x="2313" y="27"/>
                  </a:lnTo>
                  <a:lnTo>
                    <a:pt x="2572" y="98"/>
                  </a:lnTo>
                  <a:lnTo>
                    <a:pt x="2831" y="214"/>
                  </a:lnTo>
                  <a:lnTo>
                    <a:pt x="3215" y="473"/>
                  </a:lnTo>
                  <a:lnTo>
                    <a:pt x="3688" y="956"/>
                  </a:lnTo>
                  <a:lnTo>
                    <a:pt x="4126" y="1563"/>
                  </a:lnTo>
                  <a:lnTo>
                    <a:pt x="4501" y="2241"/>
                  </a:lnTo>
                  <a:lnTo>
                    <a:pt x="4805" y="2983"/>
                  </a:lnTo>
                  <a:lnTo>
                    <a:pt x="5019" y="3733"/>
                  </a:lnTo>
                  <a:lnTo>
                    <a:pt x="5082" y="4099"/>
                  </a:lnTo>
                  <a:lnTo>
                    <a:pt x="5126" y="4465"/>
                  </a:lnTo>
                  <a:lnTo>
                    <a:pt x="5108" y="5090"/>
                  </a:lnTo>
                  <a:lnTo>
                    <a:pt x="4992" y="5626"/>
                  </a:lnTo>
                  <a:lnTo>
                    <a:pt x="4787" y="6072"/>
                  </a:lnTo>
                  <a:lnTo>
                    <a:pt x="4492" y="6439"/>
                  </a:lnTo>
                  <a:lnTo>
                    <a:pt x="4117" y="6715"/>
                  </a:lnTo>
                  <a:lnTo>
                    <a:pt x="3688" y="6930"/>
                  </a:lnTo>
                  <a:lnTo>
                    <a:pt x="3215" y="7064"/>
                  </a:lnTo>
                  <a:lnTo>
                    <a:pt x="2956" y="7108"/>
                  </a:lnTo>
                  <a:lnTo>
                    <a:pt x="2697" y="7144"/>
                  </a:lnTo>
                  <a:lnTo>
                    <a:pt x="2197" y="7144"/>
                  </a:lnTo>
                  <a:lnTo>
                    <a:pt x="1724" y="7064"/>
                  </a:lnTo>
                  <a:lnTo>
                    <a:pt x="1295" y="6903"/>
                  </a:lnTo>
                  <a:lnTo>
                    <a:pt x="902" y="6644"/>
                  </a:lnTo>
                  <a:lnTo>
                    <a:pt x="581" y="6278"/>
                  </a:lnTo>
                  <a:lnTo>
                    <a:pt x="313" y="5796"/>
                  </a:lnTo>
                  <a:lnTo>
                    <a:pt x="125" y="5188"/>
                  </a:lnTo>
                  <a:lnTo>
                    <a:pt x="63" y="4831"/>
                  </a:lnTo>
                  <a:lnTo>
                    <a:pt x="18" y="4456"/>
                  </a:lnTo>
                  <a:lnTo>
                    <a:pt x="0" y="3679"/>
                  </a:lnTo>
                  <a:lnTo>
                    <a:pt x="81" y="2884"/>
                  </a:lnTo>
                  <a:lnTo>
                    <a:pt x="250" y="2125"/>
                  </a:lnTo>
                  <a:lnTo>
                    <a:pt x="492" y="1420"/>
                  </a:lnTo>
                  <a:lnTo>
                    <a:pt x="813" y="822"/>
                  </a:lnTo>
                  <a:lnTo>
                    <a:pt x="1108" y="464"/>
                  </a:lnTo>
                  <a:lnTo>
                    <a:pt x="1322" y="277"/>
                  </a:lnTo>
                  <a:lnTo>
                    <a:pt x="1545" y="134"/>
                  </a:lnTo>
                  <a:lnTo>
                    <a:pt x="1795" y="45"/>
                  </a:lnTo>
                  <a:lnTo>
                    <a:pt x="1920" y="18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78;p33"/>
            <p:cNvSpPr/>
            <p:nvPr/>
          </p:nvSpPr>
          <p:spPr>
            <a:xfrm>
              <a:off x="3505563" y="1799822"/>
              <a:ext cx="194766" cy="327885"/>
            </a:xfrm>
            <a:custGeom>
              <a:avLst/>
              <a:gdLst/>
              <a:ahLst/>
              <a:cxnLst/>
              <a:rect l="l" t="t" r="r" b="b"/>
              <a:pathLst>
                <a:path w="4796" h="8074" extrusionOk="0">
                  <a:moveTo>
                    <a:pt x="4715" y="4153"/>
                  </a:moveTo>
                  <a:lnTo>
                    <a:pt x="4644" y="4118"/>
                  </a:lnTo>
                  <a:lnTo>
                    <a:pt x="4510" y="4144"/>
                  </a:lnTo>
                  <a:lnTo>
                    <a:pt x="4456" y="4198"/>
                  </a:lnTo>
                  <a:lnTo>
                    <a:pt x="3037" y="6314"/>
                  </a:lnTo>
                  <a:lnTo>
                    <a:pt x="2903" y="5538"/>
                  </a:lnTo>
                  <a:lnTo>
                    <a:pt x="2778" y="4770"/>
                  </a:lnTo>
                  <a:lnTo>
                    <a:pt x="4331" y="2519"/>
                  </a:lnTo>
                  <a:lnTo>
                    <a:pt x="4367" y="2448"/>
                  </a:lnTo>
                  <a:lnTo>
                    <a:pt x="4340" y="2314"/>
                  </a:lnTo>
                  <a:lnTo>
                    <a:pt x="4287" y="2260"/>
                  </a:lnTo>
                  <a:lnTo>
                    <a:pt x="4215" y="2233"/>
                  </a:lnTo>
                  <a:lnTo>
                    <a:pt x="4081" y="2251"/>
                  </a:lnTo>
                  <a:lnTo>
                    <a:pt x="4028" y="2314"/>
                  </a:lnTo>
                  <a:lnTo>
                    <a:pt x="2697" y="4252"/>
                  </a:lnTo>
                  <a:lnTo>
                    <a:pt x="2456" y="2805"/>
                  </a:lnTo>
                  <a:lnTo>
                    <a:pt x="3546" y="1305"/>
                  </a:lnTo>
                  <a:lnTo>
                    <a:pt x="3581" y="1242"/>
                  </a:lnTo>
                  <a:lnTo>
                    <a:pt x="3563" y="1099"/>
                  </a:lnTo>
                  <a:lnTo>
                    <a:pt x="3510" y="1055"/>
                  </a:lnTo>
                  <a:lnTo>
                    <a:pt x="3438" y="1019"/>
                  </a:lnTo>
                  <a:lnTo>
                    <a:pt x="3304" y="1037"/>
                  </a:lnTo>
                  <a:lnTo>
                    <a:pt x="3251" y="1090"/>
                  </a:lnTo>
                  <a:lnTo>
                    <a:pt x="2376" y="2296"/>
                  </a:lnTo>
                  <a:lnTo>
                    <a:pt x="2313" y="1894"/>
                  </a:lnTo>
                  <a:lnTo>
                    <a:pt x="2152" y="867"/>
                  </a:lnTo>
                  <a:lnTo>
                    <a:pt x="2045" y="180"/>
                  </a:lnTo>
                  <a:lnTo>
                    <a:pt x="2001" y="108"/>
                  </a:lnTo>
                  <a:lnTo>
                    <a:pt x="1902" y="1"/>
                  </a:lnTo>
                  <a:lnTo>
                    <a:pt x="1813" y="1"/>
                  </a:lnTo>
                  <a:lnTo>
                    <a:pt x="1724" y="19"/>
                  </a:lnTo>
                  <a:lnTo>
                    <a:pt x="1599" y="153"/>
                  </a:lnTo>
                  <a:lnTo>
                    <a:pt x="1590" y="251"/>
                  </a:lnTo>
                  <a:lnTo>
                    <a:pt x="1643" y="608"/>
                  </a:lnTo>
                  <a:lnTo>
                    <a:pt x="1688" y="939"/>
                  </a:lnTo>
                  <a:lnTo>
                    <a:pt x="1822" y="1966"/>
                  </a:lnTo>
                  <a:lnTo>
                    <a:pt x="1876" y="2367"/>
                  </a:lnTo>
                  <a:lnTo>
                    <a:pt x="697" y="1465"/>
                  </a:lnTo>
                  <a:lnTo>
                    <a:pt x="634" y="1430"/>
                  </a:lnTo>
                  <a:lnTo>
                    <a:pt x="491" y="1448"/>
                  </a:lnTo>
                  <a:lnTo>
                    <a:pt x="438" y="1501"/>
                  </a:lnTo>
                  <a:lnTo>
                    <a:pt x="402" y="1564"/>
                  </a:lnTo>
                  <a:lnTo>
                    <a:pt x="420" y="1707"/>
                  </a:lnTo>
                  <a:lnTo>
                    <a:pt x="474" y="1751"/>
                  </a:lnTo>
                  <a:lnTo>
                    <a:pt x="1938" y="2885"/>
                  </a:lnTo>
                  <a:lnTo>
                    <a:pt x="2126" y="4332"/>
                  </a:lnTo>
                  <a:lnTo>
                    <a:pt x="295" y="2850"/>
                  </a:lnTo>
                  <a:lnTo>
                    <a:pt x="232" y="2814"/>
                  </a:lnTo>
                  <a:lnTo>
                    <a:pt x="90" y="2832"/>
                  </a:lnTo>
                  <a:lnTo>
                    <a:pt x="36" y="2885"/>
                  </a:lnTo>
                  <a:lnTo>
                    <a:pt x="0" y="2948"/>
                  </a:lnTo>
                  <a:lnTo>
                    <a:pt x="18" y="3082"/>
                  </a:lnTo>
                  <a:lnTo>
                    <a:pt x="63" y="3135"/>
                  </a:lnTo>
                  <a:lnTo>
                    <a:pt x="2197" y="4859"/>
                  </a:lnTo>
                  <a:lnTo>
                    <a:pt x="2295" y="5627"/>
                  </a:lnTo>
                  <a:lnTo>
                    <a:pt x="2394" y="6404"/>
                  </a:lnTo>
                  <a:lnTo>
                    <a:pt x="420" y="4787"/>
                  </a:lnTo>
                  <a:lnTo>
                    <a:pt x="358" y="4752"/>
                  </a:lnTo>
                  <a:lnTo>
                    <a:pt x="215" y="4761"/>
                  </a:lnTo>
                  <a:lnTo>
                    <a:pt x="161" y="4814"/>
                  </a:lnTo>
                  <a:lnTo>
                    <a:pt x="125" y="4877"/>
                  </a:lnTo>
                  <a:lnTo>
                    <a:pt x="143" y="5011"/>
                  </a:lnTo>
                  <a:lnTo>
                    <a:pt x="188" y="5073"/>
                  </a:lnTo>
                  <a:lnTo>
                    <a:pt x="2456" y="6931"/>
                  </a:lnTo>
                  <a:lnTo>
                    <a:pt x="2492" y="7181"/>
                  </a:lnTo>
                  <a:lnTo>
                    <a:pt x="2519" y="7422"/>
                  </a:lnTo>
                  <a:lnTo>
                    <a:pt x="2536" y="7600"/>
                  </a:lnTo>
                  <a:lnTo>
                    <a:pt x="2590" y="7859"/>
                  </a:lnTo>
                  <a:lnTo>
                    <a:pt x="2679" y="7993"/>
                  </a:lnTo>
                  <a:lnTo>
                    <a:pt x="2760" y="8047"/>
                  </a:lnTo>
                  <a:lnTo>
                    <a:pt x="2849" y="8074"/>
                  </a:lnTo>
                  <a:lnTo>
                    <a:pt x="3054" y="8056"/>
                  </a:lnTo>
                  <a:lnTo>
                    <a:pt x="3135" y="8002"/>
                  </a:lnTo>
                  <a:lnTo>
                    <a:pt x="3162" y="7975"/>
                  </a:lnTo>
                  <a:lnTo>
                    <a:pt x="3179" y="7958"/>
                  </a:lnTo>
                  <a:lnTo>
                    <a:pt x="3215" y="7904"/>
                  </a:lnTo>
                  <a:lnTo>
                    <a:pt x="3251" y="7788"/>
                  </a:lnTo>
                  <a:lnTo>
                    <a:pt x="3251" y="7609"/>
                  </a:lnTo>
                  <a:lnTo>
                    <a:pt x="3224" y="7484"/>
                  </a:lnTo>
                  <a:lnTo>
                    <a:pt x="3170" y="7163"/>
                  </a:lnTo>
                  <a:lnTo>
                    <a:pt x="3117" y="6832"/>
                  </a:lnTo>
                  <a:lnTo>
                    <a:pt x="4760" y="4403"/>
                  </a:lnTo>
                  <a:lnTo>
                    <a:pt x="4796" y="4341"/>
                  </a:lnTo>
                  <a:lnTo>
                    <a:pt x="4769" y="4198"/>
                  </a:lnTo>
                  <a:lnTo>
                    <a:pt x="4715" y="415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79;p33"/>
            <p:cNvSpPr/>
            <p:nvPr/>
          </p:nvSpPr>
          <p:spPr>
            <a:xfrm>
              <a:off x="3579188" y="1799822"/>
              <a:ext cx="128774" cy="327885"/>
            </a:xfrm>
            <a:custGeom>
              <a:avLst/>
              <a:gdLst/>
              <a:ahLst/>
              <a:cxnLst/>
              <a:rect l="l" t="t" r="r" b="b"/>
              <a:pathLst>
                <a:path w="3171" h="8074" fill="none" extrusionOk="0">
                  <a:moveTo>
                    <a:pt x="1134" y="8074"/>
                  </a:moveTo>
                  <a:lnTo>
                    <a:pt x="1241" y="8056"/>
                  </a:lnTo>
                  <a:lnTo>
                    <a:pt x="1322" y="8002"/>
                  </a:lnTo>
                  <a:lnTo>
                    <a:pt x="1349" y="7975"/>
                  </a:lnTo>
                  <a:lnTo>
                    <a:pt x="1366" y="7958"/>
                  </a:lnTo>
                  <a:lnTo>
                    <a:pt x="1402" y="7904"/>
                  </a:lnTo>
                  <a:lnTo>
                    <a:pt x="1438" y="7788"/>
                  </a:lnTo>
                  <a:lnTo>
                    <a:pt x="1438" y="7609"/>
                  </a:lnTo>
                  <a:lnTo>
                    <a:pt x="1411" y="7484"/>
                  </a:lnTo>
                  <a:lnTo>
                    <a:pt x="1375" y="7261"/>
                  </a:lnTo>
                  <a:lnTo>
                    <a:pt x="1340" y="7038"/>
                  </a:lnTo>
                  <a:lnTo>
                    <a:pt x="1563" y="6975"/>
                  </a:lnTo>
                  <a:lnTo>
                    <a:pt x="1983" y="6815"/>
                  </a:lnTo>
                  <a:lnTo>
                    <a:pt x="2349" y="6591"/>
                  </a:lnTo>
                  <a:lnTo>
                    <a:pt x="2661" y="6306"/>
                  </a:lnTo>
                  <a:lnTo>
                    <a:pt x="2902" y="5948"/>
                  </a:lnTo>
                  <a:lnTo>
                    <a:pt x="3081" y="5520"/>
                  </a:lnTo>
                  <a:lnTo>
                    <a:pt x="3170" y="5011"/>
                  </a:lnTo>
                  <a:lnTo>
                    <a:pt x="3170" y="4421"/>
                  </a:lnTo>
                  <a:lnTo>
                    <a:pt x="3135" y="4091"/>
                  </a:lnTo>
                  <a:lnTo>
                    <a:pt x="3072" y="3734"/>
                  </a:lnTo>
                  <a:lnTo>
                    <a:pt x="2867" y="3001"/>
                  </a:lnTo>
                  <a:lnTo>
                    <a:pt x="2572" y="2278"/>
                  </a:lnTo>
                  <a:lnTo>
                    <a:pt x="2215" y="1599"/>
                  </a:lnTo>
                  <a:lnTo>
                    <a:pt x="1786" y="1010"/>
                  </a:lnTo>
                  <a:lnTo>
                    <a:pt x="1322" y="519"/>
                  </a:lnTo>
                  <a:lnTo>
                    <a:pt x="831" y="180"/>
                  </a:lnTo>
                  <a:lnTo>
                    <a:pt x="447" y="37"/>
                  </a:lnTo>
                  <a:lnTo>
                    <a:pt x="197" y="1"/>
                  </a:lnTo>
                  <a:lnTo>
                    <a:pt x="63" y="10"/>
                  </a:lnTo>
                  <a:lnTo>
                    <a:pt x="36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80;p33"/>
            <p:cNvSpPr/>
            <p:nvPr/>
          </p:nvSpPr>
          <p:spPr>
            <a:xfrm>
              <a:off x="3888876" y="1829955"/>
              <a:ext cx="219050" cy="284717"/>
            </a:xfrm>
            <a:custGeom>
              <a:avLst/>
              <a:gdLst/>
              <a:ahLst/>
              <a:cxnLst/>
              <a:rect l="l" t="t" r="r" b="b"/>
              <a:pathLst>
                <a:path w="5394" h="7011" extrusionOk="0">
                  <a:moveTo>
                    <a:pt x="4206" y="81"/>
                  </a:moveTo>
                  <a:lnTo>
                    <a:pt x="4331" y="134"/>
                  </a:lnTo>
                  <a:lnTo>
                    <a:pt x="4546" y="277"/>
                  </a:lnTo>
                  <a:lnTo>
                    <a:pt x="4742" y="465"/>
                  </a:lnTo>
                  <a:lnTo>
                    <a:pt x="4912" y="697"/>
                  </a:lnTo>
                  <a:lnTo>
                    <a:pt x="5117" y="1107"/>
                  </a:lnTo>
                  <a:lnTo>
                    <a:pt x="5305" y="1759"/>
                  </a:lnTo>
                  <a:lnTo>
                    <a:pt x="5394" y="2501"/>
                  </a:lnTo>
                  <a:lnTo>
                    <a:pt x="5385" y="3286"/>
                  </a:lnTo>
                  <a:lnTo>
                    <a:pt x="5296" y="4072"/>
                  </a:lnTo>
                  <a:lnTo>
                    <a:pt x="5117" y="4831"/>
                  </a:lnTo>
                  <a:lnTo>
                    <a:pt x="4992" y="5188"/>
                  </a:lnTo>
                  <a:lnTo>
                    <a:pt x="4858" y="5519"/>
                  </a:lnTo>
                  <a:lnTo>
                    <a:pt x="4537" y="6073"/>
                  </a:lnTo>
                  <a:lnTo>
                    <a:pt x="4180" y="6483"/>
                  </a:lnTo>
                  <a:lnTo>
                    <a:pt x="3778" y="6769"/>
                  </a:lnTo>
                  <a:lnTo>
                    <a:pt x="3340" y="6939"/>
                  </a:lnTo>
                  <a:lnTo>
                    <a:pt x="2885" y="7010"/>
                  </a:lnTo>
                  <a:lnTo>
                    <a:pt x="2411" y="6983"/>
                  </a:lnTo>
                  <a:lnTo>
                    <a:pt x="1920" y="6876"/>
                  </a:lnTo>
                  <a:lnTo>
                    <a:pt x="1679" y="6787"/>
                  </a:lnTo>
                  <a:lnTo>
                    <a:pt x="1438" y="6689"/>
                  </a:lnTo>
                  <a:lnTo>
                    <a:pt x="992" y="6448"/>
                  </a:lnTo>
                  <a:lnTo>
                    <a:pt x="625" y="6153"/>
                  </a:lnTo>
                  <a:lnTo>
                    <a:pt x="322" y="5805"/>
                  </a:lnTo>
                  <a:lnTo>
                    <a:pt x="107" y="5385"/>
                  </a:lnTo>
                  <a:lnTo>
                    <a:pt x="0" y="4903"/>
                  </a:lnTo>
                  <a:lnTo>
                    <a:pt x="0" y="4358"/>
                  </a:lnTo>
                  <a:lnTo>
                    <a:pt x="125" y="3733"/>
                  </a:lnTo>
                  <a:lnTo>
                    <a:pt x="250" y="3394"/>
                  </a:lnTo>
                  <a:lnTo>
                    <a:pt x="384" y="3045"/>
                  </a:lnTo>
                  <a:lnTo>
                    <a:pt x="759" y="2358"/>
                  </a:lnTo>
                  <a:lnTo>
                    <a:pt x="1206" y="1706"/>
                  </a:lnTo>
                  <a:lnTo>
                    <a:pt x="1724" y="1116"/>
                  </a:lnTo>
                  <a:lnTo>
                    <a:pt x="2277" y="625"/>
                  </a:lnTo>
                  <a:lnTo>
                    <a:pt x="2849" y="250"/>
                  </a:lnTo>
                  <a:lnTo>
                    <a:pt x="3278" y="81"/>
                  </a:lnTo>
                  <a:lnTo>
                    <a:pt x="3554" y="18"/>
                  </a:lnTo>
                  <a:lnTo>
                    <a:pt x="3822" y="0"/>
                  </a:lnTo>
                  <a:lnTo>
                    <a:pt x="4081" y="45"/>
                  </a:lnTo>
                  <a:lnTo>
                    <a:pt x="4206" y="81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81;p33"/>
            <p:cNvSpPr/>
            <p:nvPr/>
          </p:nvSpPr>
          <p:spPr>
            <a:xfrm>
              <a:off x="3902643" y="1832107"/>
              <a:ext cx="202400" cy="311925"/>
            </a:xfrm>
            <a:custGeom>
              <a:avLst/>
              <a:gdLst/>
              <a:ahLst/>
              <a:cxnLst/>
              <a:rect l="l" t="t" r="r" b="b"/>
              <a:pathLst>
                <a:path w="4984" h="7681" extrusionOk="0">
                  <a:moveTo>
                    <a:pt x="4421" y="5073"/>
                  </a:moveTo>
                  <a:lnTo>
                    <a:pt x="4385" y="5010"/>
                  </a:lnTo>
                  <a:lnTo>
                    <a:pt x="4251" y="4966"/>
                  </a:lnTo>
                  <a:lnTo>
                    <a:pt x="4180" y="4993"/>
                  </a:lnTo>
                  <a:lnTo>
                    <a:pt x="1903" y="6145"/>
                  </a:lnTo>
                  <a:lnTo>
                    <a:pt x="2171" y="5412"/>
                  </a:lnTo>
                  <a:lnTo>
                    <a:pt x="2430" y="4680"/>
                  </a:lnTo>
                  <a:lnTo>
                    <a:pt x="4876" y="3457"/>
                  </a:lnTo>
                  <a:lnTo>
                    <a:pt x="4939" y="3412"/>
                  </a:lnTo>
                  <a:lnTo>
                    <a:pt x="4984" y="3278"/>
                  </a:lnTo>
                  <a:lnTo>
                    <a:pt x="4966" y="3216"/>
                  </a:lnTo>
                  <a:lnTo>
                    <a:pt x="4921" y="3153"/>
                  </a:lnTo>
                  <a:lnTo>
                    <a:pt x="4787" y="3108"/>
                  </a:lnTo>
                  <a:lnTo>
                    <a:pt x="4716" y="3126"/>
                  </a:lnTo>
                  <a:lnTo>
                    <a:pt x="2608" y="4180"/>
                  </a:lnTo>
                  <a:lnTo>
                    <a:pt x="3099" y="2805"/>
                  </a:lnTo>
                  <a:lnTo>
                    <a:pt x="4778" y="2019"/>
                  </a:lnTo>
                  <a:lnTo>
                    <a:pt x="4841" y="1974"/>
                  </a:lnTo>
                  <a:lnTo>
                    <a:pt x="4894" y="1849"/>
                  </a:lnTo>
                  <a:lnTo>
                    <a:pt x="4867" y="1778"/>
                  </a:lnTo>
                  <a:lnTo>
                    <a:pt x="4832" y="1715"/>
                  </a:lnTo>
                  <a:lnTo>
                    <a:pt x="4698" y="1662"/>
                  </a:lnTo>
                  <a:lnTo>
                    <a:pt x="4626" y="1688"/>
                  </a:lnTo>
                  <a:lnTo>
                    <a:pt x="3278" y="2314"/>
                  </a:lnTo>
                  <a:lnTo>
                    <a:pt x="3412" y="1939"/>
                  </a:lnTo>
                  <a:lnTo>
                    <a:pt x="3769" y="956"/>
                  </a:lnTo>
                  <a:lnTo>
                    <a:pt x="4010" y="304"/>
                  </a:lnTo>
                  <a:lnTo>
                    <a:pt x="4010" y="224"/>
                  </a:lnTo>
                  <a:lnTo>
                    <a:pt x="3974" y="81"/>
                  </a:lnTo>
                  <a:lnTo>
                    <a:pt x="3894" y="28"/>
                  </a:lnTo>
                  <a:lnTo>
                    <a:pt x="3805" y="1"/>
                  </a:lnTo>
                  <a:lnTo>
                    <a:pt x="3635" y="63"/>
                  </a:lnTo>
                  <a:lnTo>
                    <a:pt x="3582" y="144"/>
                  </a:lnTo>
                  <a:lnTo>
                    <a:pt x="3457" y="483"/>
                  </a:lnTo>
                  <a:lnTo>
                    <a:pt x="3332" y="796"/>
                  </a:lnTo>
                  <a:lnTo>
                    <a:pt x="2956" y="1760"/>
                  </a:lnTo>
                  <a:lnTo>
                    <a:pt x="2805" y="2135"/>
                  </a:lnTo>
                  <a:lnTo>
                    <a:pt x="2206" y="778"/>
                  </a:lnTo>
                  <a:lnTo>
                    <a:pt x="2171" y="706"/>
                  </a:lnTo>
                  <a:lnTo>
                    <a:pt x="2037" y="662"/>
                  </a:lnTo>
                  <a:lnTo>
                    <a:pt x="1965" y="679"/>
                  </a:lnTo>
                  <a:lnTo>
                    <a:pt x="1903" y="715"/>
                  </a:lnTo>
                  <a:lnTo>
                    <a:pt x="1849" y="849"/>
                  </a:lnTo>
                  <a:lnTo>
                    <a:pt x="1876" y="921"/>
                  </a:lnTo>
                  <a:lnTo>
                    <a:pt x="2608" y="2617"/>
                  </a:lnTo>
                  <a:lnTo>
                    <a:pt x="2072" y="3975"/>
                  </a:lnTo>
                  <a:lnTo>
                    <a:pt x="1188" y="1796"/>
                  </a:lnTo>
                  <a:lnTo>
                    <a:pt x="1153" y="1733"/>
                  </a:lnTo>
                  <a:lnTo>
                    <a:pt x="1019" y="1680"/>
                  </a:lnTo>
                  <a:lnTo>
                    <a:pt x="947" y="1697"/>
                  </a:lnTo>
                  <a:lnTo>
                    <a:pt x="885" y="1733"/>
                  </a:lnTo>
                  <a:lnTo>
                    <a:pt x="831" y="1858"/>
                  </a:lnTo>
                  <a:lnTo>
                    <a:pt x="849" y="1930"/>
                  </a:lnTo>
                  <a:lnTo>
                    <a:pt x="1876" y="4466"/>
                  </a:lnTo>
                  <a:lnTo>
                    <a:pt x="1304" y="5912"/>
                  </a:lnTo>
                  <a:lnTo>
                    <a:pt x="358" y="3546"/>
                  </a:lnTo>
                  <a:lnTo>
                    <a:pt x="322" y="3483"/>
                  </a:lnTo>
                  <a:lnTo>
                    <a:pt x="197" y="3430"/>
                  </a:lnTo>
                  <a:lnTo>
                    <a:pt x="126" y="3448"/>
                  </a:lnTo>
                  <a:lnTo>
                    <a:pt x="54" y="3483"/>
                  </a:lnTo>
                  <a:lnTo>
                    <a:pt x="1" y="3608"/>
                  </a:lnTo>
                  <a:lnTo>
                    <a:pt x="18" y="3680"/>
                  </a:lnTo>
                  <a:lnTo>
                    <a:pt x="1099" y="6412"/>
                  </a:lnTo>
                  <a:lnTo>
                    <a:pt x="920" y="6877"/>
                  </a:lnTo>
                  <a:lnTo>
                    <a:pt x="849" y="7029"/>
                  </a:lnTo>
                  <a:lnTo>
                    <a:pt x="769" y="7288"/>
                  </a:lnTo>
                  <a:lnTo>
                    <a:pt x="786" y="7448"/>
                  </a:lnTo>
                  <a:lnTo>
                    <a:pt x="831" y="7529"/>
                  </a:lnTo>
                  <a:lnTo>
                    <a:pt x="894" y="7600"/>
                  </a:lnTo>
                  <a:lnTo>
                    <a:pt x="1081" y="7680"/>
                  </a:lnTo>
                  <a:lnTo>
                    <a:pt x="1179" y="7672"/>
                  </a:lnTo>
                  <a:lnTo>
                    <a:pt x="1206" y="7663"/>
                  </a:lnTo>
                  <a:lnTo>
                    <a:pt x="1242" y="7654"/>
                  </a:lnTo>
                  <a:lnTo>
                    <a:pt x="1295" y="7627"/>
                  </a:lnTo>
                  <a:lnTo>
                    <a:pt x="1385" y="7547"/>
                  </a:lnTo>
                  <a:lnTo>
                    <a:pt x="1465" y="7386"/>
                  </a:lnTo>
                  <a:lnTo>
                    <a:pt x="1510" y="7261"/>
                  </a:lnTo>
                  <a:lnTo>
                    <a:pt x="1617" y="6957"/>
                  </a:lnTo>
                  <a:lnTo>
                    <a:pt x="1724" y="6645"/>
                  </a:lnTo>
                  <a:lnTo>
                    <a:pt x="4341" y="5314"/>
                  </a:lnTo>
                  <a:lnTo>
                    <a:pt x="4403" y="5269"/>
                  </a:lnTo>
                  <a:lnTo>
                    <a:pt x="4448" y="5135"/>
                  </a:lnTo>
                  <a:lnTo>
                    <a:pt x="4421" y="507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82;p33"/>
            <p:cNvSpPr/>
            <p:nvPr/>
          </p:nvSpPr>
          <p:spPr>
            <a:xfrm>
              <a:off x="3942521" y="1833203"/>
              <a:ext cx="165405" cy="310829"/>
            </a:xfrm>
            <a:custGeom>
              <a:avLst/>
              <a:gdLst/>
              <a:ahLst/>
              <a:cxnLst/>
              <a:rect l="l" t="t" r="r" b="b"/>
              <a:pathLst>
                <a:path w="4073" h="7654" fill="none" extrusionOk="0">
                  <a:moveTo>
                    <a:pt x="1" y="7618"/>
                  </a:moveTo>
                  <a:lnTo>
                    <a:pt x="90" y="7653"/>
                  </a:lnTo>
                  <a:lnTo>
                    <a:pt x="197" y="7645"/>
                  </a:lnTo>
                  <a:lnTo>
                    <a:pt x="224" y="7636"/>
                  </a:lnTo>
                  <a:lnTo>
                    <a:pt x="260" y="7627"/>
                  </a:lnTo>
                  <a:lnTo>
                    <a:pt x="313" y="7600"/>
                  </a:lnTo>
                  <a:lnTo>
                    <a:pt x="403" y="7520"/>
                  </a:lnTo>
                  <a:lnTo>
                    <a:pt x="483" y="7359"/>
                  </a:lnTo>
                  <a:lnTo>
                    <a:pt x="528" y="7234"/>
                  </a:lnTo>
                  <a:lnTo>
                    <a:pt x="599" y="7019"/>
                  </a:lnTo>
                  <a:lnTo>
                    <a:pt x="680" y="6805"/>
                  </a:lnTo>
                  <a:lnTo>
                    <a:pt x="903" y="6868"/>
                  </a:lnTo>
                  <a:lnTo>
                    <a:pt x="1340" y="6930"/>
                  </a:lnTo>
                  <a:lnTo>
                    <a:pt x="1778" y="6912"/>
                  </a:lnTo>
                  <a:lnTo>
                    <a:pt x="2189" y="6814"/>
                  </a:lnTo>
                  <a:lnTo>
                    <a:pt x="2573" y="6618"/>
                  </a:lnTo>
                  <a:lnTo>
                    <a:pt x="2939" y="6323"/>
                  </a:lnTo>
                  <a:lnTo>
                    <a:pt x="3260" y="5930"/>
                  </a:lnTo>
                  <a:lnTo>
                    <a:pt x="3546" y="5412"/>
                  </a:lnTo>
                  <a:lnTo>
                    <a:pt x="3671" y="5108"/>
                  </a:lnTo>
                  <a:lnTo>
                    <a:pt x="3796" y="4760"/>
                  </a:lnTo>
                  <a:lnTo>
                    <a:pt x="3966" y="4019"/>
                  </a:lnTo>
                  <a:lnTo>
                    <a:pt x="4064" y="3242"/>
                  </a:lnTo>
                  <a:lnTo>
                    <a:pt x="4073" y="2483"/>
                  </a:lnTo>
                  <a:lnTo>
                    <a:pt x="3993" y="1760"/>
                  </a:lnTo>
                  <a:lnTo>
                    <a:pt x="3823" y="1108"/>
                  </a:lnTo>
                  <a:lnTo>
                    <a:pt x="3555" y="563"/>
                  </a:lnTo>
                  <a:lnTo>
                    <a:pt x="3287" y="259"/>
                  </a:lnTo>
                  <a:lnTo>
                    <a:pt x="3082" y="99"/>
                  </a:lnTo>
                  <a:lnTo>
                    <a:pt x="2966" y="45"/>
                  </a:lnTo>
                  <a:lnTo>
                    <a:pt x="2948" y="27"/>
                  </a:lnTo>
                  <a:lnTo>
                    <a:pt x="29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83;p33"/>
            <p:cNvSpPr/>
            <p:nvPr/>
          </p:nvSpPr>
          <p:spPr>
            <a:xfrm>
              <a:off x="3077985" y="1919865"/>
              <a:ext cx="171943" cy="211822"/>
            </a:xfrm>
            <a:custGeom>
              <a:avLst/>
              <a:gdLst/>
              <a:ahLst/>
              <a:cxnLst/>
              <a:rect l="l" t="t" r="r" b="b"/>
              <a:pathLst>
                <a:path w="4234" h="5216" extrusionOk="0">
                  <a:moveTo>
                    <a:pt x="706" y="99"/>
                  </a:moveTo>
                  <a:lnTo>
                    <a:pt x="894" y="19"/>
                  </a:lnTo>
                  <a:lnTo>
                    <a:pt x="1305" y="1"/>
                  </a:lnTo>
                  <a:lnTo>
                    <a:pt x="1742" y="126"/>
                  </a:lnTo>
                  <a:lnTo>
                    <a:pt x="2207" y="358"/>
                  </a:lnTo>
                  <a:lnTo>
                    <a:pt x="2653" y="688"/>
                  </a:lnTo>
                  <a:lnTo>
                    <a:pt x="3091" y="1099"/>
                  </a:lnTo>
                  <a:lnTo>
                    <a:pt x="3475" y="1555"/>
                  </a:lnTo>
                  <a:lnTo>
                    <a:pt x="3805" y="2046"/>
                  </a:lnTo>
                  <a:lnTo>
                    <a:pt x="3939" y="2296"/>
                  </a:lnTo>
                  <a:lnTo>
                    <a:pt x="4055" y="2546"/>
                  </a:lnTo>
                  <a:lnTo>
                    <a:pt x="4189" y="3001"/>
                  </a:lnTo>
                  <a:lnTo>
                    <a:pt x="4234" y="3412"/>
                  </a:lnTo>
                  <a:lnTo>
                    <a:pt x="4189" y="3787"/>
                  </a:lnTo>
                  <a:lnTo>
                    <a:pt x="4055" y="4117"/>
                  </a:lnTo>
                  <a:lnTo>
                    <a:pt x="3859" y="4403"/>
                  </a:lnTo>
                  <a:lnTo>
                    <a:pt x="3600" y="4653"/>
                  </a:lnTo>
                  <a:lnTo>
                    <a:pt x="3287" y="4868"/>
                  </a:lnTo>
                  <a:lnTo>
                    <a:pt x="3109" y="4957"/>
                  </a:lnTo>
                  <a:lnTo>
                    <a:pt x="2930" y="5037"/>
                  </a:lnTo>
                  <a:lnTo>
                    <a:pt x="2573" y="5162"/>
                  </a:lnTo>
                  <a:lnTo>
                    <a:pt x="2216" y="5216"/>
                  </a:lnTo>
                  <a:lnTo>
                    <a:pt x="1867" y="5198"/>
                  </a:lnTo>
                  <a:lnTo>
                    <a:pt x="1528" y="5100"/>
                  </a:lnTo>
                  <a:lnTo>
                    <a:pt x="1206" y="4912"/>
                  </a:lnTo>
                  <a:lnTo>
                    <a:pt x="903" y="4626"/>
                  </a:lnTo>
                  <a:lnTo>
                    <a:pt x="626" y="4243"/>
                  </a:lnTo>
                  <a:lnTo>
                    <a:pt x="501" y="4001"/>
                  </a:lnTo>
                  <a:lnTo>
                    <a:pt x="376" y="3742"/>
                  </a:lnTo>
                  <a:lnTo>
                    <a:pt x="188" y="3180"/>
                  </a:lnTo>
                  <a:lnTo>
                    <a:pt x="63" y="2590"/>
                  </a:lnTo>
                  <a:lnTo>
                    <a:pt x="1" y="2001"/>
                  </a:lnTo>
                  <a:lnTo>
                    <a:pt x="10" y="1439"/>
                  </a:lnTo>
                  <a:lnTo>
                    <a:pt x="99" y="938"/>
                  </a:lnTo>
                  <a:lnTo>
                    <a:pt x="278" y="510"/>
                  </a:lnTo>
                  <a:lnTo>
                    <a:pt x="537" y="197"/>
                  </a:lnTo>
                  <a:lnTo>
                    <a:pt x="706" y="99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84;p33"/>
            <p:cNvSpPr/>
            <p:nvPr/>
          </p:nvSpPr>
          <p:spPr>
            <a:xfrm>
              <a:off x="3080909" y="1922423"/>
              <a:ext cx="154887" cy="227051"/>
            </a:xfrm>
            <a:custGeom>
              <a:avLst/>
              <a:gdLst/>
              <a:ahLst/>
              <a:cxnLst/>
              <a:rect l="l" t="t" r="r" b="b"/>
              <a:pathLst>
                <a:path w="3814" h="5591" extrusionOk="0">
                  <a:moveTo>
                    <a:pt x="3715" y="2331"/>
                  </a:moveTo>
                  <a:lnTo>
                    <a:pt x="3653" y="2322"/>
                  </a:lnTo>
                  <a:lnTo>
                    <a:pt x="3563" y="2376"/>
                  </a:lnTo>
                  <a:lnTo>
                    <a:pt x="3537" y="2420"/>
                  </a:lnTo>
                  <a:lnTo>
                    <a:pt x="3010" y="4278"/>
                  </a:lnTo>
                  <a:lnTo>
                    <a:pt x="2733" y="3751"/>
                  </a:lnTo>
                  <a:lnTo>
                    <a:pt x="2465" y="3224"/>
                  </a:lnTo>
                  <a:lnTo>
                    <a:pt x="3054" y="1242"/>
                  </a:lnTo>
                  <a:lnTo>
                    <a:pt x="3063" y="1188"/>
                  </a:lnTo>
                  <a:lnTo>
                    <a:pt x="3010" y="1099"/>
                  </a:lnTo>
                  <a:lnTo>
                    <a:pt x="2965" y="1072"/>
                  </a:lnTo>
                  <a:lnTo>
                    <a:pt x="2903" y="1063"/>
                  </a:lnTo>
                  <a:lnTo>
                    <a:pt x="2813" y="1117"/>
                  </a:lnTo>
                  <a:lnTo>
                    <a:pt x="2786" y="1161"/>
                  </a:lnTo>
                  <a:lnTo>
                    <a:pt x="2286" y="2876"/>
                  </a:lnTo>
                  <a:lnTo>
                    <a:pt x="1777" y="1893"/>
                  </a:lnTo>
                  <a:lnTo>
                    <a:pt x="2206" y="554"/>
                  </a:lnTo>
                  <a:lnTo>
                    <a:pt x="2215" y="500"/>
                  </a:lnTo>
                  <a:lnTo>
                    <a:pt x="2170" y="402"/>
                  </a:lnTo>
                  <a:lnTo>
                    <a:pt x="2117" y="384"/>
                  </a:lnTo>
                  <a:lnTo>
                    <a:pt x="2063" y="375"/>
                  </a:lnTo>
                  <a:lnTo>
                    <a:pt x="1965" y="420"/>
                  </a:lnTo>
                  <a:lnTo>
                    <a:pt x="1947" y="474"/>
                  </a:lnTo>
                  <a:lnTo>
                    <a:pt x="1599" y="1545"/>
                  </a:lnTo>
                  <a:lnTo>
                    <a:pt x="1456" y="1268"/>
                  </a:lnTo>
                  <a:lnTo>
                    <a:pt x="1099" y="572"/>
                  </a:lnTo>
                  <a:lnTo>
                    <a:pt x="867" y="99"/>
                  </a:lnTo>
                  <a:lnTo>
                    <a:pt x="813" y="54"/>
                  </a:lnTo>
                  <a:lnTo>
                    <a:pt x="715" y="0"/>
                  </a:lnTo>
                  <a:lnTo>
                    <a:pt x="652" y="18"/>
                  </a:lnTo>
                  <a:lnTo>
                    <a:pt x="590" y="54"/>
                  </a:lnTo>
                  <a:lnTo>
                    <a:pt x="536" y="179"/>
                  </a:lnTo>
                  <a:lnTo>
                    <a:pt x="554" y="250"/>
                  </a:lnTo>
                  <a:lnTo>
                    <a:pt x="670" y="500"/>
                  </a:lnTo>
                  <a:lnTo>
                    <a:pt x="786" y="724"/>
                  </a:lnTo>
                  <a:lnTo>
                    <a:pt x="1126" y="1438"/>
                  </a:lnTo>
                  <a:lnTo>
                    <a:pt x="1251" y="1715"/>
                  </a:lnTo>
                  <a:lnTo>
                    <a:pt x="197" y="1340"/>
                  </a:lnTo>
                  <a:lnTo>
                    <a:pt x="134" y="1322"/>
                  </a:lnTo>
                  <a:lnTo>
                    <a:pt x="45" y="1367"/>
                  </a:lnTo>
                  <a:lnTo>
                    <a:pt x="18" y="1420"/>
                  </a:lnTo>
                  <a:lnTo>
                    <a:pt x="0" y="1474"/>
                  </a:lnTo>
                  <a:lnTo>
                    <a:pt x="54" y="1572"/>
                  </a:lnTo>
                  <a:lnTo>
                    <a:pt x="99" y="1599"/>
                  </a:lnTo>
                  <a:lnTo>
                    <a:pt x="1420" y="2063"/>
                  </a:lnTo>
                  <a:lnTo>
                    <a:pt x="1893" y="3063"/>
                  </a:lnTo>
                  <a:lnTo>
                    <a:pt x="233" y="2429"/>
                  </a:lnTo>
                  <a:lnTo>
                    <a:pt x="170" y="2420"/>
                  </a:lnTo>
                  <a:lnTo>
                    <a:pt x="81" y="2465"/>
                  </a:lnTo>
                  <a:lnTo>
                    <a:pt x="54" y="2510"/>
                  </a:lnTo>
                  <a:lnTo>
                    <a:pt x="36" y="2563"/>
                  </a:lnTo>
                  <a:lnTo>
                    <a:pt x="81" y="2661"/>
                  </a:lnTo>
                  <a:lnTo>
                    <a:pt x="134" y="2688"/>
                  </a:lnTo>
                  <a:lnTo>
                    <a:pt x="2063" y="3429"/>
                  </a:lnTo>
                  <a:lnTo>
                    <a:pt x="2313" y="3956"/>
                  </a:lnTo>
                  <a:lnTo>
                    <a:pt x="2572" y="4492"/>
                  </a:lnTo>
                  <a:lnTo>
                    <a:pt x="768" y="3787"/>
                  </a:lnTo>
                  <a:lnTo>
                    <a:pt x="715" y="3778"/>
                  </a:lnTo>
                  <a:lnTo>
                    <a:pt x="616" y="3822"/>
                  </a:lnTo>
                  <a:lnTo>
                    <a:pt x="590" y="3867"/>
                  </a:lnTo>
                  <a:lnTo>
                    <a:pt x="581" y="3921"/>
                  </a:lnTo>
                  <a:lnTo>
                    <a:pt x="625" y="4019"/>
                  </a:lnTo>
                  <a:lnTo>
                    <a:pt x="670" y="4046"/>
                  </a:lnTo>
                  <a:lnTo>
                    <a:pt x="2742" y="4858"/>
                  </a:lnTo>
                  <a:lnTo>
                    <a:pt x="2822" y="5028"/>
                  </a:lnTo>
                  <a:lnTo>
                    <a:pt x="2903" y="5198"/>
                  </a:lnTo>
                  <a:lnTo>
                    <a:pt x="2956" y="5314"/>
                  </a:lnTo>
                  <a:lnTo>
                    <a:pt x="3054" y="5492"/>
                  </a:lnTo>
                  <a:lnTo>
                    <a:pt x="3153" y="5573"/>
                  </a:lnTo>
                  <a:lnTo>
                    <a:pt x="3215" y="5590"/>
                  </a:lnTo>
                  <a:lnTo>
                    <a:pt x="3295" y="5590"/>
                  </a:lnTo>
                  <a:lnTo>
                    <a:pt x="3429" y="5528"/>
                  </a:lnTo>
                  <a:lnTo>
                    <a:pt x="3474" y="5465"/>
                  </a:lnTo>
                  <a:lnTo>
                    <a:pt x="3492" y="5448"/>
                  </a:lnTo>
                  <a:lnTo>
                    <a:pt x="3501" y="5421"/>
                  </a:lnTo>
                  <a:lnTo>
                    <a:pt x="3519" y="5331"/>
                  </a:lnTo>
                  <a:lnTo>
                    <a:pt x="3465" y="5162"/>
                  </a:lnTo>
                  <a:lnTo>
                    <a:pt x="3421" y="5072"/>
                  </a:lnTo>
                  <a:lnTo>
                    <a:pt x="3304" y="4858"/>
                  </a:lnTo>
                  <a:lnTo>
                    <a:pt x="3188" y="4635"/>
                  </a:lnTo>
                  <a:lnTo>
                    <a:pt x="3804" y="2501"/>
                  </a:lnTo>
                  <a:lnTo>
                    <a:pt x="3813" y="2447"/>
                  </a:lnTo>
                  <a:lnTo>
                    <a:pt x="3760" y="2349"/>
                  </a:lnTo>
                  <a:lnTo>
                    <a:pt x="3715" y="2331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85;p33"/>
            <p:cNvSpPr/>
            <p:nvPr/>
          </p:nvSpPr>
          <p:spPr>
            <a:xfrm>
              <a:off x="3107386" y="1920231"/>
              <a:ext cx="142541" cy="228147"/>
            </a:xfrm>
            <a:custGeom>
              <a:avLst/>
              <a:gdLst/>
              <a:ahLst/>
              <a:cxnLst/>
              <a:rect l="l" t="t" r="r" b="b"/>
              <a:pathLst>
                <a:path w="3510" h="5618" fill="none" extrusionOk="0">
                  <a:moveTo>
                    <a:pt x="2706" y="5618"/>
                  </a:moveTo>
                  <a:lnTo>
                    <a:pt x="2777" y="5582"/>
                  </a:lnTo>
                  <a:lnTo>
                    <a:pt x="2822" y="5519"/>
                  </a:lnTo>
                  <a:lnTo>
                    <a:pt x="2840" y="5502"/>
                  </a:lnTo>
                  <a:lnTo>
                    <a:pt x="2849" y="5475"/>
                  </a:lnTo>
                  <a:lnTo>
                    <a:pt x="2867" y="5385"/>
                  </a:lnTo>
                  <a:lnTo>
                    <a:pt x="2813" y="5216"/>
                  </a:lnTo>
                  <a:lnTo>
                    <a:pt x="2769" y="5126"/>
                  </a:lnTo>
                  <a:lnTo>
                    <a:pt x="2688" y="4975"/>
                  </a:lnTo>
                  <a:lnTo>
                    <a:pt x="2608" y="4823"/>
                  </a:lnTo>
                  <a:lnTo>
                    <a:pt x="2760" y="4734"/>
                  </a:lnTo>
                  <a:lnTo>
                    <a:pt x="3019" y="4519"/>
                  </a:lnTo>
                  <a:lnTo>
                    <a:pt x="3233" y="4269"/>
                  </a:lnTo>
                  <a:lnTo>
                    <a:pt x="3394" y="3992"/>
                  </a:lnTo>
                  <a:lnTo>
                    <a:pt x="3483" y="3671"/>
                  </a:lnTo>
                  <a:lnTo>
                    <a:pt x="3510" y="3323"/>
                  </a:lnTo>
                  <a:lnTo>
                    <a:pt x="3456" y="2939"/>
                  </a:lnTo>
                  <a:lnTo>
                    <a:pt x="3322" y="2519"/>
                  </a:lnTo>
                  <a:lnTo>
                    <a:pt x="3215" y="2287"/>
                  </a:lnTo>
                  <a:lnTo>
                    <a:pt x="3081" y="2046"/>
                  </a:lnTo>
                  <a:lnTo>
                    <a:pt x="2769" y="1563"/>
                  </a:lnTo>
                  <a:lnTo>
                    <a:pt x="2385" y="1108"/>
                  </a:lnTo>
                  <a:lnTo>
                    <a:pt x="1965" y="715"/>
                  </a:lnTo>
                  <a:lnTo>
                    <a:pt x="1527" y="385"/>
                  </a:lnTo>
                  <a:lnTo>
                    <a:pt x="1081" y="144"/>
                  </a:lnTo>
                  <a:lnTo>
                    <a:pt x="643" y="10"/>
                  </a:lnTo>
                  <a:lnTo>
                    <a:pt x="232" y="1"/>
                  </a:lnTo>
                  <a:lnTo>
                    <a:pt x="54" y="63"/>
                  </a:lnTo>
                  <a:lnTo>
                    <a:pt x="27" y="63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86;p33"/>
            <p:cNvSpPr/>
            <p:nvPr/>
          </p:nvSpPr>
          <p:spPr>
            <a:xfrm>
              <a:off x="3047162" y="1601849"/>
              <a:ext cx="558875" cy="604196"/>
            </a:xfrm>
            <a:custGeom>
              <a:avLst/>
              <a:gdLst/>
              <a:ahLst/>
              <a:cxnLst/>
              <a:rect l="l" t="t" r="r" b="b"/>
              <a:pathLst>
                <a:path w="13762" h="14878" extrusionOk="0">
                  <a:moveTo>
                    <a:pt x="11771" y="0"/>
                  </a:moveTo>
                  <a:lnTo>
                    <a:pt x="11628" y="27"/>
                  </a:lnTo>
                  <a:lnTo>
                    <a:pt x="11556" y="63"/>
                  </a:lnTo>
                  <a:lnTo>
                    <a:pt x="5698" y="4322"/>
                  </a:lnTo>
                  <a:lnTo>
                    <a:pt x="1" y="8457"/>
                  </a:lnTo>
                  <a:lnTo>
                    <a:pt x="37" y="8555"/>
                  </a:lnTo>
                  <a:lnTo>
                    <a:pt x="403" y="9216"/>
                  </a:lnTo>
                  <a:lnTo>
                    <a:pt x="840" y="9859"/>
                  </a:lnTo>
                  <a:lnTo>
                    <a:pt x="1492" y="10636"/>
                  </a:lnTo>
                  <a:lnTo>
                    <a:pt x="2376" y="11484"/>
                  </a:lnTo>
                  <a:lnTo>
                    <a:pt x="3225" y="12145"/>
                  </a:lnTo>
                  <a:lnTo>
                    <a:pt x="3868" y="12583"/>
                  </a:lnTo>
                  <a:lnTo>
                    <a:pt x="4591" y="13020"/>
                  </a:lnTo>
                  <a:lnTo>
                    <a:pt x="5395" y="13440"/>
                  </a:lnTo>
                  <a:lnTo>
                    <a:pt x="5823" y="13645"/>
                  </a:lnTo>
                  <a:lnTo>
                    <a:pt x="6261" y="13842"/>
                  </a:lnTo>
                  <a:lnTo>
                    <a:pt x="7109" y="14172"/>
                  </a:lnTo>
                  <a:lnTo>
                    <a:pt x="7922" y="14422"/>
                  </a:lnTo>
                  <a:lnTo>
                    <a:pt x="8690" y="14619"/>
                  </a:lnTo>
                  <a:lnTo>
                    <a:pt x="9761" y="14797"/>
                  </a:lnTo>
                  <a:lnTo>
                    <a:pt x="11020" y="14878"/>
                  </a:lnTo>
                  <a:lnTo>
                    <a:pt x="12065" y="14824"/>
                  </a:lnTo>
                  <a:lnTo>
                    <a:pt x="12878" y="14699"/>
                  </a:lnTo>
                  <a:lnTo>
                    <a:pt x="13655" y="14485"/>
                  </a:lnTo>
                  <a:lnTo>
                    <a:pt x="13762" y="14449"/>
                  </a:lnTo>
                  <a:lnTo>
                    <a:pt x="12905" y="7492"/>
                  </a:lnTo>
                  <a:lnTo>
                    <a:pt x="12012" y="268"/>
                  </a:lnTo>
                  <a:lnTo>
                    <a:pt x="11994" y="170"/>
                  </a:lnTo>
                  <a:lnTo>
                    <a:pt x="11896" y="54"/>
                  </a:lnTo>
                  <a:lnTo>
                    <a:pt x="11771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87;p33"/>
            <p:cNvSpPr/>
            <p:nvPr/>
          </p:nvSpPr>
          <p:spPr>
            <a:xfrm>
              <a:off x="3064584" y="1910078"/>
              <a:ext cx="538570" cy="273833"/>
            </a:xfrm>
            <a:custGeom>
              <a:avLst/>
              <a:gdLst/>
              <a:ahLst/>
              <a:cxnLst/>
              <a:rect l="l" t="t" r="r" b="b"/>
              <a:pathLst>
                <a:path w="13262" h="6743" extrusionOk="0">
                  <a:moveTo>
                    <a:pt x="777" y="1"/>
                  </a:moveTo>
                  <a:lnTo>
                    <a:pt x="0" y="563"/>
                  </a:lnTo>
                  <a:lnTo>
                    <a:pt x="54" y="697"/>
                  </a:lnTo>
                  <a:lnTo>
                    <a:pt x="429" y="1376"/>
                  </a:lnTo>
                  <a:lnTo>
                    <a:pt x="876" y="2010"/>
                  </a:lnTo>
                  <a:lnTo>
                    <a:pt x="1510" y="2751"/>
                  </a:lnTo>
                  <a:lnTo>
                    <a:pt x="2367" y="3564"/>
                  </a:lnTo>
                  <a:lnTo>
                    <a:pt x="3456" y="4403"/>
                  </a:lnTo>
                  <a:lnTo>
                    <a:pt x="4448" y="5019"/>
                  </a:lnTo>
                  <a:lnTo>
                    <a:pt x="5198" y="5412"/>
                  </a:lnTo>
                  <a:lnTo>
                    <a:pt x="5600" y="5600"/>
                  </a:lnTo>
                  <a:lnTo>
                    <a:pt x="5698" y="5653"/>
                  </a:lnTo>
                  <a:lnTo>
                    <a:pt x="5796" y="5698"/>
                  </a:lnTo>
                  <a:lnTo>
                    <a:pt x="6198" y="5868"/>
                  </a:lnTo>
                  <a:lnTo>
                    <a:pt x="6966" y="6144"/>
                  </a:lnTo>
                  <a:lnTo>
                    <a:pt x="7707" y="6368"/>
                  </a:lnTo>
                  <a:lnTo>
                    <a:pt x="8413" y="6528"/>
                  </a:lnTo>
                  <a:lnTo>
                    <a:pt x="9404" y="6689"/>
                  </a:lnTo>
                  <a:lnTo>
                    <a:pt x="10574" y="6743"/>
                  </a:lnTo>
                  <a:lnTo>
                    <a:pt x="11565" y="6689"/>
                  </a:lnTo>
                  <a:lnTo>
                    <a:pt x="12342" y="6564"/>
                  </a:lnTo>
                  <a:lnTo>
                    <a:pt x="13119" y="6359"/>
                  </a:lnTo>
                  <a:lnTo>
                    <a:pt x="13261" y="6305"/>
                  </a:lnTo>
                  <a:lnTo>
                    <a:pt x="13154" y="5394"/>
                  </a:lnTo>
                  <a:lnTo>
                    <a:pt x="13011" y="5448"/>
                  </a:lnTo>
                  <a:lnTo>
                    <a:pt x="12243" y="5635"/>
                  </a:lnTo>
                  <a:lnTo>
                    <a:pt x="11475" y="5743"/>
                  </a:lnTo>
                  <a:lnTo>
                    <a:pt x="10529" y="5787"/>
                  </a:lnTo>
                  <a:lnTo>
                    <a:pt x="9404" y="5716"/>
                  </a:lnTo>
                  <a:lnTo>
                    <a:pt x="8457" y="5555"/>
                  </a:lnTo>
                  <a:lnTo>
                    <a:pt x="7787" y="5394"/>
                  </a:lnTo>
                  <a:lnTo>
                    <a:pt x="7091" y="5180"/>
                  </a:lnTo>
                  <a:lnTo>
                    <a:pt x="6368" y="4903"/>
                  </a:lnTo>
                  <a:lnTo>
                    <a:pt x="6001" y="4734"/>
                  </a:lnTo>
                  <a:lnTo>
                    <a:pt x="5626" y="4564"/>
                  </a:lnTo>
                  <a:lnTo>
                    <a:pt x="4948" y="4198"/>
                  </a:lnTo>
                  <a:lnTo>
                    <a:pt x="4028" y="3617"/>
                  </a:lnTo>
                  <a:lnTo>
                    <a:pt x="3019" y="2831"/>
                  </a:lnTo>
                  <a:lnTo>
                    <a:pt x="2215" y="2055"/>
                  </a:lnTo>
                  <a:lnTo>
                    <a:pt x="1608" y="1340"/>
                  </a:lnTo>
                  <a:lnTo>
                    <a:pt x="1179" y="733"/>
                  </a:lnTo>
                  <a:lnTo>
                    <a:pt x="813" y="99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88;p33"/>
            <p:cNvSpPr/>
            <p:nvPr/>
          </p:nvSpPr>
          <p:spPr>
            <a:xfrm>
              <a:off x="3029781" y="1930749"/>
              <a:ext cx="579911" cy="300676"/>
            </a:xfrm>
            <a:custGeom>
              <a:avLst/>
              <a:gdLst/>
              <a:ahLst/>
              <a:cxnLst/>
              <a:rect l="l" t="t" r="r" b="b"/>
              <a:pathLst>
                <a:path w="14280" h="7404" extrusionOk="0">
                  <a:moveTo>
                    <a:pt x="920" y="1"/>
                  </a:moveTo>
                  <a:lnTo>
                    <a:pt x="0" y="742"/>
                  </a:lnTo>
                  <a:lnTo>
                    <a:pt x="54" y="876"/>
                  </a:lnTo>
                  <a:lnTo>
                    <a:pt x="420" y="1581"/>
                  </a:lnTo>
                  <a:lnTo>
                    <a:pt x="875" y="2242"/>
                  </a:lnTo>
                  <a:lnTo>
                    <a:pt x="1536" y="3019"/>
                  </a:lnTo>
                  <a:lnTo>
                    <a:pt x="2447" y="3876"/>
                  </a:lnTo>
                  <a:lnTo>
                    <a:pt x="3313" y="4546"/>
                  </a:lnTo>
                  <a:lnTo>
                    <a:pt x="3983" y="5001"/>
                  </a:lnTo>
                  <a:lnTo>
                    <a:pt x="4724" y="5439"/>
                  </a:lnTo>
                  <a:lnTo>
                    <a:pt x="5555" y="5877"/>
                  </a:lnTo>
                  <a:lnTo>
                    <a:pt x="6001" y="6091"/>
                  </a:lnTo>
                  <a:lnTo>
                    <a:pt x="6117" y="6144"/>
                  </a:lnTo>
                  <a:lnTo>
                    <a:pt x="6233" y="6189"/>
                  </a:lnTo>
                  <a:lnTo>
                    <a:pt x="6671" y="6386"/>
                  </a:lnTo>
                  <a:lnTo>
                    <a:pt x="7528" y="6698"/>
                  </a:lnTo>
                  <a:lnTo>
                    <a:pt x="8341" y="6948"/>
                  </a:lnTo>
                  <a:lnTo>
                    <a:pt x="9118" y="7136"/>
                  </a:lnTo>
                  <a:lnTo>
                    <a:pt x="10189" y="7323"/>
                  </a:lnTo>
                  <a:lnTo>
                    <a:pt x="11448" y="7404"/>
                  </a:lnTo>
                  <a:lnTo>
                    <a:pt x="12502" y="7350"/>
                  </a:lnTo>
                  <a:lnTo>
                    <a:pt x="13324" y="7234"/>
                  </a:lnTo>
                  <a:lnTo>
                    <a:pt x="14136" y="7020"/>
                  </a:lnTo>
                  <a:lnTo>
                    <a:pt x="14279" y="6957"/>
                  </a:lnTo>
                  <a:lnTo>
                    <a:pt x="14118" y="5796"/>
                  </a:lnTo>
                  <a:lnTo>
                    <a:pt x="14002" y="5832"/>
                  </a:lnTo>
                  <a:lnTo>
                    <a:pt x="13172" y="6019"/>
                  </a:lnTo>
                  <a:lnTo>
                    <a:pt x="12368" y="6136"/>
                  </a:lnTo>
                  <a:lnTo>
                    <a:pt x="11895" y="6162"/>
                  </a:lnTo>
                  <a:lnTo>
                    <a:pt x="11422" y="6180"/>
                  </a:lnTo>
                  <a:lnTo>
                    <a:pt x="10279" y="6109"/>
                  </a:lnTo>
                  <a:lnTo>
                    <a:pt x="9261" y="5930"/>
                  </a:lnTo>
                  <a:lnTo>
                    <a:pt x="8528" y="5752"/>
                  </a:lnTo>
                  <a:lnTo>
                    <a:pt x="7751" y="5510"/>
                  </a:lnTo>
                  <a:lnTo>
                    <a:pt x="6930" y="5198"/>
                  </a:lnTo>
                  <a:lnTo>
                    <a:pt x="6501" y="5001"/>
                  </a:lnTo>
                  <a:lnTo>
                    <a:pt x="6099" y="4814"/>
                  </a:lnTo>
                  <a:lnTo>
                    <a:pt x="5349" y="4421"/>
                  </a:lnTo>
                  <a:lnTo>
                    <a:pt x="4349" y="3805"/>
                  </a:lnTo>
                  <a:lnTo>
                    <a:pt x="3269" y="2983"/>
                  </a:lnTo>
                  <a:lnTo>
                    <a:pt x="2429" y="2197"/>
                  </a:lnTo>
                  <a:lnTo>
                    <a:pt x="1813" y="1474"/>
                  </a:lnTo>
                  <a:lnTo>
                    <a:pt x="1384" y="876"/>
                  </a:lnTo>
                  <a:lnTo>
                    <a:pt x="1036" y="251"/>
                  </a:lnTo>
                  <a:lnTo>
                    <a:pt x="991" y="152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89;p33"/>
            <p:cNvSpPr/>
            <p:nvPr/>
          </p:nvSpPr>
          <p:spPr>
            <a:xfrm>
              <a:off x="3174473" y="1905733"/>
              <a:ext cx="43534" cy="45361"/>
            </a:xfrm>
            <a:custGeom>
              <a:avLst/>
              <a:gdLst/>
              <a:ahLst/>
              <a:cxnLst/>
              <a:rect l="l" t="t" r="r" b="b"/>
              <a:pathLst>
                <a:path w="1072" h="1117" extrusionOk="0">
                  <a:moveTo>
                    <a:pt x="840" y="1"/>
                  </a:moveTo>
                  <a:lnTo>
                    <a:pt x="652" y="36"/>
                  </a:lnTo>
                  <a:lnTo>
                    <a:pt x="491" y="108"/>
                  </a:lnTo>
                  <a:lnTo>
                    <a:pt x="393" y="161"/>
                  </a:lnTo>
                  <a:lnTo>
                    <a:pt x="188" y="349"/>
                  </a:lnTo>
                  <a:lnTo>
                    <a:pt x="27" y="590"/>
                  </a:lnTo>
                  <a:lnTo>
                    <a:pt x="0" y="786"/>
                  </a:lnTo>
                  <a:lnTo>
                    <a:pt x="45" y="902"/>
                  </a:lnTo>
                  <a:lnTo>
                    <a:pt x="90" y="965"/>
                  </a:lnTo>
                  <a:lnTo>
                    <a:pt x="188" y="1045"/>
                  </a:lnTo>
                  <a:lnTo>
                    <a:pt x="384" y="1117"/>
                  </a:lnTo>
                  <a:lnTo>
                    <a:pt x="563" y="1081"/>
                  </a:lnTo>
                  <a:lnTo>
                    <a:pt x="741" y="956"/>
                  </a:lnTo>
                  <a:lnTo>
                    <a:pt x="822" y="867"/>
                  </a:lnTo>
                  <a:lnTo>
                    <a:pt x="893" y="777"/>
                  </a:lnTo>
                  <a:lnTo>
                    <a:pt x="1009" y="563"/>
                  </a:lnTo>
                  <a:lnTo>
                    <a:pt x="1072" y="331"/>
                  </a:lnTo>
                  <a:lnTo>
                    <a:pt x="1045" y="126"/>
                  </a:lnTo>
                  <a:lnTo>
                    <a:pt x="983" y="54"/>
                  </a:lnTo>
                  <a:lnTo>
                    <a:pt x="938" y="27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90;p33"/>
            <p:cNvSpPr/>
            <p:nvPr/>
          </p:nvSpPr>
          <p:spPr>
            <a:xfrm>
              <a:off x="3367409" y="1959419"/>
              <a:ext cx="37727" cy="49341"/>
            </a:xfrm>
            <a:custGeom>
              <a:avLst/>
              <a:gdLst/>
              <a:ahLst/>
              <a:cxnLst/>
              <a:rect l="l" t="t" r="r" b="b"/>
              <a:pathLst>
                <a:path w="929" h="1215" extrusionOk="0">
                  <a:moveTo>
                    <a:pt x="688" y="0"/>
                  </a:moveTo>
                  <a:lnTo>
                    <a:pt x="589" y="9"/>
                  </a:lnTo>
                  <a:lnTo>
                    <a:pt x="429" y="98"/>
                  </a:lnTo>
                  <a:lnTo>
                    <a:pt x="286" y="223"/>
                  </a:lnTo>
                  <a:lnTo>
                    <a:pt x="214" y="304"/>
                  </a:lnTo>
                  <a:lnTo>
                    <a:pt x="71" y="545"/>
                  </a:lnTo>
                  <a:lnTo>
                    <a:pt x="0" y="831"/>
                  </a:lnTo>
                  <a:lnTo>
                    <a:pt x="36" y="1018"/>
                  </a:lnTo>
                  <a:lnTo>
                    <a:pt x="116" y="1116"/>
                  </a:lnTo>
                  <a:lnTo>
                    <a:pt x="179" y="1161"/>
                  </a:lnTo>
                  <a:lnTo>
                    <a:pt x="295" y="1215"/>
                  </a:lnTo>
                  <a:lnTo>
                    <a:pt x="500" y="1215"/>
                  </a:lnTo>
                  <a:lnTo>
                    <a:pt x="661" y="1116"/>
                  </a:lnTo>
                  <a:lnTo>
                    <a:pt x="795" y="947"/>
                  </a:lnTo>
                  <a:lnTo>
                    <a:pt x="839" y="840"/>
                  </a:lnTo>
                  <a:lnTo>
                    <a:pt x="884" y="732"/>
                  </a:lnTo>
                  <a:lnTo>
                    <a:pt x="929" y="491"/>
                  </a:lnTo>
                  <a:lnTo>
                    <a:pt x="920" y="250"/>
                  </a:lnTo>
                  <a:lnTo>
                    <a:pt x="822" y="63"/>
                  </a:lnTo>
                  <a:lnTo>
                    <a:pt x="741" y="1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91;p33"/>
            <p:cNvSpPr/>
            <p:nvPr/>
          </p:nvSpPr>
          <p:spPr>
            <a:xfrm>
              <a:off x="3419592" y="1841529"/>
              <a:ext cx="37402" cy="49382"/>
            </a:xfrm>
            <a:custGeom>
              <a:avLst/>
              <a:gdLst/>
              <a:ahLst/>
              <a:cxnLst/>
              <a:rect l="l" t="t" r="r" b="b"/>
              <a:pathLst>
                <a:path w="921" h="1216" extrusionOk="0">
                  <a:moveTo>
                    <a:pt x="689" y="1"/>
                  </a:moveTo>
                  <a:lnTo>
                    <a:pt x="590" y="10"/>
                  </a:lnTo>
                  <a:lnTo>
                    <a:pt x="421" y="99"/>
                  </a:lnTo>
                  <a:lnTo>
                    <a:pt x="287" y="224"/>
                  </a:lnTo>
                  <a:lnTo>
                    <a:pt x="215" y="305"/>
                  </a:lnTo>
                  <a:lnTo>
                    <a:pt x="72" y="546"/>
                  </a:lnTo>
                  <a:lnTo>
                    <a:pt x="1" y="831"/>
                  </a:lnTo>
                  <a:lnTo>
                    <a:pt x="37" y="1019"/>
                  </a:lnTo>
                  <a:lnTo>
                    <a:pt x="108" y="1117"/>
                  </a:lnTo>
                  <a:lnTo>
                    <a:pt x="171" y="1153"/>
                  </a:lnTo>
                  <a:lnTo>
                    <a:pt x="296" y="1206"/>
                  </a:lnTo>
                  <a:lnTo>
                    <a:pt x="492" y="1215"/>
                  </a:lnTo>
                  <a:lnTo>
                    <a:pt x="662" y="1117"/>
                  </a:lnTo>
                  <a:lnTo>
                    <a:pt x="787" y="947"/>
                  </a:lnTo>
                  <a:lnTo>
                    <a:pt x="840" y="840"/>
                  </a:lnTo>
                  <a:lnTo>
                    <a:pt x="876" y="733"/>
                  </a:lnTo>
                  <a:lnTo>
                    <a:pt x="921" y="492"/>
                  </a:lnTo>
                  <a:lnTo>
                    <a:pt x="912" y="251"/>
                  </a:lnTo>
                  <a:lnTo>
                    <a:pt x="822" y="63"/>
                  </a:lnTo>
                  <a:lnTo>
                    <a:pt x="733" y="19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92;p33"/>
            <p:cNvSpPr/>
            <p:nvPr/>
          </p:nvSpPr>
          <p:spPr>
            <a:xfrm>
              <a:off x="3271286" y="1999664"/>
              <a:ext cx="37767" cy="49341"/>
            </a:xfrm>
            <a:custGeom>
              <a:avLst/>
              <a:gdLst/>
              <a:ahLst/>
              <a:cxnLst/>
              <a:rect l="l" t="t" r="r" b="b"/>
              <a:pathLst>
                <a:path w="930" h="1215" extrusionOk="0">
                  <a:moveTo>
                    <a:pt x="688" y="0"/>
                  </a:moveTo>
                  <a:lnTo>
                    <a:pt x="590" y="9"/>
                  </a:lnTo>
                  <a:lnTo>
                    <a:pt x="429" y="99"/>
                  </a:lnTo>
                  <a:lnTo>
                    <a:pt x="286" y="224"/>
                  </a:lnTo>
                  <a:lnTo>
                    <a:pt x="215" y="304"/>
                  </a:lnTo>
                  <a:lnTo>
                    <a:pt x="72" y="545"/>
                  </a:lnTo>
                  <a:lnTo>
                    <a:pt x="1" y="822"/>
                  </a:lnTo>
                  <a:lnTo>
                    <a:pt x="36" y="1009"/>
                  </a:lnTo>
                  <a:lnTo>
                    <a:pt x="117" y="1117"/>
                  </a:lnTo>
                  <a:lnTo>
                    <a:pt x="179" y="1152"/>
                  </a:lnTo>
                  <a:lnTo>
                    <a:pt x="295" y="1206"/>
                  </a:lnTo>
                  <a:lnTo>
                    <a:pt x="501" y="1215"/>
                  </a:lnTo>
                  <a:lnTo>
                    <a:pt x="661" y="1117"/>
                  </a:lnTo>
                  <a:lnTo>
                    <a:pt x="795" y="947"/>
                  </a:lnTo>
                  <a:lnTo>
                    <a:pt x="840" y="840"/>
                  </a:lnTo>
                  <a:lnTo>
                    <a:pt x="876" y="733"/>
                  </a:lnTo>
                  <a:lnTo>
                    <a:pt x="929" y="492"/>
                  </a:lnTo>
                  <a:lnTo>
                    <a:pt x="911" y="250"/>
                  </a:lnTo>
                  <a:lnTo>
                    <a:pt x="822" y="63"/>
                  </a:lnTo>
                  <a:lnTo>
                    <a:pt x="742" y="1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93;p33"/>
            <p:cNvSpPr/>
            <p:nvPr/>
          </p:nvSpPr>
          <p:spPr>
            <a:xfrm>
              <a:off x="3438476" y="2059482"/>
              <a:ext cx="34112" cy="51169"/>
            </a:xfrm>
            <a:custGeom>
              <a:avLst/>
              <a:gdLst/>
              <a:ahLst/>
              <a:cxnLst/>
              <a:rect l="l" t="t" r="r" b="b"/>
              <a:pathLst>
                <a:path w="840" h="1260" extrusionOk="0">
                  <a:moveTo>
                    <a:pt x="491" y="1"/>
                  </a:moveTo>
                  <a:lnTo>
                    <a:pt x="402" y="28"/>
                  </a:lnTo>
                  <a:lnTo>
                    <a:pt x="259" y="153"/>
                  </a:lnTo>
                  <a:lnTo>
                    <a:pt x="152" y="304"/>
                  </a:lnTo>
                  <a:lnTo>
                    <a:pt x="99" y="394"/>
                  </a:lnTo>
                  <a:lnTo>
                    <a:pt x="9" y="662"/>
                  </a:lnTo>
                  <a:lnTo>
                    <a:pt x="0" y="956"/>
                  </a:lnTo>
                  <a:lnTo>
                    <a:pt x="72" y="1126"/>
                  </a:lnTo>
                  <a:lnTo>
                    <a:pt x="170" y="1215"/>
                  </a:lnTo>
                  <a:lnTo>
                    <a:pt x="241" y="1233"/>
                  </a:lnTo>
                  <a:lnTo>
                    <a:pt x="366" y="1260"/>
                  </a:lnTo>
                  <a:lnTo>
                    <a:pt x="572" y="1224"/>
                  </a:lnTo>
                  <a:lnTo>
                    <a:pt x="706" y="1090"/>
                  </a:lnTo>
                  <a:lnTo>
                    <a:pt x="795" y="903"/>
                  </a:lnTo>
                  <a:lnTo>
                    <a:pt x="822" y="787"/>
                  </a:lnTo>
                  <a:lnTo>
                    <a:pt x="840" y="671"/>
                  </a:lnTo>
                  <a:lnTo>
                    <a:pt x="831" y="421"/>
                  </a:lnTo>
                  <a:lnTo>
                    <a:pt x="768" y="188"/>
                  </a:lnTo>
                  <a:lnTo>
                    <a:pt x="634" y="28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94;p33"/>
            <p:cNvSpPr/>
            <p:nvPr/>
          </p:nvSpPr>
          <p:spPr>
            <a:xfrm>
              <a:off x="3285053" y="1860047"/>
              <a:ext cx="42113" cy="46458"/>
            </a:xfrm>
            <a:custGeom>
              <a:avLst/>
              <a:gdLst/>
              <a:ahLst/>
              <a:cxnLst/>
              <a:rect l="l" t="t" r="r" b="b"/>
              <a:pathLst>
                <a:path w="1037" h="1144" extrusionOk="0">
                  <a:moveTo>
                    <a:pt x="787" y="0"/>
                  </a:moveTo>
                  <a:lnTo>
                    <a:pt x="599" y="45"/>
                  </a:lnTo>
                  <a:lnTo>
                    <a:pt x="438" y="134"/>
                  </a:lnTo>
                  <a:lnTo>
                    <a:pt x="349" y="197"/>
                  </a:lnTo>
                  <a:lnTo>
                    <a:pt x="153" y="393"/>
                  </a:lnTo>
                  <a:lnTo>
                    <a:pt x="10" y="652"/>
                  </a:lnTo>
                  <a:lnTo>
                    <a:pt x="1" y="840"/>
                  </a:lnTo>
                  <a:lnTo>
                    <a:pt x="54" y="956"/>
                  </a:lnTo>
                  <a:lnTo>
                    <a:pt x="108" y="1009"/>
                  </a:lnTo>
                  <a:lnTo>
                    <a:pt x="206" y="1090"/>
                  </a:lnTo>
                  <a:lnTo>
                    <a:pt x="403" y="1143"/>
                  </a:lnTo>
                  <a:lnTo>
                    <a:pt x="590" y="1090"/>
                  </a:lnTo>
                  <a:lnTo>
                    <a:pt x="751" y="956"/>
                  </a:lnTo>
                  <a:lnTo>
                    <a:pt x="822" y="867"/>
                  </a:lnTo>
                  <a:lnTo>
                    <a:pt x="885" y="768"/>
                  </a:lnTo>
                  <a:lnTo>
                    <a:pt x="992" y="545"/>
                  </a:lnTo>
                  <a:lnTo>
                    <a:pt x="1037" y="313"/>
                  </a:lnTo>
                  <a:lnTo>
                    <a:pt x="992" y="108"/>
                  </a:lnTo>
                  <a:lnTo>
                    <a:pt x="921" y="36"/>
                  </a:lnTo>
                  <a:lnTo>
                    <a:pt x="885" y="1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95;p33"/>
            <p:cNvSpPr/>
            <p:nvPr/>
          </p:nvSpPr>
          <p:spPr>
            <a:xfrm>
              <a:off x="3382962" y="1746542"/>
              <a:ext cx="42113" cy="46823"/>
            </a:xfrm>
            <a:custGeom>
              <a:avLst/>
              <a:gdLst/>
              <a:ahLst/>
              <a:cxnLst/>
              <a:rect l="l" t="t" r="r" b="b"/>
              <a:pathLst>
                <a:path w="1037" h="1153" extrusionOk="0">
                  <a:moveTo>
                    <a:pt x="778" y="0"/>
                  </a:moveTo>
                  <a:lnTo>
                    <a:pt x="599" y="54"/>
                  </a:lnTo>
                  <a:lnTo>
                    <a:pt x="439" y="143"/>
                  </a:lnTo>
                  <a:lnTo>
                    <a:pt x="340" y="197"/>
                  </a:lnTo>
                  <a:lnTo>
                    <a:pt x="144" y="402"/>
                  </a:lnTo>
                  <a:lnTo>
                    <a:pt x="10" y="652"/>
                  </a:lnTo>
                  <a:lnTo>
                    <a:pt x="1" y="849"/>
                  </a:lnTo>
                  <a:lnTo>
                    <a:pt x="55" y="965"/>
                  </a:lnTo>
                  <a:lnTo>
                    <a:pt x="99" y="1018"/>
                  </a:lnTo>
                  <a:lnTo>
                    <a:pt x="206" y="1099"/>
                  </a:lnTo>
                  <a:lnTo>
                    <a:pt x="403" y="1152"/>
                  </a:lnTo>
                  <a:lnTo>
                    <a:pt x="581" y="1099"/>
                  </a:lnTo>
                  <a:lnTo>
                    <a:pt x="751" y="965"/>
                  </a:lnTo>
                  <a:lnTo>
                    <a:pt x="823" y="866"/>
                  </a:lnTo>
                  <a:lnTo>
                    <a:pt x="885" y="777"/>
                  </a:lnTo>
                  <a:lnTo>
                    <a:pt x="992" y="554"/>
                  </a:lnTo>
                  <a:lnTo>
                    <a:pt x="1037" y="313"/>
                  </a:lnTo>
                  <a:lnTo>
                    <a:pt x="992" y="116"/>
                  </a:lnTo>
                  <a:lnTo>
                    <a:pt x="921" y="45"/>
                  </a:lnTo>
                  <a:lnTo>
                    <a:pt x="876" y="18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6;p33"/>
            <p:cNvSpPr/>
            <p:nvPr/>
          </p:nvSpPr>
          <p:spPr>
            <a:xfrm>
              <a:off x="3502639" y="1962668"/>
              <a:ext cx="33422" cy="51900"/>
            </a:xfrm>
            <a:custGeom>
              <a:avLst/>
              <a:gdLst/>
              <a:ahLst/>
              <a:cxnLst/>
              <a:rect l="l" t="t" r="r" b="b"/>
              <a:pathLst>
                <a:path w="823" h="1278" extrusionOk="0">
                  <a:moveTo>
                    <a:pt x="430" y="1"/>
                  </a:moveTo>
                  <a:lnTo>
                    <a:pt x="340" y="45"/>
                  </a:lnTo>
                  <a:lnTo>
                    <a:pt x="206" y="179"/>
                  </a:lnTo>
                  <a:lnTo>
                    <a:pt x="108" y="331"/>
                  </a:lnTo>
                  <a:lnTo>
                    <a:pt x="63" y="429"/>
                  </a:lnTo>
                  <a:lnTo>
                    <a:pt x="1" y="706"/>
                  </a:lnTo>
                  <a:lnTo>
                    <a:pt x="10" y="992"/>
                  </a:lnTo>
                  <a:lnTo>
                    <a:pt x="99" y="1161"/>
                  </a:lnTo>
                  <a:lnTo>
                    <a:pt x="197" y="1242"/>
                  </a:lnTo>
                  <a:lnTo>
                    <a:pt x="269" y="1260"/>
                  </a:lnTo>
                  <a:lnTo>
                    <a:pt x="403" y="1277"/>
                  </a:lnTo>
                  <a:lnTo>
                    <a:pt x="599" y="1224"/>
                  </a:lnTo>
                  <a:lnTo>
                    <a:pt x="724" y="1081"/>
                  </a:lnTo>
                  <a:lnTo>
                    <a:pt x="796" y="885"/>
                  </a:lnTo>
                  <a:lnTo>
                    <a:pt x="814" y="768"/>
                  </a:lnTo>
                  <a:lnTo>
                    <a:pt x="822" y="652"/>
                  </a:lnTo>
                  <a:lnTo>
                    <a:pt x="796" y="402"/>
                  </a:lnTo>
                  <a:lnTo>
                    <a:pt x="715" y="179"/>
                  </a:lnTo>
                  <a:lnTo>
                    <a:pt x="581" y="27"/>
                  </a:lnTo>
                  <a:lnTo>
                    <a:pt x="483" y="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97;p33"/>
            <p:cNvSpPr/>
            <p:nvPr/>
          </p:nvSpPr>
          <p:spPr>
            <a:xfrm>
              <a:off x="3830845" y="1890139"/>
              <a:ext cx="260066" cy="262219"/>
            </a:xfrm>
            <a:custGeom>
              <a:avLst/>
              <a:gdLst/>
              <a:ahLst/>
              <a:cxnLst/>
              <a:rect l="l" t="t" r="r" b="b"/>
              <a:pathLst>
                <a:path w="6404" h="6457" extrusionOk="0">
                  <a:moveTo>
                    <a:pt x="5189" y="1"/>
                  </a:moveTo>
                  <a:lnTo>
                    <a:pt x="5073" y="54"/>
                  </a:lnTo>
                  <a:lnTo>
                    <a:pt x="5028" y="90"/>
                  </a:lnTo>
                  <a:lnTo>
                    <a:pt x="72" y="5171"/>
                  </a:lnTo>
                  <a:lnTo>
                    <a:pt x="36" y="5216"/>
                  </a:lnTo>
                  <a:lnTo>
                    <a:pt x="0" y="5305"/>
                  </a:lnTo>
                  <a:lnTo>
                    <a:pt x="0" y="5412"/>
                  </a:lnTo>
                  <a:lnTo>
                    <a:pt x="45" y="5501"/>
                  </a:lnTo>
                  <a:lnTo>
                    <a:pt x="81" y="5546"/>
                  </a:lnTo>
                  <a:lnTo>
                    <a:pt x="376" y="5778"/>
                  </a:lnTo>
                  <a:lnTo>
                    <a:pt x="1010" y="6126"/>
                  </a:lnTo>
                  <a:lnTo>
                    <a:pt x="1688" y="6359"/>
                  </a:lnTo>
                  <a:lnTo>
                    <a:pt x="2385" y="6457"/>
                  </a:lnTo>
                  <a:lnTo>
                    <a:pt x="3090" y="6421"/>
                  </a:lnTo>
                  <a:lnTo>
                    <a:pt x="3778" y="6260"/>
                  </a:lnTo>
                  <a:lnTo>
                    <a:pt x="4439" y="5975"/>
                  </a:lnTo>
                  <a:lnTo>
                    <a:pt x="5037" y="5555"/>
                  </a:lnTo>
                  <a:lnTo>
                    <a:pt x="5314" y="5296"/>
                  </a:lnTo>
                  <a:lnTo>
                    <a:pt x="5564" y="5019"/>
                  </a:lnTo>
                  <a:lnTo>
                    <a:pt x="5966" y="4412"/>
                  </a:lnTo>
                  <a:lnTo>
                    <a:pt x="6234" y="3760"/>
                  </a:lnTo>
                  <a:lnTo>
                    <a:pt x="6385" y="3072"/>
                  </a:lnTo>
                  <a:lnTo>
                    <a:pt x="6403" y="2367"/>
                  </a:lnTo>
                  <a:lnTo>
                    <a:pt x="6296" y="1679"/>
                  </a:lnTo>
                  <a:lnTo>
                    <a:pt x="6064" y="1010"/>
                  </a:lnTo>
                  <a:lnTo>
                    <a:pt x="5707" y="393"/>
                  </a:lnTo>
                  <a:lnTo>
                    <a:pt x="5475" y="108"/>
                  </a:lnTo>
                  <a:lnTo>
                    <a:pt x="5430" y="54"/>
                  </a:lnTo>
                  <a:lnTo>
                    <a:pt x="5314" y="9"/>
                  </a:lnTo>
                  <a:lnTo>
                    <a:pt x="5189" y="1"/>
                  </a:lnTo>
                  <a:close/>
                </a:path>
              </a:pathLst>
            </a:custGeom>
            <a:solidFill>
              <a:srgbClr val="F43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98;p33"/>
            <p:cNvSpPr/>
            <p:nvPr/>
          </p:nvSpPr>
          <p:spPr>
            <a:xfrm>
              <a:off x="3840267" y="1899926"/>
              <a:ext cx="237203" cy="238665"/>
            </a:xfrm>
            <a:custGeom>
              <a:avLst/>
              <a:gdLst/>
              <a:ahLst/>
              <a:cxnLst/>
              <a:rect l="l" t="t" r="r" b="b"/>
              <a:pathLst>
                <a:path w="5841" h="5877" extrusionOk="0">
                  <a:moveTo>
                    <a:pt x="4725" y="1"/>
                  </a:moveTo>
                  <a:lnTo>
                    <a:pt x="4609" y="45"/>
                  </a:lnTo>
                  <a:lnTo>
                    <a:pt x="4555" y="90"/>
                  </a:lnTo>
                  <a:lnTo>
                    <a:pt x="72" y="4689"/>
                  </a:lnTo>
                  <a:lnTo>
                    <a:pt x="36" y="4734"/>
                  </a:lnTo>
                  <a:lnTo>
                    <a:pt x="1" y="4832"/>
                  </a:lnTo>
                  <a:lnTo>
                    <a:pt x="1" y="4930"/>
                  </a:lnTo>
                  <a:lnTo>
                    <a:pt x="45" y="5028"/>
                  </a:lnTo>
                  <a:lnTo>
                    <a:pt x="90" y="5064"/>
                  </a:lnTo>
                  <a:lnTo>
                    <a:pt x="349" y="5269"/>
                  </a:lnTo>
                  <a:lnTo>
                    <a:pt x="929" y="5591"/>
                  </a:lnTo>
                  <a:lnTo>
                    <a:pt x="1546" y="5796"/>
                  </a:lnTo>
                  <a:lnTo>
                    <a:pt x="2180" y="5877"/>
                  </a:lnTo>
                  <a:lnTo>
                    <a:pt x="2823" y="5850"/>
                  </a:lnTo>
                  <a:lnTo>
                    <a:pt x="3448" y="5698"/>
                  </a:lnTo>
                  <a:lnTo>
                    <a:pt x="4046" y="5439"/>
                  </a:lnTo>
                  <a:lnTo>
                    <a:pt x="4600" y="5064"/>
                  </a:lnTo>
                  <a:lnTo>
                    <a:pt x="4841" y="4823"/>
                  </a:lnTo>
                  <a:lnTo>
                    <a:pt x="5073" y="4573"/>
                  </a:lnTo>
                  <a:lnTo>
                    <a:pt x="5439" y="4019"/>
                  </a:lnTo>
                  <a:lnTo>
                    <a:pt x="5689" y="3421"/>
                  </a:lnTo>
                  <a:lnTo>
                    <a:pt x="5823" y="2805"/>
                  </a:lnTo>
                  <a:lnTo>
                    <a:pt x="5841" y="2171"/>
                  </a:lnTo>
                  <a:lnTo>
                    <a:pt x="5743" y="1537"/>
                  </a:lnTo>
                  <a:lnTo>
                    <a:pt x="5537" y="929"/>
                  </a:lnTo>
                  <a:lnTo>
                    <a:pt x="5216" y="367"/>
                  </a:lnTo>
                  <a:lnTo>
                    <a:pt x="5010" y="108"/>
                  </a:lnTo>
                  <a:lnTo>
                    <a:pt x="4966" y="54"/>
                  </a:lnTo>
                  <a:lnTo>
                    <a:pt x="4850" y="1"/>
                  </a:lnTo>
                  <a:close/>
                </a:path>
              </a:pathLst>
            </a:custGeom>
            <a:solidFill>
              <a:srgbClr val="C00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99;p33"/>
            <p:cNvSpPr/>
            <p:nvPr/>
          </p:nvSpPr>
          <p:spPr>
            <a:xfrm>
              <a:off x="3919008" y="1940536"/>
              <a:ext cx="141449" cy="296333"/>
            </a:xfrm>
            <a:custGeom>
              <a:avLst/>
              <a:gdLst/>
              <a:ahLst/>
              <a:cxnLst/>
              <a:rect l="l" t="t" r="r" b="b"/>
              <a:pathLst>
                <a:path w="3011" h="3859" extrusionOk="0">
                  <a:moveTo>
                    <a:pt x="2403" y="1"/>
                  </a:moveTo>
                  <a:lnTo>
                    <a:pt x="2073" y="63"/>
                  </a:lnTo>
                  <a:lnTo>
                    <a:pt x="1689" y="197"/>
                  </a:lnTo>
                  <a:lnTo>
                    <a:pt x="742" y="688"/>
                  </a:lnTo>
                  <a:lnTo>
                    <a:pt x="501" y="840"/>
                  </a:lnTo>
                  <a:lnTo>
                    <a:pt x="322" y="956"/>
                  </a:lnTo>
                  <a:lnTo>
                    <a:pt x="90" y="1242"/>
                  </a:lnTo>
                  <a:lnTo>
                    <a:pt x="1" y="1546"/>
                  </a:lnTo>
                  <a:lnTo>
                    <a:pt x="28" y="1831"/>
                  </a:lnTo>
                  <a:lnTo>
                    <a:pt x="81" y="1956"/>
                  </a:lnTo>
                  <a:lnTo>
                    <a:pt x="483" y="2582"/>
                  </a:lnTo>
                  <a:lnTo>
                    <a:pt x="1063" y="3394"/>
                  </a:lnTo>
                  <a:lnTo>
                    <a:pt x="1215" y="3600"/>
                  </a:lnTo>
                  <a:lnTo>
                    <a:pt x="1430" y="3787"/>
                  </a:lnTo>
                  <a:lnTo>
                    <a:pt x="1572" y="3850"/>
                  </a:lnTo>
                  <a:lnTo>
                    <a:pt x="1715" y="3859"/>
                  </a:lnTo>
                  <a:lnTo>
                    <a:pt x="1867" y="3823"/>
                  </a:lnTo>
                  <a:lnTo>
                    <a:pt x="2090" y="3689"/>
                  </a:lnTo>
                  <a:lnTo>
                    <a:pt x="2260" y="3528"/>
                  </a:lnTo>
                  <a:lnTo>
                    <a:pt x="2430" y="3350"/>
                  </a:lnTo>
                  <a:lnTo>
                    <a:pt x="2680" y="2939"/>
                  </a:lnTo>
                  <a:lnTo>
                    <a:pt x="2858" y="2483"/>
                  </a:lnTo>
                  <a:lnTo>
                    <a:pt x="2966" y="2001"/>
                  </a:lnTo>
                  <a:lnTo>
                    <a:pt x="3010" y="1528"/>
                  </a:lnTo>
                  <a:lnTo>
                    <a:pt x="2992" y="1063"/>
                  </a:lnTo>
                  <a:lnTo>
                    <a:pt x="2921" y="644"/>
                  </a:lnTo>
                  <a:lnTo>
                    <a:pt x="2805" y="287"/>
                  </a:lnTo>
                  <a:lnTo>
                    <a:pt x="2724" y="135"/>
                  </a:lnTo>
                  <a:lnTo>
                    <a:pt x="2689" y="90"/>
                  </a:lnTo>
                  <a:lnTo>
                    <a:pt x="2599" y="28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00;p33"/>
            <p:cNvSpPr/>
            <p:nvPr/>
          </p:nvSpPr>
          <p:spPr>
            <a:xfrm>
              <a:off x="3844612" y="2002547"/>
              <a:ext cx="98682" cy="122642"/>
            </a:xfrm>
            <a:custGeom>
              <a:avLst/>
              <a:gdLst/>
              <a:ahLst/>
              <a:cxnLst/>
              <a:rect l="l" t="t" r="r" b="b"/>
              <a:pathLst>
                <a:path w="2430" h="3020" fill="none" extrusionOk="0">
                  <a:moveTo>
                    <a:pt x="2082" y="1"/>
                  </a:moveTo>
                  <a:lnTo>
                    <a:pt x="2153" y="54"/>
                  </a:lnTo>
                  <a:lnTo>
                    <a:pt x="2269" y="206"/>
                  </a:lnTo>
                  <a:lnTo>
                    <a:pt x="2358" y="394"/>
                  </a:lnTo>
                  <a:lnTo>
                    <a:pt x="2403" y="617"/>
                  </a:lnTo>
                  <a:lnTo>
                    <a:pt x="2412" y="742"/>
                  </a:lnTo>
                  <a:lnTo>
                    <a:pt x="2430" y="1019"/>
                  </a:lnTo>
                  <a:lnTo>
                    <a:pt x="2385" y="2090"/>
                  </a:lnTo>
                  <a:lnTo>
                    <a:pt x="2323" y="2492"/>
                  </a:lnTo>
                  <a:lnTo>
                    <a:pt x="2207" y="2814"/>
                  </a:lnTo>
                  <a:lnTo>
                    <a:pt x="2090" y="2966"/>
                  </a:lnTo>
                  <a:lnTo>
                    <a:pt x="1992" y="3019"/>
                  </a:lnTo>
                  <a:lnTo>
                    <a:pt x="1939" y="3019"/>
                  </a:lnTo>
                  <a:lnTo>
                    <a:pt x="1724" y="3010"/>
                  </a:lnTo>
                  <a:lnTo>
                    <a:pt x="1251" y="2903"/>
                  </a:lnTo>
                  <a:lnTo>
                    <a:pt x="742" y="2680"/>
                  </a:lnTo>
                  <a:lnTo>
                    <a:pt x="233" y="2358"/>
                  </a:lnTo>
                  <a:lnTo>
                    <a:pt x="1" y="21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01;p33"/>
            <p:cNvSpPr/>
            <p:nvPr/>
          </p:nvSpPr>
          <p:spPr>
            <a:xfrm>
              <a:off x="4000918" y="1974648"/>
              <a:ext cx="21442" cy="14904"/>
            </a:xfrm>
            <a:custGeom>
              <a:avLst/>
              <a:gdLst/>
              <a:ahLst/>
              <a:cxnLst/>
              <a:rect l="l" t="t" r="r" b="b"/>
              <a:pathLst>
                <a:path w="528" h="367" extrusionOk="0">
                  <a:moveTo>
                    <a:pt x="519" y="143"/>
                  </a:moveTo>
                  <a:lnTo>
                    <a:pt x="528" y="215"/>
                  </a:lnTo>
                  <a:lnTo>
                    <a:pt x="447" y="331"/>
                  </a:lnTo>
                  <a:lnTo>
                    <a:pt x="385" y="357"/>
                  </a:lnTo>
                  <a:lnTo>
                    <a:pt x="286" y="366"/>
                  </a:lnTo>
                  <a:lnTo>
                    <a:pt x="99" y="340"/>
                  </a:lnTo>
                  <a:lnTo>
                    <a:pt x="10" y="295"/>
                  </a:lnTo>
                  <a:lnTo>
                    <a:pt x="1" y="259"/>
                  </a:lnTo>
                  <a:lnTo>
                    <a:pt x="1" y="223"/>
                  </a:lnTo>
                  <a:lnTo>
                    <a:pt x="63" y="143"/>
                  </a:lnTo>
                  <a:lnTo>
                    <a:pt x="215" y="36"/>
                  </a:lnTo>
                  <a:lnTo>
                    <a:pt x="304" y="9"/>
                  </a:lnTo>
                  <a:lnTo>
                    <a:pt x="376" y="0"/>
                  </a:lnTo>
                  <a:lnTo>
                    <a:pt x="492" y="72"/>
                  </a:lnTo>
                  <a:lnTo>
                    <a:pt x="519" y="143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02;p33"/>
            <p:cNvSpPr/>
            <p:nvPr/>
          </p:nvSpPr>
          <p:spPr>
            <a:xfrm>
              <a:off x="4002745" y="2014892"/>
              <a:ext cx="21442" cy="14538"/>
            </a:xfrm>
            <a:custGeom>
              <a:avLst/>
              <a:gdLst/>
              <a:ahLst/>
              <a:cxnLst/>
              <a:rect l="l" t="t" r="r" b="b"/>
              <a:pathLst>
                <a:path w="528" h="358" extrusionOk="0">
                  <a:moveTo>
                    <a:pt x="518" y="224"/>
                  </a:moveTo>
                  <a:lnTo>
                    <a:pt x="491" y="286"/>
                  </a:lnTo>
                  <a:lnTo>
                    <a:pt x="375" y="358"/>
                  </a:lnTo>
                  <a:lnTo>
                    <a:pt x="304" y="358"/>
                  </a:lnTo>
                  <a:lnTo>
                    <a:pt x="215" y="322"/>
                  </a:lnTo>
                  <a:lnTo>
                    <a:pt x="63" y="215"/>
                  </a:lnTo>
                  <a:lnTo>
                    <a:pt x="0" y="134"/>
                  </a:lnTo>
                  <a:lnTo>
                    <a:pt x="0" y="99"/>
                  </a:lnTo>
                  <a:lnTo>
                    <a:pt x="18" y="63"/>
                  </a:lnTo>
                  <a:lnTo>
                    <a:pt x="107" y="18"/>
                  </a:lnTo>
                  <a:lnTo>
                    <a:pt x="295" y="0"/>
                  </a:lnTo>
                  <a:lnTo>
                    <a:pt x="384" y="9"/>
                  </a:lnTo>
                  <a:lnTo>
                    <a:pt x="456" y="36"/>
                  </a:lnTo>
                  <a:lnTo>
                    <a:pt x="527" y="152"/>
                  </a:lnTo>
                  <a:lnTo>
                    <a:pt x="518" y="224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03;p33"/>
            <p:cNvSpPr/>
            <p:nvPr/>
          </p:nvSpPr>
          <p:spPr>
            <a:xfrm>
              <a:off x="3989669" y="2047543"/>
              <a:ext cx="18193" cy="17787"/>
            </a:xfrm>
            <a:custGeom>
              <a:avLst/>
              <a:gdLst/>
              <a:ahLst/>
              <a:cxnLst/>
              <a:rect l="l" t="t" r="r" b="b"/>
              <a:pathLst>
                <a:path w="448" h="438" extrusionOk="0">
                  <a:moveTo>
                    <a:pt x="403" y="393"/>
                  </a:moveTo>
                  <a:lnTo>
                    <a:pt x="349" y="438"/>
                  </a:lnTo>
                  <a:lnTo>
                    <a:pt x="215" y="438"/>
                  </a:lnTo>
                  <a:lnTo>
                    <a:pt x="153" y="402"/>
                  </a:lnTo>
                  <a:lnTo>
                    <a:pt x="99" y="331"/>
                  </a:lnTo>
                  <a:lnTo>
                    <a:pt x="19" y="152"/>
                  </a:lnTo>
                  <a:lnTo>
                    <a:pt x="1" y="54"/>
                  </a:lnTo>
                  <a:lnTo>
                    <a:pt x="28" y="27"/>
                  </a:lnTo>
                  <a:lnTo>
                    <a:pt x="54" y="0"/>
                  </a:lnTo>
                  <a:lnTo>
                    <a:pt x="153" y="9"/>
                  </a:lnTo>
                  <a:lnTo>
                    <a:pt x="331" y="89"/>
                  </a:lnTo>
                  <a:lnTo>
                    <a:pt x="403" y="143"/>
                  </a:lnTo>
                  <a:lnTo>
                    <a:pt x="447" y="206"/>
                  </a:lnTo>
                  <a:lnTo>
                    <a:pt x="447" y="339"/>
                  </a:lnTo>
                  <a:lnTo>
                    <a:pt x="403" y="393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04;p33"/>
            <p:cNvSpPr/>
            <p:nvPr/>
          </p:nvSpPr>
          <p:spPr>
            <a:xfrm>
              <a:off x="3899029" y="2076904"/>
              <a:ext cx="15269" cy="21077"/>
            </a:xfrm>
            <a:custGeom>
              <a:avLst/>
              <a:gdLst/>
              <a:ahLst/>
              <a:cxnLst/>
              <a:rect l="l" t="t" r="r" b="b"/>
              <a:pathLst>
                <a:path w="376" h="519" extrusionOk="0">
                  <a:moveTo>
                    <a:pt x="125" y="509"/>
                  </a:moveTo>
                  <a:lnTo>
                    <a:pt x="63" y="474"/>
                  </a:lnTo>
                  <a:lnTo>
                    <a:pt x="0" y="358"/>
                  </a:lnTo>
                  <a:lnTo>
                    <a:pt x="18" y="286"/>
                  </a:lnTo>
                  <a:lnTo>
                    <a:pt x="54" y="197"/>
                  </a:lnTo>
                  <a:lnTo>
                    <a:pt x="179" y="54"/>
                  </a:lnTo>
                  <a:lnTo>
                    <a:pt x="259" y="0"/>
                  </a:lnTo>
                  <a:lnTo>
                    <a:pt x="295" y="0"/>
                  </a:lnTo>
                  <a:lnTo>
                    <a:pt x="331" y="18"/>
                  </a:lnTo>
                  <a:lnTo>
                    <a:pt x="366" y="117"/>
                  </a:lnTo>
                  <a:lnTo>
                    <a:pt x="375" y="304"/>
                  </a:lnTo>
                  <a:lnTo>
                    <a:pt x="358" y="393"/>
                  </a:lnTo>
                  <a:lnTo>
                    <a:pt x="322" y="456"/>
                  </a:lnTo>
                  <a:lnTo>
                    <a:pt x="197" y="518"/>
                  </a:lnTo>
                  <a:lnTo>
                    <a:pt x="125" y="509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05;p33"/>
            <p:cNvSpPr/>
            <p:nvPr/>
          </p:nvSpPr>
          <p:spPr>
            <a:xfrm>
              <a:off x="3864226" y="2060578"/>
              <a:ext cx="17787" cy="18193"/>
            </a:xfrm>
            <a:custGeom>
              <a:avLst/>
              <a:gdLst/>
              <a:ahLst/>
              <a:cxnLst/>
              <a:rect l="l" t="t" r="r" b="b"/>
              <a:pathLst>
                <a:path w="438" h="448" extrusionOk="0">
                  <a:moveTo>
                    <a:pt x="45" y="402"/>
                  </a:moveTo>
                  <a:lnTo>
                    <a:pt x="0" y="349"/>
                  </a:lnTo>
                  <a:lnTo>
                    <a:pt x="0" y="215"/>
                  </a:lnTo>
                  <a:lnTo>
                    <a:pt x="36" y="152"/>
                  </a:lnTo>
                  <a:lnTo>
                    <a:pt x="107" y="90"/>
                  </a:lnTo>
                  <a:lnTo>
                    <a:pt x="286" y="10"/>
                  </a:lnTo>
                  <a:lnTo>
                    <a:pt x="384" y="1"/>
                  </a:lnTo>
                  <a:lnTo>
                    <a:pt x="411" y="18"/>
                  </a:lnTo>
                  <a:lnTo>
                    <a:pt x="438" y="54"/>
                  </a:lnTo>
                  <a:lnTo>
                    <a:pt x="429" y="152"/>
                  </a:lnTo>
                  <a:lnTo>
                    <a:pt x="348" y="331"/>
                  </a:lnTo>
                  <a:lnTo>
                    <a:pt x="295" y="402"/>
                  </a:lnTo>
                  <a:lnTo>
                    <a:pt x="232" y="447"/>
                  </a:lnTo>
                  <a:lnTo>
                    <a:pt x="98" y="447"/>
                  </a:lnTo>
                  <a:lnTo>
                    <a:pt x="45" y="402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06;p33"/>
            <p:cNvSpPr/>
            <p:nvPr/>
          </p:nvSpPr>
          <p:spPr>
            <a:xfrm>
              <a:off x="3597300" y="1920231"/>
              <a:ext cx="268757" cy="253528"/>
            </a:xfrm>
            <a:custGeom>
              <a:avLst/>
              <a:gdLst/>
              <a:ahLst/>
              <a:cxnLst/>
              <a:rect l="l" t="t" r="r" b="b"/>
              <a:pathLst>
                <a:path w="6618" h="6243" extrusionOk="0">
                  <a:moveTo>
                    <a:pt x="1001" y="1"/>
                  </a:moveTo>
                  <a:lnTo>
                    <a:pt x="894" y="10"/>
                  </a:lnTo>
                  <a:lnTo>
                    <a:pt x="804" y="63"/>
                  </a:lnTo>
                  <a:lnTo>
                    <a:pt x="769" y="108"/>
                  </a:lnTo>
                  <a:lnTo>
                    <a:pt x="554" y="411"/>
                  </a:lnTo>
                  <a:lnTo>
                    <a:pt x="242" y="1063"/>
                  </a:lnTo>
                  <a:lnTo>
                    <a:pt x="54" y="1751"/>
                  </a:lnTo>
                  <a:lnTo>
                    <a:pt x="1" y="2456"/>
                  </a:lnTo>
                  <a:lnTo>
                    <a:pt x="81" y="3162"/>
                  </a:lnTo>
                  <a:lnTo>
                    <a:pt x="277" y="3841"/>
                  </a:lnTo>
                  <a:lnTo>
                    <a:pt x="608" y="4475"/>
                  </a:lnTo>
                  <a:lnTo>
                    <a:pt x="1063" y="5055"/>
                  </a:lnTo>
                  <a:lnTo>
                    <a:pt x="1340" y="5305"/>
                  </a:lnTo>
                  <a:lnTo>
                    <a:pt x="1626" y="5546"/>
                  </a:lnTo>
                  <a:lnTo>
                    <a:pt x="2260" y="5903"/>
                  </a:lnTo>
                  <a:lnTo>
                    <a:pt x="2930" y="6136"/>
                  </a:lnTo>
                  <a:lnTo>
                    <a:pt x="3626" y="6243"/>
                  </a:lnTo>
                  <a:lnTo>
                    <a:pt x="4323" y="6216"/>
                  </a:lnTo>
                  <a:lnTo>
                    <a:pt x="5001" y="6073"/>
                  </a:lnTo>
                  <a:lnTo>
                    <a:pt x="5653" y="5796"/>
                  </a:lnTo>
                  <a:lnTo>
                    <a:pt x="6261" y="5403"/>
                  </a:lnTo>
                  <a:lnTo>
                    <a:pt x="6528" y="5153"/>
                  </a:lnTo>
                  <a:lnTo>
                    <a:pt x="6573" y="5109"/>
                  </a:lnTo>
                  <a:lnTo>
                    <a:pt x="6618" y="4984"/>
                  </a:lnTo>
                  <a:lnTo>
                    <a:pt x="6609" y="4868"/>
                  </a:lnTo>
                  <a:lnTo>
                    <a:pt x="6555" y="4751"/>
                  </a:lnTo>
                  <a:lnTo>
                    <a:pt x="6511" y="4707"/>
                  </a:lnTo>
                  <a:lnTo>
                    <a:pt x="1144" y="63"/>
                  </a:lnTo>
                  <a:lnTo>
                    <a:pt x="1099" y="36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F43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907;p33"/>
            <p:cNvSpPr/>
            <p:nvPr/>
          </p:nvSpPr>
          <p:spPr>
            <a:xfrm>
              <a:off x="3611066" y="1929287"/>
              <a:ext cx="244472" cy="231071"/>
            </a:xfrm>
            <a:custGeom>
              <a:avLst/>
              <a:gdLst/>
              <a:ahLst/>
              <a:cxnLst/>
              <a:rect l="l" t="t" r="r" b="b"/>
              <a:pathLst>
                <a:path w="6020" h="5690" extrusionOk="0">
                  <a:moveTo>
                    <a:pt x="912" y="1"/>
                  </a:moveTo>
                  <a:lnTo>
                    <a:pt x="814" y="10"/>
                  </a:lnTo>
                  <a:lnTo>
                    <a:pt x="715" y="63"/>
                  </a:lnTo>
                  <a:lnTo>
                    <a:pt x="680" y="99"/>
                  </a:lnTo>
                  <a:lnTo>
                    <a:pt x="492" y="376"/>
                  </a:lnTo>
                  <a:lnTo>
                    <a:pt x="206" y="974"/>
                  </a:lnTo>
                  <a:lnTo>
                    <a:pt x="46" y="1599"/>
                  </a:lnTo>
                  <a:lnTo>
                    <a:pt x="1" y="2242"/>
                  </a:lnTo>
                  <a:lnTo>
                    <a:pt x="63" y="2876"/>
                  </a:lnTo>
                  <a:lnTo>
                    <a:pt x="251" y="3501"/>
                  </a:lnTo>
                  <a:lnTo>
                    <a:pt x="555" y="4073"/>
                  </a:lnTo>
                  <a:lnTo>
                    <a:pt x="965" y="4600"/>
                  </a:lnTo>
                  <a:lnTo>
                    <a:pt x="1215" y="4832"/>
                  </a:lnTo>
                  <a:lnTo>
                    <a:pt x="1483" y="5046"/>
                  </a:lnTo>
                  <a:lnTo>
                    <a:pt x="2055" y="5377"/>
                  </a:lnTo>
                  <a:lnTo>
                    <a:pt x="2662" y="5591"/>
                  </a:lnTo>
                  <a:lnTo>
                    <a:pt x="3287" y="5689"/>
                  </a:lnTo>
                  <a:lnTo>
                    <a:pt x="3921" y="5671"/>
                  </a:lnTo>
                  <a:lnTo>
                    <a:pt x="4546" y="5538"/>
                  </a:lnTo>
                  <a:lnTo>
                    <a:pt x="5136" y="5296"/>
                  </a:lnTo>
                  <a:lnTo>
                    <a:pt x="5689" y="4939"/>
                  </a:lnTo>
                  <a:lnTo>
                    <a:pt x="5930" y="4716"/>
                  </a:lnTo>
                  <a:lnTo>
                    <a:pt x="5975" y="4662"/>
                  </a:lnTo>
                  <a:lnTo>
                    <a:pt x="6020" y="4546"/>
                  </a:lnTo>
                  <a:lnTo>
                    <a:pt x="6020" y="4421"/>
                  </a:lnTo>
                  <a:lnTo>
                    <a:pt x="5966" y="4314"/>
                  </a:lnTo>
                  <a:lnTo>
                    <a:pt x="5922" y="4261"/>
                  </a:lnTo>
                  <a:lnTo>
                    <a:pt x="1055" y="63"/>
                  </a:lnTo>
                  <a:lnTo>
                    <a:pt x="1010" y="2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C00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908;p33"/>
            <p:cNvSpPr/>
            <p:nvPr/>
          </p:nvSpPr>
          <p:spPr>
            <a:xfrm rot="4425137">
              <a:off x="3568998" y="2003257"/>
              <a:ext cx="274976" cy="143451"/>
            </a:xfrm>
            <a:custGeom>
              <a:avLst/>
              <a:gdLst/>
              <a:ahLst/>
              <a:cxnLst/>
              <a:rect l="l" t="t" r="r" b="b"/>
              <a:pathLst>
                <a:path w="3894" h="3001" extrusionOk="0">
                  <a:moveTo>
                    <a:pt x="2206" y="0"/>
                  </a:moveTo>
                  <a:lnTo>
                    <a:pt x="1920" y="36"/>
                  </a:lnTo>
                  <a:lnTo>
                    <a:pt x="1804" y="107"/>
                  </a:lnTo>
                  <a:lnTo>
                    <a:pt x="1206" y="545"/>
                  </a:lnTo>
                  <a:lnTo>
                    <a:pt x="420" y="1170"/>
                  </a:lnTo>
                  <a:lnTo>
                    <a:pt x="232" y="1340"/>
                  </a:lnTo>
                  <a:lnTo>
                    <a:pt x="54" y="1563"/>
                  </a:lnTo>
                  <a:lnTo>
                    <a:pt x="0" y="1715"/>
                  </a:lnTo>
                  <a:lnTo>
                    <a:pt x="0" y="1858"/>
                  </a:lnTo>
                  <a:lnTo>
                    <a:pt x="45" y="2000"/>
                  </a:lnTo>
                  <a:lnTo>
                    <a:pt x="197" y="2224"/>
                  </a:lnTo>
                  <a:lnTo>
                    <a:pt x="366" y="2376"/>
                  </a:lnTo>
                  <a:lnTo>
                    <a:pt x="554" y="2527"/>
                  </a:lnTo>
                  <a:lnTo>
                    <a:pt x="982" y="2760"/>
                  </a:lnTo>
                  <a:lnTo>
                    <a:pt x="1447" y="2911"/>
                  </a:lnTo>
                  <a:lnTo>
                    <a:pt x="1929" y="2992"/>
                  </a:lnTo>
                  <a:lnTo>
                    <a:pt x="2411" y="3001"/>
                  </a:lnTo>
                  <a:lnTo>
                    <a:pt x="2867" y="2956"/>
                  </a:lnTo>
                  <a:lnTo>
                    <a:pt x="3277" y="2858"/>
                  </a:lnTo>
                  <a:lnTo>
                    <a:pt x="3635" y="2715"/>
                  </a:lnTo>
                  <a:lnTo>
                    <a:pt x="3777" y="2634"/>
                  </a:lnTo>
                  <a:lnTo>
                    <a:pt x="3822" y="2599"/>
                  </a:lnTo>
                  <a:lnTo>
                    <a:pt x="3876" y="2501"/>
                  </a:lnTo>
                  <a:lnTo>
                    <a:pt x="3894" y="2304"/>
                  </a:lnTo>
                  <a:lnTo>
                    <a:pt x="3813" y="1974"/>
                  </a:lnTo>
                  <a:lnTo>
                    <a:pt x="3652" y="1599"/>
                  </a:lnTo>
                  <a:lnTo>
                    <a:pt x="3108" y="688"/>
                  </a:lnTo>
                  <a:lnTo>
                    <a:pt x="2938" y="456"/>
                  </a:lnTo>
                  <a:lnTo>
                    <a:pt x="2813" y="286"/>
                  </a:lnTo>
                  <a:lnTo>
                    <a:pt x="2509" y="7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909;p33"/>
            <p:cNvSpPr/>
            <p:nvPr/>
          </p:nvSpPr>
          <p:spPr>
            <a:xfrm>
              <a:off x="3764855" y="2082711"/>
              <a:ext cx="14904" cy="21442"/>
            </a:xfrm>
            <a:custGeom>
              <a:avLst/>
              <a:gdLst/>
              <a:ahLst/>
              <a:cxnLst/>
              <a:rect l="l" t="t" r="r" b="b"/>
              <a:pathLst>
                <a:path w="367" h="528" extrusionOk="0">
                  <a:moveTo>
                    <a:pt x="241" y="518"/>
                  </a:moveTo>
                  <a:lnTo>
                    <a:pt x="170" y="527"/>
                  </a:lnTo>
                  <a:lnTo>
                    <a:pt x="45" y="456"/>
                  </a:lnTo>
                  <a:lnTo>
                    <a:pt x="18" y="393"/>
                  </a:lnTo>
                  <a:lnTo>
                    <a:pt x="0" y="304"/>
                  </a:lnTo>
                  <a:lnTo>
                    <a:pt x="18" y="116"/>
                  </a:lnTo>
                  <a:lnTo>
                    <a:pt x="63" y="18"/>
                  </a:lnTo>
                  <a:lnTo>
                    <a:pt x="90" y="0"/>
                  </a:lnTo>
                  <a:lnTo>
                    <a:pt x="134" y="0"/>
                  </a:lnTo>
                  <a:lnTo>
                    <a:pt x="215" y="54"/>
                  </a:lnTo>
                  <a:lnTo>
                    <a:pt x="322" y="206"/>
                  </a:lnTo>
                  <a:lnTo>
                    <a:pt x="357" y="295"/>
                  </a:lnTo>
                  <a:lnTo>
                    <a:pt x="366" y="366"/>
                  </a:lnTo>
                  <a:lnTo>
                    <a:pt x="304" y="491"/>
                  </a:lnTo>
                  <a:lnTo>
                    <a:pt x="241" y="518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10;p33"/>
            <p:cNvSpPr/>
            <p:nvPr/>
          </p:nvSpPr>
          <p:spPr>
            <a:xfrm>
              <a:off x="3725301" y="2086691"/>
              <a:ext cx="14579" cy="21442"/>
            </a:xfrm>
            <a:custGeom>
              <a:avLst/>
              <a:gdLst/>
              <a:ahLst/>
              <a:cxnLst/>
              <a:rect l="l" t="t" r="r" b="b"/>
              <a:pathLst>
                <a:path w="359" h="528" extrusionOk="0">
                  <a:moveTo>
                    <a:pt x="144" y="527"/>
                  </a:moveTo>
                  <a:lnTo>
                    <a:pt x="81" y="510"/>
                  </a:lnTo>
                  <a:lnTo>
                    <a:pt x="1" y="393"/>
                  </a:lnTo>
                  <a:lnTo>
                    <a:pt x="1" y="322"/>
                  </a:lnTo>
                  <a:lnTo>
                    <a:pt x="28" y="233"/>
                  </a:lnTo>
                  <a:lnTo>
                    <a:pt x="126" y="72"/>
                  </a:lnTo>
                  <a:lnTo>
                    <a:pt x="206" y="1"/>
                  </a:lnTo>
                  <a:lnTo>
                    <a:pt x="242" y="1"/>
                  </a:lnTo>
                  <a:lnTo>
                    <a:pt x="278" y="18"/>
                  </a:lnTo>
                  <a:lnTo>
                    <a:pt x="322" y="108"/>
                  </a:lnTo>
                  <a:lnTo>
                    <a:pt x="358" y="295"/>
                  </a:lnTo>
                  <a:lnTo>
                    <a:pt x="349" y="385"/>
                  </a:lnTo>
                  <a:lnTo>
                    <a:pt x="331" y="456"/>
                  </a:lnTo>
                  <a:lnTo>
                    <a:pt x="215" y="527"/>
                  </a:lnTo>
                  <a:lnTo>
                    <a:pt x="144" y="527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11;p33"/>
            <p:cNvSpPr/>
            <p:nvPr/>
          </p:nvSpPr>
          <p:spPr>
            <a:xfrm>
              <a:off x="3688346" y="2075807"/>
              <a:ext cx="17422" cy="18924"/>
            </a:xfrm>
            <a:custGeom>
              <a:avLst/>
              <a:gdLst/>
              <a:ahLst/>
              <a:cxnLst/>
              <a:rect l="l" t="t" r="r" b="b"/>
              <a:pathLst>
                <a:path w="429" h="466" extrusionOk="0">
                  <a:moveTo>
                    <a:pt x="54" y="420"/>
                  </a:moveTo>
                  <a:lnTo>
                    <a:pt x="9" y="367"/>
                  </a:lnTo>
                  <a:lnTo>
                    <a:pt x="0" y="233"/>
                  </a:lnTo>
                  <a:lnTo>
                    <a:pt x="36" y="170"/>
                  </a:lnTo>
                  <a:lnTo>
                    <a:pt x="107" y="108"/>
                  </a:lnTo>
                  <a:lnTo>
                    <a:pt x="268" y="19"/>
                  </a:lnTo>
                  <a:lnTo>
                    <a:pt x="375" y="1"/>
                  </a:lnTo>
                  <a:lnTo>
                    <a:pt x="402" y="19"/>
                  </a:lnTo>
                  <a:lnTo>
                    <a:pt x="429" y="45"/>
                  </a:lnTo>
                  <a:lnTo>
                    <a:pt x="420" y="144"/>
                  </a:lnTo>
                  <a:lnTo>
                    <a:pt x="357" y="322"/>
                  </a:lnTo>
                  <a:lnTo>
                    <a:pt x="304" y="403"/>
                  </a:lnTo>
                  <a:lnTo>
                    <a:pt x="250" y="447"/>
                  </a:lnTo>
                  <a:lnTo>
                    <a:pt x="116" y="465"/>
                  </a:lnTo>
                  <a:lnTo>
                    <a:pt x="54" y="42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12;p33"/>
            <p:cNvSpPr/>
            <p:nvPr/>
          </p:nvSpPr>
          <p:spPr>
            <a:xfrm>
              <a:off x="3656224" y="2013633"/>
              <a:ext cx="21442" cy="14904"/>
            </a:xfrm>
            <a:custGeom>
              <a:avLst/>
              <a:gdLst/>
              <a:ahLst/>
              <a:cxnLst/>
              <a:rect l="l" t="t" r="r" b="b"/>
              <a:pathLst>
                <a:path w="528" h="367" extrusionOk="0">
                  <a:moveTo>
                    <a:pt x="9" y="135"/>
                  </a:moveTo>
                  <a:lnTo>
                    <a:pt x="36" y="72"/>
                  </a:lnTo>
                  <a:lnTo>
                    <a:pt x="152" y="1"/>
                  </a:lnTo>
                  <a:lnTo>
                    <a:pt x="224" y="10"/>
                  </a:lnTo>
                  <a:lnTo>
                    <a:pt x="313" y="45"/>
                  </a:lnTo>
                  <a:lnTo>
                    <a:pt x="465" y="152"/>
                  </a:lnTo>
                  <a:lnTo>
                    <a:pt x="527" y="242"/>
                  </a:lnTo>
                  <a:lnTo>
                    <a:pt x="518" y="278"/>
                  </a:lnTo>
                  <a:lnTo>
                    <a:pt x="509" y="304"/>
                  </a:lnTo>
                  <a:lnTo>
                    <a:pt x="411" y="349"/>
                  </a:lnTo>
                  <a:lnTo>
                    <a:pt x="224" y="367"/>
                  </a:lnTo>
                  <a:lnTo>
                    <a:pt x="134" y="358"/>
                  </a:lnTo>
                  <a:lnTo>
                    <a:pt x="63" y="331"/>
                  </a:lnTo>
                  <a:lnTo>
                    <a:pt x="0" y="206"/>
                  </a:lnTo>
                  <a:lnTo>
                    <a:pt x="9" y="135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13;p33"/>
            <p:cNvSpPr/>
            <p:nvPr/>
          </p:nvSpPr>
          <p:spPr>
            <a:xfrm>
              <a:off x="3663676" y="1969531"/>
              <a:ext cx="18518" cy="17462"/>
            </a:xfrm>
            <a:custGeom>
              <a:avLst/>
              <a:gdLst/>
              <a:ahLst/>
              <a:cxnLst/>
              <a:rect l="l" t="t" r="r" b="b"/>
              <a:pathLst>
                <a:path w="456" h="430" extrusionOk="0">
                  <a:moveTo>
                    <a:pt x="36" y="54"/>
                  </a:moveTo>
                  <a:lnTo>
                    <a:pt x="89" y="10"/>
                  </a:lnTo>
                  <a:lnTo>
                    <a:pt x="223" y="1"/>
                  </a:lnTo>
                  <a:lnTo>
                    <a:pt x="286" y="36"/>
                  </a:lnTo>
                  <a:lnTo>
                    <a:pt x="348" y="108"/>
                  </a:lnTo>
                  <a:lnTo>
                    <a:pt x="438" y="278"/>
                  </a:lnTo>
                  <a:lnTo>
                    <a:pt x="456" y="376"/>
                  </a:lnTo>
                  <a:lnTo>
                    <a:pt x="438" y="403"/>
                  </a:lnTo>
                  <a:lnTo>
                    <a:pt x="411" y="429"/>
                  </a:lnTo>
                  <a:lnTo>
                    <a:pt x="313" y="429"/>
                  </a:lnTo>
                  <a:lnTo>
                    <a:pt x="134" y="358"/>
                  </a:lnTo>
                  <a:lnTo>
                    <a:pt x="54" y="304"/>
                  </a:lnTo>
                  <a:lnTo>
                    <a:pt x="9" y="251"/>
                  </a:lnTo>
                  <a:lnTo>
                    <a:pt x="0" y="117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14;p33"/>
            <p:cNvSpPr/>
            <p:nvPr/>
          </p:nvSpPr>
          <p:spPr>
            <a:xfrm>
              <a:off x="3422516" y="2510618"/>
              <a:ext cx="335114" cy="83819"/>
            </a:xfrm>
            <a:custGeom>
              <a:avLst/>
              <a:gdLst/>
              <a:ahLst/>
              <a:cxnLst/>
              <a:rect l="l" t="t" r="r" b="b"/>
              <a:pathLst>
                <a:path w="8252" h="2064" extrusionOk="0">
                  <a:moveTo>
                    <a:pt x="0" y="1"/>
                  </a:moveTo>
                  <a:lnTo>
                    <a:pt x="0" y="429"/>
                  </a:lnTo>
                  <a:lnTo>
                    <a:pt x="9" y="599"/>
                  </a:lnTo>
                  <a:lnTo>
                    <a:pt x="72" y="920"/>
                  </a:lnTo>
                  <a:lnTo>
                    <a:pt x="197" y="1215"/>
                  </a:lnTo>
                  <a:lnTo>
                    <a:pt x="375" y="1474"/>
                  </a:lnTo>
                  <a:lnTo>
                    <a:pt x="590" y="1697"/>
                  </a:lnTo>
                  <a:lnTo>
                    <a:pt x="858" y="1876"/>
                  </a:lnTo>
                  <a:lnTo>
                    <a:pt x="1152" y="1992"/>
                  </a:lnTo>
                  <a:lnTo>
                    <a:pt x="1474" y="2063"/>
                  </a:lnTo>
                  <a:lnTo>
                    <a:pt x="6778" y="2063"/>
                  </a:lnTo>
                  <a:lnTo>
                    <a:pt x="7100" y="1992"/>
                  </a:lnTo>
                  <a:lnTo>
                    <a:pt x="7394" y="1876"/>
                  </a:lnTo>
                  <a:lnTo>
                    <a:pt x="7653" y="1697"/>
                  </a:lnTo>
                  <a:lnTo>
                    <a:pt x="7877" y="1474"/>
                  </a:lnTo>
                  <a:lnTo>
                    <a:pt x="8055" y="1215"/>
                  </a:lnTo>
                  <a:lnTo>
                    <a:pt x="8180" y="920"/>
                  </a:lnTo>
                  <a:lnTo>
                    <a:pt x="8243" y="599"/>
                  </a:lnTo>
                  <a:lnTo>
                    <a:pt x="8252" y="429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915;p33"/>
            <p:cNvSpPr/>
            <p:nvPr/>
          </p:nvSpPr>
          <p:spPr>
            <a:xfrm>
              <a:off x="3423613" y="2522598"/>
              <a:ext cx="331865" cy="51900"/>
            </a:xfrm>
            <a:custGeom>
              <a:avLst/>
              <a:gdLst/>
              <a:ahLst/>
              <a:cxnLst/>
              <a:rect l="l" t="t" r="r" b="b"/>
              <a:pathLst>
                <a:path w="8172" h="1278" extrusionOk="0">
                  <a:moveTo>
                    <a:pt x="0" y="0"/>
                  </a:moveTo>
                  <a:lnTo>
                    <a:pt x="0" y="438"/>
                  </a:lnTo>
                  <a:lnTo>
                    <a:pt x="9" y="554"/>
                  </a:lnTo>
                  <a:lnTo>
                    <a:pt x="98" y="804"/>
                  </a:lnTo>
                  <a:lnTo>
                    <a:pt x="313" y="1143"/>
                  </a:lnTo>
                  <a:lnTo>
                    <a:pt x="438" y="1277"/>
                  </a:lnTo>
                  <a:lnTo>
                    <a:pt x="2000" y="1268"/>
                  </a:lnTo>
                  <a:lnTo>
                    <a:pt x="4099" y="1251"/>
                  </a:lnTo>
                  <a:lnTo>
                    <a:pt x="6224" y="1233"/>
                  </a:lnTo>
                  <a:lnTo>
                    <a:pt x="7805" y="1224"/>
                  </a:lnTo>
                  <a:lnTo>
                    <a:pt x="7939" y="1063"/>
                  </a:lnTo>
                  <a:lnTo>
                    <a:pt x="8109" y="759"/>
                  </a:lnTo>
                  <a:lnTo>
                    <a:pt x="8171" y="545"/>
                  </a:lnTo>
                  <a:lnTo>
                    <a:pt x="8171" y="438"/>
                  </a:lnTo>
                  <a:lnTo>
                    <a:pt x="8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916;p33"/>
            <p:cNvSpPr/>
            <p:nvPr/>
          </p:nvSpPr>
          <p:spPr>
            <a:xfrm>
              <a:off x="3070025" y="2086325"/>
              <a:ext cx="1045911" cy="472579"/>
            </a:xfrm>
            <a:custGeom>
              <a:avLst/>
              <a:gdLst/>
              <a:ahLst/>
              <a:cxnLst/>
              <a:rect l="l" t="t" r="r" b="b"/>
              <a:pathLst>
                <a:path w="25755" h="11637" extrusionOk="0">
                  <a:moveTo>
                    <a:pt x="0" y="1"/>
                  </a:moveTo>
                  <a:lnTo>
                    <a:pt x="18" y="679"/>
                  </a:lnTo>
                  <a:lnTo>
                    <a:pt x="152" y="2001"/>
                  </a:lnTo>
                  <a:lnTo>
                    <a:pt x="420" y="3278"/>
                  </a:lnTo>
                  <a:lnTo>
                    <a:pt x="813" y="4510"/>
                  </a:lnTo>
                  <a:lnTo>
                    <a:pt x="1313" y="5680"/>
                  </a:lnTo>
                  <a:lnTo>
                    <a:pt x="1929" y="6787"/>
                  </a:lnTo>
                  <a:lnTo>
                    <a:pt x="2653" y="7823"/>
                  </a:lnTo>
                  <a:lnTo>
                    <a:pt x="3465" y="8788"/>
                  </a:lnTo>
                  <a:lnTo>
                    <a:pt x="3912" y="9234"/>
                  </a:lnTo>
                  <a:lnTo>
                    <a:pt x="4215" y="9520"/>
                  </a:lnTo>
                  <a:lnTo>
                    <a:pt x="4867" y="10038"/>
                  </a:lnTo>
                  <a:lnTo>
                    <a:pt x="5555" y="10484"/>
                  </a:lnTo>
                  <a:lnTo>
                    <a:pt x="6287" y="10859"/>
                  </a:lnTo>
                  <a:lnTo>
                    <a:pt x="7055" y="11163"/>
                  </a:lnTo>
                  <a:lnTo>
                    <a:pt x="7850" y="11395"/>
                  </a:lnTo>
                  <a:lnTo>
                    <a:pt x="8662" y="11547"/>
                  </a:lnTo>
                  <a:lnTo>
                    <a:pt x="9493" y="11627"/>
                  </a:lnTo>
                  <a:lnTo>
                    <a:pt x="9904" y="11636"/>
                  </a:lnTo>
                  <a:lnTo>
                    <a:pt x="15851" y="11636"/>
                  </a:lnTo>
                  <a:lnTo>
                    <a:pt x="16262" y="11627"/>
                  </a:lnTo>
                  <a:lnTo>
                    <a:pt x="17092" y="11547"/>
                  </a:lnTo>
                  <a:lnTo>
                    <a:pt x="17905" y="11395"/>
                  </a:lnTo>
                  <a:lnTo>
                    <a:pt x="18700" y="11163"/>
                  </a:lnTo>
                  <a:lnTo>
                    <a:pt x="19468" y="10859"/>
                  </a:lnTo>
                  <a:lnTo>
                    <a:pt x="20200" y="10484"/>
                  </a:lnTo>
                  <a:lnTo>
                    <a:pt x="20888" y="10038"/>
                  </a:lnTo>
                  <a:lnTo>
                    <a:pt x="21540" y="9520"/>
                  </a:lnTo>
                  <a:lnTo>
                    <a:pt x="21843" y="9234"/>
                  </a:lnTo>
                  <a:lnTo>
                    <a:pt x="22290" y="8788"/>
                  </a:lnTo>
                  <a:lnTo>
                    <a:pt x="23102" y="7823"/>
                  </a:lnTo>
                  <a:lnTo>
                    <a:pt x="23826" y="6787"/>
                  </a:lnTo>
                  <a:lnTo>
                    <a:pt x="24442" y="5680"/>
                  </a:lnTo>
                  <a:lnTo>
                    <a:pt x="24942" y="4510"/>
                  </a:lnTo>
                  <a:lnTo>
                    <a:pt x="25335" y="3278"/>
                  </a:lnTo>
                  <a:lnTo>
                    <a:pt x="25603" y="2001"/>
                  </a:lnTo>
                  <a:lnTo>
                    <a:pt x="25737" y="679"/>
                  </a:lnTo>
                  <a:lnTo>
                    <a:pt x="2575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917;p33"/>
            <p:cNvSpPr/>
            <p:nvPr/>
          </p:nvSpPr>
          <p:spPr>
            <a:xfrm>
              <a:off x="3070025" y="2086325"/>
              <a:ext cx="1045911" cy="473675"/>
            </a:xfrm>
            <a:custGeom>
              <a:avLst/>
              <a:gdLst/>
              <a:ahLst/>
              <a:cxnLst/>
              <a:rect l="l" t="t" r="r" b="b"/>
              <a:pathLst>
                <a:path w="25755" h="11664" extrusionOk="0">
                  <a:moveTo>
                    <a:pt x="0" y="1"/>
                  </a:moveTo>
                  <a:lnTo>
                    <a:pt x="9" y="420"/>
                  </a:lnTo>
                  <a:lnTo>
                    <a:pt x="63" y="1260"/>
                  </a:lnTo>
                  <a:lnTo>
                    <a:pt x="108" y="1671"/>
                  </a:lnTo>
                  <a:lnTo>
                    <a:pt x="20066" y="1572"/>
                  </a:lnTo>
                  <a:lnTo>
                    <a:pt x="20066" y="1572"/>
                  </a:lnTo>
                  <a:lnTo>
                    <a:pt x="19968" y="2046"/>
                  </a:lnTo>
                  <a:lnTo>
                    <a:pt x="19736" y="2939"/>
                  </a:lnTo>
                  <a:lnTo>
                    <a:pt x="19468" y="3805"/>
                  </a:lnTo>
                  <a:lnTo>
                    <a:pt x="19164" y="4626"/>
                  </a:lnTo>
                  <a:lnTo>
                    <a:pt x="18664" y="5787"/>
                  </a:lnTo>
                  <a:lnTo>
                    <a:pt x="17914" y="7207"/>
                  </a:lnTo>
                  <a:lnTo>
                    <a:pt x="17110" y="8466"/>
                  </a:lnTo>
                  <a:lnTo>
                    <a:pt x="16280" y="9574"/>
                  </a:lnTo>
                  <a:lnTo>
                    <a:pt x="15467" y="10520"/>
                  </a:lnTo>
                  <a:lnTo>
                    <a:pt x="14708" y="11306"/>
                  </a:lnTo>
                  <a:lnTo>
                    <a:pt x="14369" y="11636"/>
                  </a:lnTo>
                  <a:lnTo>
                    <a:pt x="15217" y="11663"/>
                  </a:lnTo>
                  <a:lnTo>
                    <a:pt x="16449" y="11636"/>
                  </a:lnTo>
                  <a:lnTo>
                    <a:pt x="17271" y="11547"/>
                  </a:lnTo>
                  <a:lnTo>
                    <a:pt x="18084" y="11386"/>
                  </a:lnTo>
                  <a:lnTo>
                    <a:pt x="18896" y="11136"/>
                  </a:lnTo>
                  <a:lnTo>
                    <a:pt x="19736" y="10761"/>
                  </a:lnTo>
                  <a:lnTo>
                    <a:pt x="20593" y="10261"/>
                  </a:lnTo>
                  <a:lnTo>
                    <a:pt x="21039" y="9949"/>
                  </a:lnTo>
                  <a:lnTo>
                    <a:pt x="21504" y="9565"/>
                  </a:lnTo>
                  <a:lnTo>
                    <a:pt x="22361" y="8707"/>
                  </a:lnTo>
                  <a:lnTo>
                    <a:pt x="23138" y="7779"/>
                  </a:lnTo>
                  <a:lnTo>
                    <a:pt x="23826" y="6778"/>
                  </a:lnTo>
                  <a:lnTo>
                    <a:pt x="24424" y="5707"/>
                  </a:lnTo>
                  <a:lnTo>
                    <a:pt x="24915" y="4582"/>
                  </a:lnTo>
                  <a:lnTo>
                    <a:pt x="25299" y="3403"/>
                  </a:lnTo>
                  <a:lnTo>
                    <a:pt x="25567" y="2180"/>
                  </a:lnTo>
                  <a:lnTo>
                    <a:pt x="25656" y="1554"/>
                  </a:lnTo>
                  <a:lnTo>
                    <a:pt x="25665" y="1554"/>
                  </a:lnTo>
                  <a:lnTo>
                    <a:pt x="25692" y="1260"/>
                  </a:lnTo>
                  <a:lnTo>
                    <a:pt x="25719" y="920"/>
                  </a:lnTo>
                  <a:lnTo>
                    <a:pt x="25728" y="688"/>
                  </a:lnTo>
                  <a:lnTo>
                    <a:pt x="25737" y="456"/>
                  </a:lnTo>
                  <a:lnTo>
                    <a:pt x="25746" y="206"/>
                  </a:lnTo>
                  <a:lnTo>
                    <a:pt x="25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918;p33"/>
            <p:cNvSpPr/>
            <p:nvPr/>
          </p:nvSpPr>
          <p:spPr>
            <a:xfrm>
              <a:off x="3027223" y="2073289"/>
              <a:ext cx="1125709" cy="42437"/>
            </a:xfrm>
            <a:custGeom>
              <a:avLst/>
              <a:gdLst/>
              <a:ahLst/>
              <a:cxnLst/>
              <a:rect l="l" t="t" r="r" b="b"/>
              <a:pathLst>
                <a:path w="27720" h="1045" extrusionOk="0">
                  <a:moveTo>
                    <a:pt x="519" y="0"/>
                  </a:moveTo>
                  <a:lnTo>
                    <a:pt x="411" y="9"/>
                  </a:lnTo>
                  <a:lnTo>
                    <a:pt x="224" y="89"/>
                  </a:lnTo>
                  <a:lnTo>
                    <a:pt x="90" y="232"/>
                  </a:lnTo>
                  <a:lnTo>
                    <a:pt x="10" y="420"/>
                  </a:lnTo>
                  <a:lnTo>
                    <a:pt x="1" y="527"/>
                  </a:lnTo>
                  <a:lnTo>
                    <a:pt x="10" y="634"/>
                  </a:lnTo>
                  <a:lnTo>
                    <a:pt x="90" y="822"/>
                  </a:lnTo>
                  <a:lnTo>
                    <a:pt x="224" y="956"/>
                  </a:lnTo>
                  <a:lnTo>
                    <a:pt x="411" y="1036"/>
                  </a:lnTo>
                  <a:lnTo>
                    <a:pt x="519" y="1045"/>
                  </a:lnTo>
                  <a:lnTo>
                    <a:pt x="27201" y="1045"/>
                  </a:lnTo>
                  <a:lnTo>
                    <a:pt x="27309" y="1036"/>
                  </a:lnTo>
                  <a:lnTo>
                    <a:pt x="27496" y="956"/>
                  </a:lnTo>
                  <a:lnTo>
                    <a:pt x="27630" y="822"/>
                  </a:lnTo>
                  <a:lnTo>
                    <a:pt x="27710" y="634"/>
                  </a:lnTo>
                  <a:lnTo>
                    <a:pt x="27719" y="527"/>
                  </a:lnTo>
                  <a:lnTo>
                    <a:pt x="27710" y="420"/>
                  </a:lnTo>
                  <a:lnTo>
                    <a:pt x="27630" y="232"/>
                  </a:lnTo>
                  <a:lnTo>
                    <a:pt x="27496" y="89"/>
                  </a:lnTo>
                  <a:lnTo>
                    <a:pt x="27309" y="9"/>
                  </a:lnTo>
                  <a:lnTo>
                    <a:pt x="27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919;p33"/>
            <p:cNvSpPr/>
            <p:nvPr/>
          </p:nvSpPr>
          <p:spPr>
            <a:xfrm>
              <a:off x="3324972" y="2592203"/>
              <a:ext cx="530204" cy="42478"/>
            </a:xfrm>
            <a:custGeom>
              <a:avLst/>
              <a:gdLst/>
              <a:ahLst/>
              <a:cxnLst/>
              <a:rect l="l" t="t" r="r" b="b"/>
              <a:pathLst>
                <a:path w="13056" h="1046" extrusionOk="0">
                  <a:moveTo>
                    <a:pt x="518" y="1"/>
                  </a:moveTo>
                  <a:lnTo>
                    <a:pt x="420" y="10"/>
                  </a:lnTo>
                  <a:lnTo>
                    <a:pt x="232" y="90"/>
                  </a:lnTo>
                  <a:lnTo>
                    <a:pt x="89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635"/>
                  </a:lnTo>
                  <a:lnTo>
                    <a:pt x="89" y="822"/>
                  </a:lnTo>
                  <a:lnTo>
                    <a:pt x="232" y="956"/>
                  </a:lnTo>
                  <a:lnTo>
                    <a:pt x="420" y="1037"/>
                  </a:lnTo>
                  <a:lnTo>
                    <a:pt x="518" y="1046"/>
                  </a:lnTo>
                  <a:lnTo>
                    <a:pt x="12529" y="1046"/>
                  </a:lnTo>
                  <a:lnTo>
                    <a:pt x="12636" y="1037"/>
                  </a:lnTo>
                  <a:lnTo>
                    <a:pt x="12824" y="956"/>
                  </a:lnTo>
                  <a:lnTo>
                    <a:pt x="12967" y="822"/>
                  </a:lnTo>
                  <a:lnTo>
                    <a:pt x="13047" y="635"/>
                  </a:lnTo>
                  <a:lnTo>
                    <a:pt x="13056" y="528"/>
                  </a:lnTo>
                  <a:lnTo>
                    <a:pt x="13047" y="421"/>
                  </a:lnTo>
                  <a:lnTo>
                    <a:pt x="12967" y="233"/>
                  </a:lnTo>
                  <a:lnTo>
                    <a:pt x="12824" y="90"/>
                  </a:lnTo>
                  <a:lnTo>
                    <a:pt x="12636" y="10"/>
                  </a:lnTo>
                  <a:lnTo>
                    <a:pt x="12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920;p33"/>
            <p:cNvSpPr/>
            <p:nvPr/>
          </p:nvSpPr>
          <p:spPr>
            <a:xfrm rot="-1826248">
              <a:off x="3691047" y="2038121"/>
              <a:ext cx="21442" cy="14904"/>
            </a:xfrm>
            <a:custGeom>
              <a:avLst/>
              <a:gdLst/>
              <a:ahLst/>
              <a:cxnLst/>
              <a:rect l="l" t="t" r="r" b="b"/>
              <a:pathLst>
                <a:path w="528" h="367" extrusionOk="0">
                  <a:moveTo>
                    <a:pt x="9" y="135"/>
                  </a:moveTo>
                  <a:lnTo>
                    <a:pt x="36" y="72"/>
                  </a:lnTo>
                  <a:lnTo>
                    <a:pt x="152" y="1"/>
                  </a:lnTo>
                  <a:lnTo>
                    <a:pt x="224" y="10"/>
                  </a:lnTo>
                  <a:lnTo>
                    <a:pt x="313" y="45"/>
                  </a:lnTo>
                  <a:lnTo>
                    <a:pt x="465" y="152"/>
                  </a:lnTo>
                  <a:lnTo>
                    <a:pt x="527" y="242"/>
                  </a:lnTo>
                  <a:lnTo>
                    <a:pt x="518" y="278"/>
                  </a:lnTo>
                  <a:lnTo>
                    <a:pt x="509" y="304"/>
                  </a:lnTo>
                  <a:lnTo>
                    <a:pt x="411" y="349"/>
                  </a:lnTo>
                  <a:lnTo>
                    <a:pt x="224" y="367"/>
                  </a:lnTo>
                  <a:lnTo>
                    <a:pt x="134" y="358"/>
                  </a:lnTo>
                  <a:lnTo>
                    <a:pt x="63" y="331"/>
                  </a:lnTo>
                  <a:lnTo>
                    <a:pt x="0" y="206"/>
                  </a:lnTo>
                  <a:lnTo>
                    <a:pt x="9" y="135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2683;p33"/>
          <p:cNvGrpSpPr/>
          <p:nvPr/>
        </p:nvGrpSpPr>
        <p:grpSpPr>
          <a:xfrm>
            <a:off x="6935416" y="10314384"/>
            <a:ext cx="4104456" cy="3401616"/>
            <a:chOff x="3027223" y="2840614"/>
            <a:chExt cx="1125709" cy="966882"/>
          </a:xfrm>
        </p:grpSpPr>
        <p:sp>
          <p:nvSpPr>
            <p:cNvPr id="315" name="Google Shape;2684;p33"/>
            <p:cNvSpPr/>
            <p:nvPr/>
          </p:nvSpPr>
          <p:spPr>
            <a:xfrm>
              <a:off x="3415978" y="2844269"/>
              <a:ext cx="230340" cy="269853"/>
            </a:xfrm>
            <a:custGeom>
              <a:avLst/>
              <a:gdLst/>
              <a:ahLst/>
              <a:cxnLst/>
              <a:rect l="l" t="t" r="r" b="b"/>
              <a:pathLst>
                <a:path w="5672" h="6645" extrusionOk="0">
                  <a:moveTo>
                    <a:pt x="1947" y="0"/>
                  </a:moveTo>
                  <a:lnTo>
                    <a:pt x="1572" y="45"/>
                  </a:lnTo>
                  <a:lnTo>
                    <a:pt x="1322" y="134"/>
                  </a:lnTo>
                  <a:lnTo>
                    <a:pt x="1072" y="286"/>
                  </a:lnTo>
                  <a:lnTo>
                    <a:pt x="831" y="500"/>
                  </a:lnTo>
                  <a:lnTo>
                    <a:pt x="599" y="795"/>
                  </a:lnTo>
                  <a:lnTo>
                    <a:pt x="394" y="1179"/>
                  </a:lnTo>
                  <a:lnTo>
                    <a:pt x="295" y="1411"/>
                  </a:lnTo>
                  <a:lnTo>
                    <a:pt x="206" y="1625"/>
                  </a:lnTo>
                  <a:lnTo>
                    <a:pt x="90" y="2072"/>
                  </a:lnTo>
                  <a:lnTo>
                    <a:pt x="18" y="2510"/>
                  </a:lnTo>
                  <a:lnTo>
                    <a:pt x="1" y="2938"/>
                  </a:lnTo>
                  <a:lnTo>
                    <a:pt x="36" y="3572"/>
                  </a:lnTo>
                  <a:lnTo>
                    <a:pt x="215" y="4358"/>
                  </a:lnTo>
                  <a:lnTo>
                    <a:pt x="492" y="5063"/>
                  </a:lnTo>
                  <a:lnTo>
                    <a:pt x="822" y="5671"/>
                  </a:lnTo>
                  <a:lnTo>
                    <a:pt x="1179" y="6144"/>
                  </a:lnTo>
                  <a:lnTo>
                    <a:pt x="1510" y="6483"/>
                  </a:lnTo>
                  <a:lnTo>
                    <a:pt x="1653" y="6573"/>
                  </a:lnTo>
                  <a:lnTo>
                    <a:pt x="1724" y="6608"/>
                  </a:lnTo>
                  <a:lnTo>
                    <a:pt x="1903" y="6644"/>
                  </a:lnTo>
                  <a:lnTo>
                    <a:pt x="2215" y="6617"/>
                  </a:lnTo>
                  <a:lnTo>
                    <a:pt x="2715" y="6430"/>
                  </a:lnTo>
                  <a:lnTo>
                    <a:pt x="3269" y="6117"/>
                  </a:lnTo>
                  <a:lnTo>
                    <a:pt x="3832" y="5689"/>
                  </a:lnTo>
                  <a:lnTo>
                    <a:pt x="4376" y="5180"/>
                  </a:lnTo>
                  <a:lnTo>
                    <a:pt x="4859" y="4617"/>
                  </a:lnTo>
                  <a:lnTo>
                    <a:pt x="5234" y="4019"/>
                  </a:lnTo>
                  <a:lnTo>
                    <a:pt x="5368" y="3715"/>
                  </a:lnTo>
                  <a:lnTo>
                    <a:pt x="5457" y="3474"/>
                  </a:lnTo>
                  <a:lnTo>
                    <a:pt x="5600" y="2920"/>
                  </a:lnTo>
                  <a:lnTo>
                    <a:pt x="5671" y="2349"/>
                  </a:lnTo>
                  <a:lnTo>
                    <a:pt x="5626" y="1786"/>
                  </a:lnTo>
                  <a:lnTo>
                    <a:pt x="5510" y="1402"/>
                  </a:lnTo>
                  <a:lnTo>
                    <a:pt x="5385" y="1170"/>
                  </a:lnTo>
                  <a:lnTo>
                    <a:pt x="5216" y="965"/>
                  </a:lnTo>
                  <a:lnTo>
                    <a:pt x="4992" y="795"/>
                  </a:lnTo>
                  <a:lnTo>
                    <a:pt x="4725" y="661"/>
                  </a:lnTo>
                  <a:lnTo>
                    <a:pt x="4403" y="563"/>
                  </a:lnTo>
                  <a:lnTo>
                    <a:pt x="4019" y="518"/>
                  </a:lnTo>
                  <a:lnTo>
                    <a:pt x="3573" y="527"/>
                  </a:lnTo>
                  <a:lnTo>
                    <a:pt x="3323" y="554"/>
                  </a:lnTo>
                  <a:lnTo>
                    <a:pt x="3260" y="500"/>
                  </a:lnTo>
                  <a:lnTo>
                    <a:pt x="2822" y="241"/>
                  </a:lnTo>
                  <a:lnTo>
                    <a:pt x="2421" y="81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FF4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685;p33"/>
            <p:cNvSpPr/>
            <p:nvPr/>
          </p:nvSpPr>
          <p:spPr>
            <a:xfrm>
              <a:off x="3412364" y="2840614"/>
              <a:ext cx="237568" cy="277123"/>
            </a:xfrm>
            <a:custGeom>
              <a:avLst/>
              <a:gdLst/>
              <a:ahLst/>
              <a:cxnLst/>
              <a:rect l="l" t="t" r="r" b="b"/>
              <a:pathLst>
                <a:path w="5850" h="6824" extrusionOk="0">
                  <a:moveTo>
                    <a:pt x="2001" y="188"/>
                  </a:moveTo>
                  <a:lnTo>
                    <a:pt x="2035" y="6629"/>
                  </a:lnTo>
                  <a:lnTo>
                    <a:pt x="2035" y="6629"/>
                  </a:lnTo>
                  <a:lnTo>
                    <a:pt x="2251" y="6618"/>
                  </a:lnTo>
                  <a:lnTo>
                    <a:pt x="2474" y="6555"/>
                  </a:lnTo>
                  <a:lnTo>
                    <a:pt x="2513" y="6541"/>
                  </a:lnTo>
                  <a:lnTo>
                    <a:pt x="2001" y="188"/>
                  </a:lnTo>
                  <a:close/>
                  <a:moveTo>
                    <a:pt x="2099" y="1"/>
                  </a:moveTo>
                  <a:lnTo>
                    <a:pt x="1795" y="19"/>
                  </a:lnTo>
                  <a:lnTo>
                    <a:pt x="1635" y="46"/>
                  </a:lnTo>
                  <a:lnTo>
                    <a:pt x="1429" y="108"/>
                  </a:lnTo>
                  <a:lnTo>
                    <a:pt x="1045" y="340"/>
                  </a:lnTo>
                  <a:lnTo>
                    <a:pt x="706" y="697"/>
                  </a:lnTo>
                  <a:lnTo>
                    <a:pt x="420" y="1171"/>
                  </a:lnTo>
                  <a:lnTo>
                    <a:pt x="295" y="1465"/>
                  </a:lnTo>
                  <a:lnTo>
                    <a:pt x="215" y="1680"/>
                  </a:lnTo>
                  <a:lnTo>
                    <a:pt x="90" y="2126"/>
                  </a:lnTo>
                  <a:lnTo>
                    <a:pt x="27" y="2564"/>
                  </a:lnTo>
                  <a:lnTo>
                    <a:pt x="0" y="2992"/>
                  </a:lnTo>
                  <a:lnTo>
                    <a:pt x="36" y="3626"/>
                  </a:lnTo>
                  <a:lnTo>
                    <a:pt x="206" y="4430"/>
                  </a:lnTo>
                  <a:lnTo>
                    <a:pt x="483" y="5153"/>
                  </a:lnTo>
                  <a:lnTo>
                    <a:pt x="813" y="5779"/>
                  </a:lnTo>
                  <a:lnTo>
                    <a:pt x="1179" y="6279"/>
                  </a:lnTo>
                  <a:lnTo>
                    <a:pt x="1536" y="6636"/>
                  </a:lnTo>
                  <a:lnTo>
                    <a:pt x="1697" y="6743"/>
                  </a:lnTo>
                  <a:lnTo>
                    <a:pt x="1768" y="6779"/>
                  </a:lnTo>
                  <a:lnTo>
                    <a:pt x="1938" y="6823"/>
                  </a:lnTo>
                  <a:lnTo>
                    <a:pt x="2036" y="6823"/>
                  </a:lnTo>
                  <a:lnTo>
                    <a:pt x="2035" y="6629"/>
                  </a:lnTo>
                  <a:lnTo>
                    <a:pt x="2035" y="6629"/>
                  </a:lnTo>
                  <a:lnTo>
                    <a:pt x="1911" y="6636"/>
                  </a:lnTo>
                  <a:lnTo>
                    <a:pt x="1786" y="6582"/>
                  </a:lnTo>
                  <a:lnTo>
                    <a:pt x="1661" y="6502"/>
                  </a:lnTo>
                  <a:lnTo>
                    <a:pt x="1358" y="6189"/>
                  </a:lnTo>
                  <a:lnTo>
                    <a:pt x="1009" y="5734"/>
                  </a:lnTo>
                  <a:lnTo>
                    <a:pt x="679" y="5145"/>
                  </a:lnTo>
                  <a:lnTo>
                    <a:pt x="402" y="4457"/>
                  </a:lnTo>
                  <a:lnTo>
                    <a:pt x="224" y="3689"/>
                  </a:lnTo>
                  <a:lnTo>
                    <a:pt x="179" y="3064"/>
                  </a:lnTo>
                  <a:lnTo>
                    <a:pt x="197" y="2635"/>
                  </a:lnTo>
                  <a:lnTo>
                    <a:pt x="268" y="2198"/>
                  </a:lnTo>
                  <a:lnTo>
                    <a:pt x="384" y="1751"/>
                  </a:lnTo>
                  <a:lnTo>
                    <a:pt x="465" y="1528"/>
                  </a:lnTo>
                  <a:lnTo>
                    <a:pt x="581" y="1260"/>
                  </a:lnTo>
                  <a:lnTo>
                    <a:pt x="849" y="822"/>
                  </a:lnTo>
                  <a:lnTo>
                    <a:pt x="1152" y="492"/>
                  </a:lnTo>
                  <a:lnTo>
                    <a:pt x="1492" y="287"/>
                  </a:lnTo>
                  <a:lnTo>
                    <a:pt x="1679" y="224"/>
                  </a:lnTo>
                  <a:lnTo>
                    <a:pt x="1840" y="197"/>
                  </a:lnTo>
                  <a:lnTo>
                    <a:pt x="2001" y="188"/>
                  </a:lnTo>
                  <a:lnTo>
                    <a:pt x="2001" y="188"/>
                  </a:lnTo>
                  <a:lnTo>
                    <a:pt x="2001" y="188"/>
                  </a:lnTo>
                  <a:lnTo>
                    <a:pt x="2260" y="206"/>
                  </a:lnTo>
                  <a:lnTo>
                    <a:pt x="2742" y="349"/>
                  </a:lnTo>
                  <a:lnTo>
                    <a:pt x="3269" y="653"/>
                  </a:lnTo>
                  <a:lnTo>
                    <a:pt x="3349" y="715"/>
                  </a:lnTo>
                  <a:lnTo>
                    <a:pt x="3376" y="742"/>
                  </a:lnTo>
                  <a:lnTo>
                    <a:pt x="3420" y="742"/>
                  </a:lnTo>
                  <a:lnTo>
                    <a:pt x="3760" y="706"/>
                  </a:lnTo>
                  <a:lnTo>
                    <a:pt x="4340" y="724"/>
                  </a:lnTo>
                  <a:lnTo>
                    <a:pt x="4823" y="849"/>
                  </a:lnTo>
                  <a:lnTo>
                    <a:pt x="5198" y="1081"/>
                  </a:lnTo>
                  <a:lnTo>
                    <a:pt x="5340" y="1242"/>
                  </a:lnTo>
                  <a:lnTo>
                    <a:pt x="5430" y="1367"/>
                  </a:lnTo>
                  <a:lnTo>
                    <a:pt x="5564" y="1644"/>
                  </a:lnTo>
                  <a:lnTo>
                    <a:pt x="5635" y="1948"/>
                  </a:lnTo>
                  <a:lnTo>
                    <a:pt x="5662" y="2278"/>
                  </a:lnTo>
                  <a:lnTo>
                    <a:pt x="5635" y="2787"/>
                  </a:lnTo>
                  <a:lnTo>
                    <a:pt x="5483" y="3466"/>
                  </a:lnTo>
                  <a:lnTo>
                    <a:pt x="5367" y="3769"/>
                  </a:lnTo>
                  <a:lnTo>
                    <a:pt x="5278" y="3993"/>
                  </a:lnTo>
                  <a:lnTo>
                    <a:pt x="5019" y="4439"/>
                  </a:lnTo>
                  <a:lnTo>
                    <a:pt x="4697" y="4868"/>
                  </a:lnTo>
                  <a:lnTo>
                    <a:pt x="4322" y="5287"/>
                  </a:lnTo>
                  <a:lnTo>
                    <a:pt x="3912" y="5662"/>
                  </a:lnTo>
                  <a:lnTo>
                    <a:pt x="3492" y="5993"/>
                  </a:lnTo>
                  <a:lnTo>
                    <a:pt x="3063" y="6279"/>
                  </a:lnTo>
                  <a:lnTo>
                    <a:pt x="2661" y="6484"/>
                  </a:lnTo>
                  <a:lnTo>
                    <a:pt x="2513" y="6541"/>
                  </a:lnTo>
                  <a:lnTo>
                    <a:pt x="2527" y="6725"/>
                  </a:lnTo>
                  <a:lnTo>
                    <a:pt x="2724" y="6654"/>
                  </a:lnTo>
                  <a:lnTo>
                    <a:pt x="3153" y="6439"/>
                  </a:lnTo>
                  <a:lnTo>
                    <a:pt x="3590" y="6154"/>
                  </a:lnTo>
                  <a:lnTo>
                    <a:pt x="4028" y="5814"/>
                  </a:lnTo>
                  <a:lnTo>
                    <a:pt x="4447" y="5421"/>
                  </a:lnTo>
                  <a:lnTo>
                    <a:pt x="4840" y="4993"/>
                  </a:lnTo>
                  <a:lnTo>
                    <a:pt x="5180" y="4546"/>
                  </a:lnTo>
                  <a:lnTo>
                    <a:pt x="5448" y="4073"/>
                  </a:lnTo>
                  <a:lnTo>
                    <a:pt x="5546" y="3841"/>
                  </a:lnTo>
                  <a:lnTo>
                    <a:pt x="5662" y="3510"/>
                  </a:lnTo>
                  <a:lnTo>
                    <a:pt x="5823" y="2796"/>
                  </a:lnTo>
                  <a:lnTo>
                    <a:pt x="5849" y="2242"/>
                  </a:lnTo>
                  <a:lnTo>
                    <a:pt x="5814" y="1894"/>
                  </a:lnTo>
                  <a:lnTo>
                    <a:pt x="5724" y="1564"/>
                  </a:lnTo>
                  <a:lnTo>
                    <a:pt x="5582" y="1269"/>
                  </a:lnTo>
                  <a:lnTo>
                    <a:pt x="5492" y="1126"/>
                  </a:lnTo>
                  <a:lnTo>
                    <a:pt x="5332" y="947"/>
                  </a:lnTo>
                  <a:lnTo>
                    <a:pt x="4930" y="689"/>
                  </a:lnTo>
                  <a:lnTo>
                    <a:pt x="4412" y="546"/>
                  </a:lnTo>
                  <a:lnTo>
                    <a:pt x="3787" y="519"/>
                  </a:lnTo>
                  <a:lnTo>
                    <a:pt x="3438" y="555"/>
                  </a:lnTo>
                  <a:lnTo>
                    <a:pt x="3349" y="483"/>
                  </a:lnTo>
                  <a:lnTo>
                    <a:pt x="3019" y="278"/>
                  </a:lnTo>
                  <a:lnTo>
                    <a:pt x="2527" y="72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D7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686;p33"/>
            <p:cNvSpPr/>
            <p:nvPr/>
          </p:nvSpPr>
          <p:spPr>
            <a:xfrm>
              <a:off x="3475471" y="2846056"/>
              <a:ext cx="114277" cy="252107"/>
            </a:xfrm>
            <a:custGeom>
              <a:avLst/>
              <a:gdLst/>
              <a:ahLst/>
              <a:cxnLst/>
              <a:rect l="l" t="t" r="r" b="b"/>
              <a:pathLst>
                <a:path w="2814" h="6208" extrusionOk="0">
                  <a:moveTo>
                    <a:pt x="1134" y="1"/>
                  </a:moveTo>
                  <a:lnTo>
                    <a:pt x="1081" y="99"/>
                  </a:lnTo>
                  <a:lnTo>
                    <a:pt x="768" y="778"/>
                  </a:lnTo>
                  <a:lnTo>
                    <a:pt x="509" y="1456"/>
                  </a:lnTo>
                  <a:lnTo>
                    <a:pt x="259" y="2287"/>
                  </a:lnTo>
                  <a:lnTo>
                    <a:pt x="72" y="3251"/>
                  </a:lnTo>
                  <a:lnTo>
                    <a:pt x="0" y="4296"/>
                  </a:lnTo>
                  <a:lnTo>
                    <a:pt x="45" y="5127"/>
                  </a:lnTo>
                  <a:lnTo>
                    <a:pt x="143" y="5689"/>
                  </a:lnTo>
                  <a:lnTo>
                    <a:pt x="206" y="5966"/>
                  </a:lnTo>
                  <a:lnTo>
                    <a:pt x="223" y="6029"/>
                  </a:lnTo>
                  <a:lnTo>
                    <a:pt x="402" y="6207"/>
                  </a:lnTo>
                  <a:lnTo>
                    <a:pt x="554" y="6189"/>
                  </a:lnTo>
                  <a:lnTo>
                    <a:pt x="688" y="6100"/>
                  </a:lnTo>
                  <a:lnTo>
                    <a:pt x="759" y="6029"/>
                  </a:lnTo>
                  <a:lnTo>
                    <a:pt x="866" y="5904"/>
                  </a:lnTo>
                  <a:lnTo>
                    <a:pt x="1152" y="5475"/>
                  </a:lnTo>
                  <a:lnTo>
                    <a:pt x="1500" y="4877"/>
                  </a:lnTo>
                  <a:lnTo>
                    <a:pt x="1866" y="4144"/>
                  </a:lnTo>
                  <a:lnTo>
                    <a:pt x="2224" y="3323"/>
                  </a:lnTo>
                  <a:lnTo>
                    <a:pt x="2518" y="2466"/>
                  </a:lnTo>
                  <a:lnTo>
                    <a:pt x="2733" y="1599"/>
                  </a:lnTo>
                  <a:lnTo>
                    <a:pt x="2813" y="778"/>
                  </a:lnTo>
                  <a:lnTo>
                    <a:pt x="2786" y="412"/>
                  </a:lnTo>
                  <a:lnTo>
                    <a:pt x="2715" y="394"/>
                  </a:lnTo>
                  <a:lnTo>
                    <a:pt x="2322" y="367"/>
                  </a:lnTo>
                  <a:lnTo>
                    <a:pt x="2018" y="385"/>
                  </a:lnTo>
                  <a:lnTo>
                    <a:pt x="1884" y="412"/>
                  </a:lnTo>
                  <a:lnTo>
                    <a:pt x="1599" y="206"/>
                  </a:lnTo>
                  <a:lnTo>
                    <a:pt x="1179" y="19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15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687;p33"/>
            <p:cNvSpPr/>
            <p:nvPr/>
          </p:nvSpPr>
          <p:spPr>
            <a:xfrm>
              <a:off x="3507715" y="2904453"/>
              <a:ext cx="56976" cy="103759"/>
            </a:xfrm>
            <a:custGeom>
              <a:avLst/>
              <a:gdLst/>
              <a:ahLst/>
              <a:cxnLst/>
              <a:rect l="l" t="t" r="r" b="b"/>
              <a:pathLst>
                <a:path w="1403" h="2555" extrusionOk="0">
                  <a:moveTo>
                    <a:pt x="483" y="1"/>
                  </a:moveTo>
                  <a:lnTo>
                    <a:pt x="296" y="126"/>
                  </a:lnTo>
                  <a:lnTo>
                    <a:pt x="206" y="251"/>
                  </a:lnTo>
                  <a:lnTo>
                    <a:pt x="108" y="447"/>
                  </a:lnTo>
                  <a:lnTo>
                    <a:pt x="10" y="965"/>
                  </a:lnTo>
                  <a:lnTo>
                    <a:pt x="1" y="1545"/>
                  </a:lnTo>
                  <a:lnTo>
                    <a:pt x="54" y="2126"/>
                  </a:lnTo>
                  <a:lnTo>
                    <a:pt x="99" y="2376"/>
                  </a:lnTo>
                  <a:lnTo>
                    <a:pt x="117" y="2447"/>
                  </a:lnTo>
                  <a:lnTo>
                    <a:pt x="197" y="2537"/>
                  </a:lnTo>
                  <a:lnTo>
                    <a:pt x="305" y="2555"/>
                  </a:lnTo>
                  <a:lnTo>
                    <a:pt x="412" y="2501"/>
                  </a:lnTo>
                  <a:lnTo>
                    <a:pt x="456" y="2456"/>
                  </a:lnTo>
                  <a:lnTo>
                    <a:pt x="644" y="2197"/>
                  </a:lnTo>
                  <a:lnTo>
                    <a:pt x="1001" y="1635"/>
                  </a:lnTo>
                  <a:lnTo>
                    <a:pt x="1269" y="1090"/>
                  </a:lnTo>
                  <a:lnTo>
                    <a:pt x="1385" y="724"/>
                  </a:lnTo>
                  <a:lnTo>
                    <a:pt x="1403" y="510"/>
                  </a:lnTo>
                  <a:lnTo>
                    <a:pt x="1394" y="411"/>
                  </a:lnTo>
                  <a:lnTo>
                    <a:pt x="1376" y="331"/>
                  </a:lnTo>
                  <a:lnTo>
                    <a:pt x="1278" y="215"/>
                  </a:lnTo>
                  <a:lnTo>
                    <a:pt x="1135" y="161"/>
                  </a:lnTo>
                  <a:lnTo>
                    <a:pt x="956" y="170"/>
                  </a:lnTo>
                  <a:lnTo>
                    <a:pt x="876" y="206"/>
                  </a:lnTo>
                  <a:lnTo>
                    <a:pt x="822" y="117"/>
                  </a:lnTo>
                  <a:lnTo>
                    <a:pt x="662" y="10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688;p33"/>
            <p:cNvSpPr/>
            <p:nvPr/>
          </p:nvSpPr>
          <p:spPr>
            <a:xfrm>
              <a:off x="3467105" y="2870381"/>
              <a:ext cx="49747" cy="12345"/>
            </a:xfrm>
            <a:custGeom>
              <a:avLst/>
              <a:gdLst/>
              <a:ahLst/>
              <a:cxnLst/>
              <a:rect l="l" t="t" r="r" b="b"/>
              <a:pathLst>
                <a:path w="1225" h="304" extrusionOk="0">
                  <a:moveTo>
                    <a:pt x="501" y="0"/>
                  </a:moveTo>
                  <a:lnTo>
                    <a:pt x="108" y="98"/>
                  </a:lnTo>
                  <a:lnTo>
                    <a:pt x="45" y="134"/>
                  </a:lnTo>
                  <a:lnTo>
                    <a:pt x="19" y="161"/>
                  </a:lnTo>
                  <a:lnTo>
                    <a:pt x="1" y="223"/>
                  </a:lnTo>
                  <a:lnTo>
                    <a:pt x="19" y="259"/>
                  </a:lnTo>
                  <a:lnTo>
                    <a:pt x="36" y="286"/>
                  </a:lnTo>
                  <a:lnTo>
                    <a:pt x="63" y="295"/>
                  </a:lnTo>
                  <a:lnTo>
                    <a:pt x="108" y="304"/>
                  </a:lnTo>
                  <a:lnTo>
                    <a:pt x="144" y="286"/>
                  </a:lnTo>
                  <a:lnTo>
                    <a:pt x="197" y="259"/>
                  </a:lnTo>
                  <a:lnTo>
                    <a:pt x="537" y="179"/>
                  </a:lnTo>
                  <a:lnTo>
                    <a:pt x="885" y="197"/>
                  </a:lnTo>
                  <a:lnTo>
                    <a:pt x="1108" y="250"/>
                  </a:lnTo>
                  <a:lnTo>
                    <a:pt x="1144" y="250"/>
                  </a:lnTo>
                  <a:lnTo>
                    <a:pt x="1206" y="223"/>
                  </a:lnTo>
                  <a:lnTo>
                    <a:pt x="1224" y="188"/>
                  </a:lnTo>
                  <a:lnTo>
                    <a:pt x="1224" y="152"/>
                  </a:lnTo>
                  <a:lnTo>
                    <a:pt x="1188" y="89"/>
                  </a:lnTo>
                  <a:lnTo>
                    <a:pt x="1162" y="72"/>
                  </a:lnTo>
                  <a:lnTo>
                    <a:pt x="912" y="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689;p33"/>
            <p:cNvSpPr/>
            <p:nvPr/>
          </p:nvSpPr>
          <p:spPr>
            <a:xfrm>
              <a:off x="3462029" y="2896859"/>
              <a:ext cx="50438" cy="21036"/>
            </a:xfrm>
            <a:custGeom>
              <a:avLst/>
              <a:gdLst/>
              <a:ahLst/>
              <a:cxnLst/>
              <a:rect l="l" t="t" r="r" b="b"/>
              <a:pathLst>
                <a:path w="1242" h="518" extrusionOk="0">
                  <a:moveTo>
                    <a:pt x="1153" y="0"/>
                  </a:moveTo>
                  <a:lnTo>
                    <a:pt x="912" y="9"/>
                  </a:lnTo>
                  <a:lnTo>
                    <a:pt x="501" y="107"/>
                  </a:lnTo>
                  <a:lnTo>
                    <a:pt x="99" y="295"/>
                  </a:lnTo>
                  <a:lnTo>
                    <a:pt x="28" y="348"/>
                  </a:lnTo>
                  <a:lnTo>
                    <a:pt x="1" y="375"/>
                  </a:lnTo>
                  <a:lnTo>
                    <a:pt x="1" y="447"/>
                  </a:lnTo>
                  <a:lnTo>
                    <a:pt x="19" y="482"/>
                  </a:lnTo>
                  <a:lnTo>
                    <a:pt x="36" y="500"/>
                  </a:lnTo>
                  <a:lnTo>
                    <a:pt x="54" y="509"/>
                  </a:lnTo>
                  <a:lnTo>
                    <a:pt x="99" y="518"/>
                  </a:lnTo>
                  <a:lnTo>
                    <a:pt x="144" y="491"/>
                  </a:lnTo>
                  <a:lnTo>
                    <a:pt x="197" y="455"/>
                  </a:lnTo>
                  <a:lnTo>
                    <a:pt x="563" y="277"/>
                  </a:lnTo>
                  <a:lnTo>
                    <a:pt x="929" y="197"/>
                  </a:lnTo>
                  <a:lnTo>
                    <a:pt x="1153" y="188"/>
                  </a:lnTo>
                  <a:lnTo>
                    <a:pt x="1188" y="179"/>
                  </a:lnTo>
                  <a:lnTo>
                    <a:pt x="1242" y="134"/>
                  </a:lnTo>
                  <a:lnTo>
                    <a:pt x="1242" y="98"/>
                  </a:lnTo>
                  <a:lnTo>
                    <a:pt x="1242" y="63"/>
                  </a:lnTo>
                  <a:lnTo>
                    <a:pt x="1188" y="9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690;p33"/>
            <p:cNvSpPr/>
            <p:nvPr/>
          </p:nvSpPr>
          <p:spPr>
            <a:xfrm>
              <a:off x="3458780" y="2932758"/>
              <a:ext cx="42113" cy="20711"/>
            </a:xfrm>
            <a:custGeom>
              <a:avLst/>
              <a:gdLst/>
              <a:ahLst/>
              <a:cxnLst/>
              <a:rect l="l" t="t" r="r" b="b"/>
              <a:pathLst>
                <a:path w="1037" h="510" extrusionOk="0">
                  <a:moveTo>
                    <a:pt x="822" y="0"/>
                  </a:moveTo>
                  <a:lnTo>
                    <a:pt x="590" y="54"/>
                  </a:lnTo>
                  <a:lnTo>
                    <a:pt x="250" y="205"/>
                  </a:lnTo>
                  <a:lnTo>
                    <a:pt x="45" y="339"/>
                  </a:lnTo>
                  <a:lnTo>
                    <a:pt x="18" y="366"/>
                  </a:lnTo>
                  <a:lnTo>
                    <a:pt x="0" y="438"/>
                  </a:lnTo>
                  <a:lnTo>
                    <a:pt x="18" y="473"/>
                  </a:lnTo>
                  <a:lnTo>
                    <a:pt x="36" y="491"/>
                  </a:lnTo>
                  <a:lnTo>
                    <a:pt x="63" y="500"/>
                  </a:lnTo>
                  <a:lnTo>
                    <a:pt x="108" y="509"/>
                  </a:lnTo>
                  <a:lnTo>
                    <a:pt x="143" y="491"/>
                  </a:lnTo>
                  <a:lnTo>
                    <a:pt x="331" y="375"/>
                  </a:lnTo>
                  <a:lnTo>
                    <a:pt x="634" y="232"/>
                  </a:lnTo>
                  <a:lnTo>
                    <a:pt x="840" y="188"/>
                  </a:lnTo>
                  <a:lnTo>
                    <a:pt x="974" y="188"/>
                  </a:lnTo>
                  <a:lnTo>
                    <a:pt x="1027" y="134"/>
                  </a:lnTo>
                  <a:lnTo>
                    <a:pt x="1036" y="98"/>
                  </a:lnTo>
                  <a:lnTo>
                    <a:pt x="1036" y="63"/>
                  </a:lnTo>
                  <a:lnTo>
                    <a:pt x="983" y="9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691;p33"/>
            <p:cNvSpPr/>
            <p:nvPr/>
          </p:nvSpPr>
          <p:spPr>
            <a:xfrm>
              <a:off x="3456588" y="2971906"/>
              <a:ext cx="39229" cy="19249"/>
            </a:xfrm>
            <a:custGeom>
              <a:avLst/>
              <a:gdLst/>
              <a:ahLst/>
              <a:cxnLst/>
              <a:rect l="l" t="t" r="r" b="b"/>
              <a:pathLst>
                <a:path w="966" h="474" extrusionOk="0">
                  <a:moveTo>
                    <a:pt x="804" y="1"/>
                  </a:moveTo>
                  <a:lnTo>
                    <a:pt x="546" y="54"/>
                  </a:lnTo>
                  <a:lnTo>
                    <a:pt x="170" y="224"/>
                  </a:lnTo>
                  <a:lnTo>
                    <a:pt x="45" y="304"/>
                  </a:lnTo>
                  <a:lnTo>
                    <a:pt x="10" y="322"/>
                  </a:lnTo>
                  <a:lnTo>
                    <a:pt x="1" y="393"/>
                  </a:lnTo>
                  <a:lnTo>
                    <a:pt x="10" y="429"/>
                  </a:lnTo>
                  <a:lnTo>
                    <a:pt x="28" y="447"/>
                  </a:lnTo>
                  <a:lnTo>
                    <a:pt x="54" y="465"/>
                  </a:lnTo>
                  <a:lnTo>
                    <a:pt x="99" y="474"/>
                  </a:lnTo>
                  <a:lnTo>
                    <a:pt x="144" y="456"/>
                  </a:lnTo>
                  <a:lnTo>
                    <a:pt x="340" y="340"/>
                  </a:lnTo>
                  <a:lnTo>
                    <a:pt x="724" y="188"/>
                  </a:lnTo>
                  <a:lnTo>
                    <a:pt x="831" y="197"/>
                  </a:lnTo>
                  <a:lnTo>
                    <a:pt x="876" y="206"/>
                  </a:lnTo>
                  <a:lnTo>
                    <a:pt x="938" y="179"/>
                  </a:lnTo>
                  <a:lnTo>
                    <a:pt x="956" y="143"/>
                  </a:lnTo>
                  <a:lnTo>
                    <a:pt x="965" y="108"/>
                  </a:lnTo>
                  <a:lnTo>
                    <a:pt x="938" y="45"/>
                  </a:lnTo>
                  <a:lnTo>
                    <a:pt x="903" y="27"/>
                  </a:lnTo>
                  <a:lnTo>
                    <a:pt x="903" y="18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692;p33"/>
            <p:cNvSpPr/>
            <p:nvPr/>
          </p:nvSpPr>
          <p:spPr>
            <a:xfrm>
              <a:off x="3456588" y="3010364"/>
              <a:ext cx="32691" cy="18884"/>
            </a:xfrm>
            <a:custGeom>
              <a:avLst/>
              <a:gdLst/>
              <a:ahLst/>
              <a:cxnLst/>
              <a:rect l="l" t="t" r="r" b="b"/>
              <a:pathLst>
                <a:path w="805" h="465" extrusionOk="0">
                  <a:moveTo>
                    <a:pt x="688" y="0"/>
                  </a:moveTo>
                  <a:lnTo>
                    <a:pt x="492" y="36"/>
                  </a:lnTo>
                  <a:lnTo>
                    <a:pt x="179" y="197"/>
                  </a:lnTo>
                  <a:lnTo>
                    <a:pt x="36" y="295"/>
                  </a:lnTo>
                  <a:lnTo>
                    <a:pt x="10" y="322"/>
                  </a:lnTo>
                  <a:lnTo>
                    <a:pt x="1" y="393"/>
                  </a:lnTo>
                  <a:lnTo>
                    <a:pt x="19" y="429"/>
                  </a:lnTo>
                  <a:lnTo>
                    <a:pt x="36" y="447"/>
                  </a:lnTo>
                  <a:lnTo>
                    <a:pt x="54" y="456"/>
                  </a:lnTo>
                  <a:lnTo>
                    <a:pt x="99" y="464"/>
                  </a:lnTo>
                  <a:lnTo>
                    <a:pt x="144" y="447"/>
                  </a:lnTo>
                  <a:lnTo>
                    <a:pt x="304" y="331"/>
                  </a:lnTo>
                  <a:lnTo>
                    <a:pt x="599" y="188"/>
                  </a:lnTo>
                  <a:lnTo>
                    <a:pt x="662" y="188"/>
                  </a:lnTo>
                  <a:lnTo>
                    <a:pt x="697" y="206"/>
                  </a:lnTo>
                  <a:lnTo>
                    <a:pt x="769" y="188"/>
                  </a:lnTo>
                  <a:lnTo>
                    <a:pt x="787" y="152"/>
                  </a:lnTo>
                  <a:lnTo>
                    <a:pt x="804" y="116"/>
                  </a:lnTo>
                  <a:lnTo>
                    <a:pt x="787" y="54"/>
                  </a:lnTo>
                  <a:lnTo>
                    <a:pt x="760" y="27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693;p33"/>
            <p:cNvSpPr/>
            <p:nvPr/>
          </p:nvSpPr>
          <p:spPr>
            <a:xfrm>
              <a:off x="3461298" y="3038263"/>
              <a:ext cx="30498" cy="23270"/>
            </a:xfrm>
            <a:custGeom>
              <a:avLst/>
              <a:gdLst/>
              <a:ahLst/>
              <a:cxnLst/>
              <a:rect l="l" t="t" r="r" b="b"/>
              <a:pathLst>
                <a:path w="751" h="573" extrusionOk="0">
                  <a:moveTo>
                    <a:pt x="608" y="1"/>
                  </a:moveTo>
                  <a:lnTo>
                    <a:pt x="430" y="72"/>
                  </a:lnTo>
                  <a:lnTo>
                    <a:pt x="153" y="278"/>
                  </a:lnTo>
                  <a:lnTo>
                    <a:pt x="19" y="411"/>
                  </a:lnTo>
                  <a:lnTo>
                    <a:pt x="1" y="438"/>
                  </a:lnTo>
                  <a:lnTo>
                    <a:pt x="1" y="510"/>
                  </a:lnTo>
                  <a:lnTo>
                    <a:pt x="28" y="537"/>
                  </a:lnTo>
                  <a:lnTo>
                    <a:pt x="37" y="554"/>
                  </a:lnTo>
                  <a:lnTo>
                    <a:pt x="54" y="554"/>
                  </a:lnTo>
                  <a:lnTo>
                    <a:pt x="108" y="572"/>
                  </a:lnTo>
                  <a:lnTo>
                    <a:pt x="153" y="537"/>
                  </a:lnTo>
                  <a:lnTo>
                    <a:pt x="296" y="394"/>
                  </a:lnTo>
                  <a:lnTo>
                    <a:pt x="555" y="206"/>
                  </a:lnTo>
                  <a:lnTo>
                    <a:pt x="626" y="188"/>
                  </a:lnTo>
                  <a:lnTo>
                    <a:pt x="662" y="197"/>
                  </a:lnTo>
                  <a:lnTo>
                    <a:pt x="724" y="170"/>
                  </a:lnTo>
                  <a:lnTo>
                    <a:pt x="742" y="144"/>
                  </a:lnTo>
                  <a:lnTo>
                    <a:pt x="751" y="99"/>
                  </a:lnTo>
                  <a:lnTo>
                    <a:pt x="724" y="36"/>
                  </a:lnTo>
                  <a:lnTo>
                    <a:pt x="688" y="1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694;p33"/>
            <p:cNvSpPr/>
            <p:nvPr/>
          </p:nvSpPr>
          <p:spPr>
            <a:xfrm>
              <a:off x="3568304" y="2885975"/>
              <a:ext cx="47879" cy="30133"/>
            </a:xfrm>
            <a:custGeom>
              <a:avLst/>
              <a:gdLst/>
              <a:ahLst/>
              <a:cxnLst/>
              <a:rect l="l" t="t" r="r" b="b"/>
              <a:pathLst>
                <a:path w="1179" h="742" extrusionOk="0">
                  <a:moveTo>
                    <a:pt x="72" y="0"/>
                  </a:moveTo>
                  <a:lnTo>
                    <a:pt x="9" y="45"/>
                  </a:lnTo>
                  <a:lnTo>
                    <a:pt x="0" y="81"/>
                  </a:lnTo>
                  <a:lnTo>
                    <a:pt x="0" y="116"/>
                  </a:lnTo>
                  <a:lnTo>
                    <a:pt x="36" y="170"/>
                  </a:lnTo>
                  <a:lnTo>
                    <a:pt x="72" y="188"/>
                  </a:lnTo>
                  <a:lnTo>
                    <a:pt x="152" y="206"/>
                  </a:lnTo>
                  <a:lnTo>
                    <a:pt x="590" y="366"/>
                  </a:lnTo>
                  <a:lnTo>
                    <a:pt x="893" y="563"/>
                  </a:lnTo>
                  <a:lnTo>
                    <a:pt x="1018" y="697"/>
                  </a:lnTo>
                  <a:lnTo>
                    <a:pt x="1036" y="723"/>
                  </a:lnTo>
                  <a:lnTo>
                    <a:pt x="1054" y="732"/>
                  </a:lnTo>
                  <a:lnTo>
                    <a:pt x="1099" y="741"/>
                  </a:lnTo>
                  <a:lnTo>
                    <a:pt x="1143" y="715"/>
                  </a:lnTo>
                  <a:lnTo>
                    <a:pt x="1170" y="688"/>
                  </a:lnTo>
                  <a:lnTo>
                    <a:pt x="1179" y="616"/>
                  </a:lnTo>
                  <a:lnTo>
                    <a:pt x="1161" y="590"/>
                  </a:lnTo>
                  <a:lnTo>
                    <a:pt x="1018" y="438"/>
                  </a:lnTo>
                  <a:lnTo>
                    <a:pt x="688" y="214"/>
                  </a:lnTo>
                  <a:lnTo>
                    <a:pt x="215" y="27"/>
                  </a:lnTo>
                  <a:lnTo>
                    <a:pt x="107" y="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695;p33"/>
            <p:cNvSpPr/>
            <p:nvPr/>
          </p:nvSpPr>
          <p:spPr>
            <a:xfrm>
              <a:off x="3567208" y="2909895"/>
              <a:ext cx="40285" cy="41382"/>
            </a:xfrm>
            <a:custGeom>
              <a:avLst/>
              <a:gdLst/>
              <a:ahLst/>
              <a:cxnLst/>
              <a:rect l="l" t="t" r="r" b="b"/>
              <a:pathLst>
                <a:path w="992" h="1019" extrusionOk="0">
                  <a:moveTo>
                    <a:pt x="108" y="1"/>
                  </a:moveTo>
                  <a:lnTo>
                    <a:pt x="45" y="9"/>
                  </a:lnTo>
                  <a:lnTo>
                    <a:pt x="18" y="36"/>
                  </a:lnTo>
                  <a:lnTo>
                    <a:pt x="0" y="72"/>
                  </a:lnTo>
                  <a:lnTo>
                    <a:pt x="9" y="143"/>
                  </a:lnTo>
                  <a:lnTo>
                    <a:pt x="36" y="161"/>
                  </a:lnTo>
                  <a:lnTo>
                    <a:pt x="108" y="215"/>
                  </a:lnTo>
                  <a:lnTo>
                    <a:pt x="474" y="536"/>
                  </a:lnTo>
                  <a:lnTo>
                    <a:pt x="724" y="813"/>
                  </a:lnTo>
                  <a:lnTo>
                    <a:pt x="822" y="965"/>
                  </a:lnTo>
                  <a:lnTo>
                    <a:pt x="840" y="992"/>
                  </a:lnTo>
                  <a:lnTo>
                    <a:pt x="867" y="1010"/>
                  </a:lnTo>
                  <a:lnTo>
                    <a:pt x="902" y="1019"/>
                  </a:lnTo>
                  <a:lnTo>
                    <a:pt x="947" y="1001"/>
                  </a:lnTo>
                  <a:lnTo>
                    <a:pt x="974" y="983"/>
                  </a:lnTo>
                  <a:lnTo>
                    <a:pt x="992" y="911"/>
                  </a:lnTo>
                  <a:lnTo>
                    <a:pt x="983" y="876"/>
                  </a:lnTo>
                  <a:lnTo>
                    <a:pt x="876" y="715"/>
                  </a:lnTo>
                  <a:lnTo>
                    <a:pt x="608" y="411"/>
                  </a:lnTo>
                  <a:lnTo>
                    <a:pt x="233" y="72"/>
                  </a:lnTo>
                  <a:lnTo>
                    <a:pt x="143" y="1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696;p33"/>
            <p:cNvSpPr/>
            <p:nvPr/>
          </p:nvSpPr>
          <p:spPr>
            <a:xfrm>
              <a:off x="3563594" y="2946890"/>
              <a:ext cx="32285" cy="38133"/>
            </a:xfrm>
            <a:custGeom>
              <a:avLst/>
              <a:gdLst/>
              <a:ahLst/>
              <a:cxnLst/>
              <a:rect l="l" t="t" r="r" b="b"/>
              <a:pathLst>
                <a:path w="795" h="939" extrusionOk="0">
                  <a:moveTo>
                    <a:pt x="45" y="0"/>
                  </a:moveTo>
                  <a:lnTo>
                    <a:pt x="18" y="27"/>
                  </a:lnTo>
                  <a:lnTo>
                    <a:pt x="0" y="63"/>
                  </a:lnTo>
                  <a:lnTo>
                    <a:pt x="9" y="125"/>
                  </a:lnTo>
                  <a:lnTo>
                    <a:pt x="36" y="161"/>
                  </a:lnTo>
                  <a:lnTo>
                    <a:pt x="89" y="206"/>
                  </a:lnTo>
                  <a:lnTo>
                    <a:pt x="384" y="500"/>
                  </a:lnTo>
                  <a:lnTo>
                    <a:pt x="563" y="750"/>
                  </a:lnTo>
                  <a:lnTo>
                    <a:pt x="616" y="876"/>
                  </a:lnTo>
                  <a:lnTo>
                    <a:pt x="634" y="911"/>
                  </a:lnTo>
                  <a:lnTo>
                    <a:pt x="670" y="929"/>
                  </a:lnTo>
                  <a:lnTo>
                    <a:pt x="697" y="938"/>
                  </a:lnTo>
                  <a:lnTo>
                    <a:pt x="732" y="929"/>
                  </a:lnTo>
                  <a:lnTo>
                    <a:pt x="768" y="911"/>
                  </a:lnTo>
                  <a:lnTo>
                    <a:pt x="795" y="849"/>
                  </a:lnTo>
                  <a:lnTo>
                    <a:pt x="786" y="813"/>
                  </a:lnTo>
                  <a:lnTo>
                    <a:pt x="723" y="670"/>
                  </a:lnTo>
                  <a:lnTo>
                    <a:pt x="536" y="393"/>
                  </a:lnTo>
                  <a:lnTo>
                    <a:pt x="223" y="81"/>
                  </a:lnTo>
                  <a:lnTo>
                    <a:pt x="152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697;p33"/>
            <p:cNvSpPr/>
            <p:nvPr/>
          </p:nvSpPr>
          <p:spPr>
            <a:xfrm>
              <a:off x="3551248" y="2982789"/>
              <a:ext cx="27615" cy="32326"/>
            </a:xfrm>
            <a:custGeom>
              <a:avLst/>
              <a:gdLst/>
              <a:ahLst/>
              <a:cxnLst/>
              <a:rect l="l" t="t" r="r" b="b"/>
              <a:pathLst>
                <a:path w="680" h="796" extrusionOk="0">
                  <a:moveTo>
                    <a:pt x="108" y="0"/>
                  </a:moveTo>
                  <a:lnTo>
                    <a:pt x="45" y="9"/>
                  </a:lnTo>
                  <a:lnTo>
                    <a:pt x="18" y="36"/>
                  </a:lnTo>
                  <a:lnTo>
                    <a:pt x="0" y="72"/>
                  </a:lnTo>
                  <a:lnTo>
                    <a:pt x="9" y="143"/>
                  </a:lnTo>
                  <a:lnTo>
                    <a:pt x="36" y="170"/>
                  </a:lnTo>
                  <a:lnTo>
                    <a:pt x="81" y="197"/>
                  </a:lnTo>
                  <a:lnTo>
                    <a:pt x="313" y="420"/>
                  </a:lnTo>
                  <a:lnTo>
                    <a:pt x="456" y="617"/>
                  </a:lnTo>
                  <a:lnTo>
                    <a:pt x="501" y="733"/>
                  </a:lnTo>
                  <a:lnTo>
                    <a:pt x="518" y="768"/>
                  </a:lnTo>
                  <a:lnTo>
                    <a:pt x="554" y="786"/>
                  </a:lnTo>
                  <a:lnTo>
                    <a:pt x="590" y="795"/>
                  </a:lnTo>
                  <a:lnTo>
                    <a:pt x="617" y="786"/>
                  </a:lnTo>
                  <a:lnTo>
                    <a:pt x="652" y="768"/>
                  </a:lnTo>
                  <a:lnTo>
                    <a:pt x="679" y="706"/>
                  </a:lnTo>
                  <a:lnTo>
                    <a:pt x="679" y="670"/>
                  </a:lnTo>
                  <a:lnTo>
                    <a:pt x="626" y="536"/>
                  </a:lnTo>
                  <a:lnTo>
                    <a:pt x="456" y="304"/>
                  </a:lnTo>
                  <a:lnTo>
                    <a:pt x="206" y="63"/>
                  </a:lnTo>
                  <a:lnTo>
                    <a:pt x="143" y="1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698;p33"/>
            <p:cNvSpPr/>
            <p:nvPr/>
          </p:nvSpPr>
          <p:spPr>
            <a:xfrm>
              <a:off x="3536385" y="3009998"/>
              <a:ext cx="22539" cy="38458"/>
            </a:xfrm>
            <a:custGeom>
              <a:avLst/>
              <a:gdLst/>
              <a:ahLst/>
              <a:cxnLst/>
              <a:rect l="l" t="t" r="r" b="b"/>
              <a:pathLst>
                <a:path w="555" h="947" extrusionOk="0">
                  <a:moveTo>
                    <a:pt x="81" y="0"/>
                  </a:moveTo>
                  <a:lnTo>
                    <a:pt x="45" y="18"/>
                  </a:lnTo>
                  <a:lnTo>
                    <a:pt x="18" y="45"/>
                  </a:lnTo>
                  <a:lnTo>
                    <a:pt x="0" y="107"/>
                  </a:lnTo>
                  <a:lnTo>
                    <a:pt x="18" y="143"/>
                  </a:lnTo>
                  <a:lnTo>
                    <a:pt x="108" y="286"/>
                  </a:lnTo>
                  <a:lnTo>
                    <a:pt x="322" y="706"/>
                  </a:lnTo>
                  <a:lnTo>
                    <a:pt x="375" y="866"/>
                  </a:lnTo>
                  <a:lnTo>
                    <a:pt x="384" y="911"/>
                  </a:lnTo>
                  <a:lnTo>
                    <a:pt x="429" y="938"/>
                  </a:lnTo>
                  <a:lnTo>
                    <a:pt x="456" y="947"/>
                  </a:lnTo>
                  <a:lnTo>
                    <a:pt x="474" y="947"/>
                  </a:lnTo>
                  <a:lnTo>
                    <a:pt x="509" y="929"/>
                  </a:lnTo>
                  <a:lnTo>
                    <a:pt x="554" y="875"/>
                  </a:lnTo>
                  <a:lnTo>
                    <a:pt x="554" y="840"/>
                  </a:lnTo>
                  <a:lnTo>
                    <a:pt x="492" y="625"/>
                  </a:lnTo>
                  <a:lnTo>
                    <a:pt x="233" y="143"/>
                  </a:lnTo>
                  <a:lnTo>
                    <a:pt x="179" y="45"/>
                  </a:lnTo>
                  <a:lnTo>
                    <a:pt x="152" y="1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699;p33"/>
            <p:cNvSpPr/>
            <p:nvPr/>
          </p:nvSpPr>
          <p:spPr>
            <a:xfrm>
              <a:off x="3515350" y="3039725"/>
              <a:ext cx="22539" cy="38498"/>
            </a:xfrm>
            <a:custGeom>
              <a:avLst/>
              <a:gdLst/>
              <a:ahLst/>
              <a:cxnLst/>
              <a:rect l="l" t="t" r="r" b="b"/>
              <a:pathLst>
                <a:path w="555" h="948" extrusionOk="0">
                  <a:moveTo>
                    <a:pt x="81" y="0"/>
                  </a:moveTo>
                  <a:lnTo>
                    <a:pt x="45" y="18"/>
                  </a:lnTo>
                  <a:lnTo>
                    <a:pt x="18" y="36"/>
                  </a:lnTo>
                  <a:lnTo>
                    <a:pt x="0" y="108"/>
                  </a:lnTo>
                  <a:lnTo>
                    <a:pt x="18" y="143"/>
                  </a:lnTo>
                  <a:lnTo>
                    <a:pt x="108" y="286"/>
                  </a:lnTo>
                  <a:lnTo>
                    <a:pt x="322" y="706"/>
                  </a:lnTo>
                  <a:lnTo>
                    <a:pt x="375" y="867"/>
                  </a:lnTo>
                  <a:lnTo>
                    <a:pt x="384" y="911"/>
                  </a:lnTo>
                  <a:lnTo>
                    <a:pt x="429" y="938"/>
                  </a:lnTo>
                  <a:lnTo>
                    <a:pt x="456" y="947"/>
                  </a:lnTo>
                  <a:lnTo>
                    <a:pt x="474" y="938"/>
                  </a:lnTo>
                  <a:lnTo>
                    <a:pt x="509" y="929"/>
                  </a:lnTo>
                  <a:lnTo>
                    <a:pt x="554" y="876"/>
                  </a:lnTo>
                  <a:lnTo>
                    <a:pt x="554" y="840"/>
                  </a:lnTo>
                  <a:lnTo>
                    <a:pt x="492" y="626"/>
                  </a:lnTo>
                  <a:lnTo>
                    <a:pt x="233" y="143"/>
                  </a:lnTo>
                  <a:lnTo>
                    <a:pt x="179" y="45"/>
                  </a:lnTo>
                  <a:lnTo>
                    <a:pt x="152" y="1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700;p33"/>
            <p:cNvSpPr/>
            <p:nvPr/>
          </p:nvSpPr>
          <p:spPr>
            <a:xfrm>
              <a:off x="3831211" y="2936372"/>
              <a:ext cx="167597" cy="229609"/>
            </a:xfrm>
            <a:custGeom>
              <a:avLst/>
              <a:gdLst/>
              <a:ahLst/>
              <a:cxnLst/>
              <a:rect l="l" t="t" r="r" b="b"/>
              <a:pathLst>
                <a:path w="4127" h="5654" extrusionOk="0">
                  <a:moveTo>
                    <a:pt x="2831" y="18"/>
                  </a:moveTo>
                  <a:lnTo>
                    <a:pt x="2929" y="45"/>
                  </a:lnTo>
                  <a:lnTo>
                    <a:pt x="3117" y="134"/>
                  </a:lnTo>
                  <a:lnTo>
                    <a:pt x="3376" y="340"/>
                  </a:lnTo>
                  <a:lnTo>
                    <a:pt x="3653" y="724"/>
                  </a:lnTo>
                  <a:lnTo>
                    <a:pt x="3876" y="1224"/>
                  </a:lnTo>
                  <a:lnTo>
                    <a:pt x="4028" y="1786"/>
                  </a:lnTo>
                  <a:lnTo>
                    <a:pt x="4117" y="2403"/>
                  </a:lnTo>
                  <a:lnTo>
                    <a:pt x="4126" y="3037"/>
                  </a:lnTo>
                  <a:lnTo>
                    <a:pt x="4072" y="3653"/>
                  </a:lnTo>
                  <a:lnTo>
                    <a:pt x="4019" y="3947"/>
                  </a:lnTo>
                  <a:lnTo>
                    <a:pt x="3947" y="4224"/>
                  </a:lnTo>
                  <a:lnTo>
                    <a:pt x="3760" y="4698"/>
                  </a:lnTo>
                  <a:lnTo>
                    <a:pt x="3519" y="5055"/>
                  </a:lnTo>
                  <a:lnTo>
                    <a:pt x="3242" y="5332"/>
                  </a:lnTo>
                  <a:lnTo>
                    <a:pt x="2921" y="5510"/>
                  </a:lnTo>
                  <a:lnTo>
                    <a:pt x="2563" y="5617"/>
                  </a:lnTo>
                  <a:lnTo>
                    <a:pt x="2188" y="5653"/>
                  </a:lnTo>
                  <a:lnTo>
                    <a:pt x="1795" y="5617"/>
                  </a:lnTo>
                  <a:lnTo>
                    <a:pt x="1590" y="5582"/>
                  </a:lnTo>
                  <a:lnTo>
                    <a:pt x="1385" y="5528"/>
                  </a:lnTo>
                  <a:lnTo>
                    <a:pt x="1018" y="5394"/>
                  </a:lnTo>
                  <a:lnTo>
                    <a:pt x="688" y="5198"/>
                  </a:lnTo>
                  <a:lnTo>
                    <a:pt x="411" y="4957"/>
                  </a:lnTo>
                  <a:lnTo>
                    <a:pt x="197" y="4653"/>
                  </a:lnTo>
                  <a:lnTo>
                    <a:pt x="63" y="4287"/>
                  </a:lnTo>
                  <a:lnTo>
                    <a:pt x="0" y="3858"/>
                  </a:lnTo>
                  <a:lnTo>
                    <a:pt x="27" y="3349"/>
                  </a:lnTo>
                  <a:lnTo>
                    <a:pt x="81" y="3072"/>
                  </a:lnTo>
                  <a:lnTo>
                    <a:pt x="152" y="2778"/>
                  </a:lnTo>
                  <a:lnTo>
                    <a:pt x="367" y="2197"/>
                  </a:lnTo>
                  <a:lnTo>
                    <a:pt x="652" y="1635"/>
                  </a:lnTo>
                  <a:lnTo>
                    <a:pt x="992" y="1117"/>
                  </a:lnTo>
                  <a:lnTo>
                    <a:pt x="1367" y="661"/>
                  </a:lnTo>
                  <a:lnTo>
                    <a:pt x="1777" y="304"/>
                  </a:lnTo>
                  <a:lnTo>
                    <a:pt x="2197" y="72"/>
                  </a:lnTo>
                  <a:lnTo>
                    <a:pt x="2519" y="0"/>
                  </a:lnTo>
                  <a:lnTo>
                    <a:pt x="2724" y="0"/>
                  </a:lnTo>
                  <a:lnTo>
                    <a:pt x="2831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701;p33"/>
            <p:cNvSpPr/>
            <p:nvPr/>
          </p:nvSpPr>
          <p:spPr>
            <a:xfrm>
              <a:off x="3838805" y="2936738"/>
              <a:ext cx="157810" cy="257508"/>
            </a:xfrm>
            <a:custGeom>
              <a:avLst/>
              <a:gdLst/>
              <a:ahLst/>
              <a:cxnLst/>
              <a:rect l="l" t="t" r="r" b="b"/>
              <a:pathLst>
                <a:path w="3886" h="6341" extrusionOk="0">
                  <a:moveTo>
                    <a:pt x="3644" y="3912"/>
                  </a:moveTo>
                  <a:lnTo>
                    <a:pt x="3600" y="3867"/>
                  </a:lnTo>
                  <a:lnTo>
                    <a:pt x="3493" y="3849"/>
                  </a:lnTo>
                  <a:lnTo>
                    <a:pt x="3439" y="3876"/>
                  </a:lnTo>
                  <a:lnTo>
                    <a:pt x="1787" y="5046"/>
                  </a:lnTo>
                  <a:lnTo>
                    <a:pt x="1903" y="4439"/>
                  </a:lnTo>
                  <a:lnTo>
                    <a:pt x="2028" y="3831"/>
                  </a:lnTo>
                  <a:lnTo>
                    <a:pt x="3823" y="2599"/>
                  </a:lnTo>
                  <a:lnTo>
                    <a:pt x="3868" y="2554"/>
                  </a:lnTo>
                  <a:lnTo>
                    <a:pt x="3885" y="2447"/>
                  </a:lnTo>
                  <a:lnTo>
                    <a:pt x="3859" y="2394"/>
                  </a:lnTo>
                  <a:lnTo>
                    <a:pt x="3814" y="2349"/>
                  </a:lnTo>
                  <a:lnTo>
                    <a:pt x="3707" y="2331"/>
                  </a:lnTo>
                  <a:lnTo>
                    <a:pt x="3653" y="2358"/>
                  </a:lnTo>
                  <a:lnTo>
                    <a:pt x="2117" y="3421"/>
                  </a:lnTo>
                  <a:lnTo>
                    <a:pt x="2350" y="2277"/>
                  </a:lnTo>
                  <a:lnTo>
                    <a:pt x="3582" y="1474"/>
                  </a:lnTo>
                  <a:lnTo>
                    <a:pt x="3627" y="1438"/>
                  </a:lnTo>
                  <a:lnTo>
                    <a:pt x="3644" y="1322"/>
                  </a:lnTo>
                  <a:lnTo>
                    <a:pt x="3618" y="1268"/>
                  </a:lnTo>
                  <a:lnTo>
                    <a:pt x="3582" y="1224"/>
                  </a:lnTo>
                  <a:lnTo>
                    <a:pt x="3475" y="1206"/>
                  </a:lnTo>
                  <a:lnTo>
                    <a:pt x="3421" y="1233"/>
                  </a:lnTo>
                  <a:lnTo>
                    <a:pt x="2430" y="1876"/>
                  </a:lnTo>
                  <a:lnTo>
                    <a:pt x="2492" y="1563"/>
                  </a:lnTo>
                  <a:lnTo>
                    <a:pt x="2662" y="750"/>
                  </a:lnTo>
                  <a:lnTo>
                    <a:pt x="2778" y="215"/>
                  </a:lnTo>
                  <a:lnTo>
                    <a:pt x="2769" y="143"/>
                  </a:lnTo>
                  <a:lnTo>
                    <a:pt x="2725" y="45"/>
                  </a:lnTo>
                  <a:lnTo>
                    <a:pt x="2662" y="9"/>
                  </a:lnTo>
                  <a:lnTo>
                    <a:pt x="2591" y="0"/>
                  </a:lnTo>
                  <a:lnTo>
                    <a:pt x="2457" y="63"/>
                  </a:lnTo>
                  <a:lnTo>
                    <a:pt x="2430" y="134"/>
                  </a:lnTo>
                  <a:lnTo>
                    <a:pt x="2367" y="420"/>
                  </a:lnTo>
                  <a:lnTo>
                    <a:pt x="2305" y="670"/>
                  </a:lnTo>
                  <a:lnTo>
                    <a:pt x="2117" y="1474"/>
                  </a:lnTo>
                  <a:lnTo>
                    <a:pt x="2037" y="1795"/>
                  </a:lnTo>
                  <a:lnTo>
                    <a:pt x="1421" y="786"/>
                  </a:lnTo>
                  <a:lnTo>
                    <a:pt x="1385" y="742"/>
                  </a:lnTo>
                  <a:lnTo>
                    <a:pt x="1269" y="715"/>
                  </a:lnTo>
                  <a:lnTo>
                    <a:pt x="1215" y="733"/>
                  </a:lnTo>
                  <a:lnTo>
                    <a:pt x="1171" y="777"/>
                  </a:lnTo>
                  <a:lnTo>
                    <a:pt x="1144" y="884"/>
                  </a:lnTo>
                  <a:lnTo>
                    <a:pt x="1171" y="938"/>
                  </a:lnTo>
                  <a:lnTo>
                    <a:pt x="1939" y="2188"/>
                  </a:lnTo>
                  <a:lnTo>
                    <a:pt x="1671" y="3322"/>
                  </a:lnTo>
                  <a:lnTo>
                    <a:pt x="724" y="1706"/>
                  </a:lnTo>
                  <a:lnTo>
                    <a:pt x="689" y="1652"/>
                  </a:lnTo>
                  <a:lnTo>
                    <a:pt x="581" y="1626"/>
                  </a:lnTo>
                  <a:lnTo>
                    <a:pt x="528" y="1652"/>
                  </a:lnTo>
                  <a:lnTo>
                    <a:pt x="483" y="1688"/>
                  </a:lnTo>
                  <a:lnTo>
                    <a:pt x="456" y="1795"/>
                  </a:lnTo>
                  <a:lnTo>
                    <a:pt x="474" y="1849"/>
                  </a:lnTo>
                  <a:lnTo>
                    <a:pt x="1573" y="3724"/>
                  </a:lnTo>
                  <a:lnTo>
                    <a:pt x="1430" y="4331"/>
                  </a:lnTo>
                  <a:lnTo>
                    <a:pt x="1278" y="4930"/>
                  </a:lnTo>
                  <a:lnTo>
                    <a:pt x="278" y="3170"/>
                  </a:lnTo>
                  <a:lnTo>
                    <a:pt x="242" y="3126"/>
                  </a:lnTo>
                  <a:lnTo>
                    <a:pt x="135" y="3099"/>
                  </a:lnTo>
                  <a:lnTo>
                    <a:pt x="81" y="3117"/>
                  </a:lnTo>
                  <a:lnTo>
                    <a:pt x="28" y="3153"/>
                  </a:lnTo>
                  <a:lnTo>
                    <a:pt x="1" y="3260"/>
                  </a:lnTo>
                  <a:lnTo>
                    <a:pt x="19" y="3313"/>
                  </a:lnTo>
                  <a:lnTo>
                    <a:pt x="1180" y="5340"/>
                  </a:lnTo>
                  <a:lnTo>
                    <a:pt x="1090" y="5724"/>
                  </a:lnTo>
                  <a:lnTo>
                    <a:pt x="1055" y="5858"/>
                  </a:lnTo>
                  <a:lnTo>
                    <a:pt x="1019" y="6064"/>
                  </a:lnTo>
                  <a:lnTo>
                    <a:pt x="1046" y="6198"/>
                  </a:lnTo>
                  <a:lnTo>
                    <a:pt x="1090" y="6251"/>
                  </a:lnTo>
                  <a:lnTo>
                    <a:pt x="1153" y="6305"/>
                  </a:lnTo>
                  <a:lnTo>
                    <a:pt x="1305" y="6341"/>
                  </a:lnTo>
                  <a:lnTo>
                    <a:pt x="1385" y="6323"/>
                  </a:lnTo>
                  <a:lnTo>
                    <a:pt x="1403" y="6314"/>
                  </a:lnTo>
                  <a:lnTo>
                    <a:pt x="1430" y="6305"/>
                  </a:lnTo>
                  <a:lnTo>
                    <a:pt x="1510" y="6242"/>
                  </a:lnTo>
                  <a:lnTo>
                    <a:pt x="1573" y="6064"/>
                  </a:lnTo>
                  <a:lnTo>
                    <a:pt x="1590" y="5966"/>
                  </a:lnTo>
                  <a:lnTo>
                    <a:pt x="1644" y="5716"/>
                  </a:lnTo>
                  <a:lnTo>
                    <a:pt x="1698" y="5457"/>
                  </a:lnTo>
                  <a:lnTo>
                    <a:pt x="3609" y="4117"/>
                  </a:lnTo>
                  <a:lnTo>
                    <a:pt x="3653" y="4072"/>
                  </a:lnTo>
                  <a:lnTo>
                    <a:pt x="3671" y="3965"/>
                  </a:lnTo>
                  <a:lnTo>
                    <a:pt x="3644" y="3912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702;p33"/>
            <p:cNvSpPr/>
            <p:nvPr/>
          </p:nvSpPr>
          <p:spPr>
            <a:xfrm>
              <a:off x="3730743" y="3003094"/>
              <a:ext cx="195537" cy="259335"/>
            </a:xfrm>
            <a:custGeom>
              <a:avLst/>
              <a:gdLst/>
              <a:ahLst/>
              <a:cxnLst/>
              <a:rect l="l" t="t" r="r" b="b"/>
              <a:pathLst>
                <a:path w="4815" h="6386" extrusionOk="0">
                  <a:moveTo>
                    <a:pt x="1242" y="45"/>
                  </a:moveTo>
                  <a:lnTo>
                    <a:pt x="1358" y="18"/>
                  </a:lnTo>
                  <a:lnTo>
                    <a:pt x="1590" y="1"/>
                  </a:lnTo>
                  <a:lnTo>
                    <a:pt x="1956" y="54"/>
                  </a:lnTo>
                  <a:lnTo>
                    <a:pt x="2465" y="277"/>
                  </a:lnTo>
                  <a:lnTo>
                    <a:pt x="2957" y="643"/>
                  </a:lnTo>
                  <a:lnTo>
                    <a:pt x="3430" y="1117"/>
                  </a:lnTo>
                  <a:lnTo>
                    <a:pt x="3868" y="1679"/>
                  </a:lnTo>
                  <a:lnTo>
                    <a:pt x="4243" y="2296"/>
                  </a:lnTo>
                  <a:lnTo>
                    <a:pt x="4537" y="2938"/>
                  </a:lnTo>
                  <a:lnTo>
                    <a:pt x="4644" y="3260"/>
                  </a:lnTo>
                  <a:lnTo>
                    <a:pt x="4734" y="3572"/>
                  </a:lnTo>
                  <a:lnTo>
                    <a:pt x="4814" y="4144"/>
                  </a:lnTo>
                  <a:lnTo>
                    <a:pt x="4787" y="4635"/>
                  </a:lnTo>
                  <a:lnTo>
                    <a:pt x="4653" y="5064"/>
                  </a:lnTo>
                  <a:lnTo>
                    <a:pt x="4448" y="5430"/>
                  </a:lnTo>
                  <a:lnTo>
                    <a:pt x="4153" y="5734"/>
                  </a:lnTo>
                  <a:lnTo>
                    <a:pt x="3796" y="5984"/>
                  </a:lnTo>
                  <a:lnTo>
                    <a:pt x="3385" y="6171"/>
                  </a:lnTo>
                  <a:lnTo>
                    <a:pt x="3162" y="6251"/>
                  </a:lnTo>
                  <a:lnTo>
                    <a:pt x="2939" y="6314"/>
                  </a:lnTo>
                  <a:lnTo>
                    <a:pt x="2492" y="6385"/>
                  </a:lnTo>
                  <a:lnTo>
                    <a:pt x="2055" y="6385"/>
                  </a:lnTo>
                  <a:lnTo>
                    <a:pt x="1644" y="6296"/>
                  </a:lnTo>
                  <a:lnTo>
                    <a:pt x="1269" y="6118"/>
                  </a:lnTo>
                  <a:lnTo>
                    <a:pt x="921" y="5841"/>
                  </a:lnTo>
                  <a:lnTo>
                    <a:pt x="617" y="5448"/>
                  </a:lnTo>
                  <a:lnTo>
                    <a:pt x="358" y="4930"/>
                  </a:lnTo>
                  <a:lnTo>
                    <a:pt x="251" y="4617"/>
                  </a:lnTo>
                  <a:lnTo>
                    <a:pt x="162" y="4296"/>
                  </a:lnTo>
                  <a:lnTo>
                    <a:pt x="45" y="3599"/>
                  </a:lnTo>
                  <a:lnTo>
                    <a:pt x="1" y="2876"/>
                  </a:lnTo>
                  <a:lnTo>
                    <a:pt x="37" y="2170"/>
                  </a:lnTo>
                  <a:lnTo>
                    <a:pt x="162" y="1510"/>
                  </a:lnTo>
                  <a:lnTo>
                    <a:pt x="367" y="929"/>
                  </a:lnTo>
                  <a:lnTo>
                    <a:pt x="653" y="456"/>
                  </a:lnTo>
                  <a:lnTo>
                    <a:pt x="921" y="206"/>
                  </a:lnTo>
                  <a:lnTo>
                    <a:pt x="1126" y="90"/>
                  </a:lnTo>
                  <a:lnTo>
                    <a:pt x="1242" y="45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703;p33"/>
            <p:cNvSpPr/>
            <p:nvPr/>
          </p:nvSpPr>
          <p:spPr>
            <a:xfrm>
              <a:off x="3732936" y="3004191"/>
              <a:ext cx="182461" cy="287966"/>
            </a:xfrm>
            <a:custGeom>
              <a:avLst/>
              <a:gdLst/>
              <a:ahLst/>
              <a:cxnLst/>
              <a:rect l="l" t="t" r="r" b="b"/>
              <a:pathLst>
                <a:path w="4493" h="7091" extrusionOk="0">
                  <a:moveTo>
                    <a:pt x="4394" y="3313"/>
                  </a:moveTo>
                  <a:lnTo>
                    <a:pt x="4323" y="3295"/>
                  </a:lnTo>
                  <a:lnTo>
                    <a:pt x="4206" y="3340"/>
                  </a:lnTo>
                  <a:lnTo>
                    <a:pt x="4171" y="3394"/>
                  </a:lnTo>
                  <a:lnTo>
                    <a:pt x="3188" y="5483"/>
                  </a:lnTo>
                  <a:lnTo>
                    <a:pt x="2965" y="4814"/>
                  </a:lnTo>
                  <a:lnTo>
                    <a:pt x="2742" y="4144"/>
                  </a:lnTo>
                  <a:lnTo>
                    <a:pt x="3822" y="1911"/>
                  </a:lnTo>
                  <a:lnTo>
                    <a:pt x="3840" y="1840"/>
                  </a:lnTo>
                  <a:lnTo>
                    <a:pt x="3796" y="1724"/>
                  </a:lnTo>
                  <a:lnTo>
                    <a:pt x="3742" y="1688"/>
                  </a:lnTo>
                  <a:lnTo>
                    <a:pt x="3680" y="1670"/>
                  </a:lnTo>
                  <a:lnTo>
                    <a:pt x="3555" y="1706"/>
                  </a:lnTo>
                  <a:lnTo>
                    <a:pt x="3519" y="1768"/>
                  </a:lnTo>
                  <a:lnTo>
                    <a:pt x="2599" y="3688"/>
                  </a:lnTo>
                  <a:lnTo>
                    <a:pt x="2179" y="2429"/>
                  </a:lnTo>
                  <a:lnTo>
                    <a:pt x="2947" y="938"/>
                  </a:lnTo>
                  <a:lnTo>
                    <a:pt x="2965" y="875"/>
                  </a:lnTo>
                  <a:lnTo>
                    <a:pt x="2929" y="750"/>
                  </a:lnTo>
                  <a:lnTo>
                    <a:pt x="2876" y="715"/>
                  </a:lnTo>
                  <a:lnTo>
                    <a:pt x="2804" y="688"/>
                  </a:lnTo>
                  <a:lnTo>
                    <a:pt x="2688" y="733"/>
                  </a:lnTo>
                  <a:lnTo>
                    <a:pt x="2653" y="786"/>
                  </a:lnTo>
                  <a:lnTo>
                    <a:pt x="2036" y="1983"/>
                  </a:lnTo>
                  <a:lnTo>
                    <a:pt x="1920" y="1634"/>
                  </a:lnTo>
                  <a:lnTo>
                    <a:pt x="1635" y="741"/>
                  </a:lnTo>
                  <a:lnTo>
                    <a:pt x="1438" y="143"/>
                  </a:lnTo>
                  <a:lnTo>
                    <a:pt x="1393" y="81"/>
                  </a:lnTo>
                  <a:lnTo>
                    <a:pt x="1286" y="0"/>
                  </a:lnTo>
                  <a:lnTo>
                    <a:pt x="1206" y="9"/>
                  </a:lnTo>
                  <a:lnTo>
                    <a:pt x="1126" y="36"/>
                  </a:lnTo>
                  <a:lnTo>
                    <a:pt x="1036" y="179"/>
                  </a:lnTo>
                  <a:lnTo>
                    <a:pt x="1045" y="259"/>
                  </a:lnTo>
                  <a:lnTo>
                    <a:pt x="1143" y="581"/>
                  </a:lnTo>
                  <a:lnTo>
                    <a:pt x="1233" y="867"/>
                  </a:lnTo>
                  <a:lnTo>
                    <a:pt x="1501" y="1768"/>
                  </a:lnTo>
                  <a:lnTo>
                    <a:pt x="1599" y="2126"/>
                  </a:lnTo>
                  <a:lnTo>
                    <a:pt x="411" y="1474"/>
                  </a:lnTo>
                  <a:lnTo>
                    <a:pt x="349" y="1456"/>
                  </a:lnTo>
                  <a:lnTo>
                    <a:pt x="233" y="1492"/>
                  </a:lnTo>
                  <a:lnTo>
                    <a:pt x="188" y="1545"/>
                  </a:lnTo>
                  <a:lnTo>
                    <a:pt x="170" y="1608"/>
                  </a:lnTo>
                  <a:lnTo>
                    <a:pt x="206" y="1733"/>
                  </a:lnTo>
                  <a:lnTo>
                    <a:pt x="259" y="1768"/>
                  </a:lnTo>
                  <a:lnTo>
                    <a:pt x="1733" y="2572"/>
                  </a:lnTo>
                  <a:lnTo>
                    <a:pt x="2099" y="3840"/>
                  </a:lnTo>
                  <a:lnTo>
                    <a:pt x="250" y="2778"/>
                  </a:lnTo>
                  <a:lnTo>
                    <a:pt x="188" y="2751"/>
                  </a:lnTo>
                  <a:lnTo>
                    <a:pt x="63" y="2786"/>
                  </a:lnTo>
                  <a:lnTo>
                    <a:pt x="27" y="2840"/>
                  </a:lnTo>
                  <a:lnTo>
                    <a:pt x="0" y="2903"/>
                  </a:lnTo>
                  <a:lnTo>
                    <a:pt x="36" y="3028"/>
                  </a:lnTo>
                  <a:lnTo>
                    <a:pt x="90" y="3063"/>
                  </a:lnTo>
                  <a:lnTo>
                    <a:pt x="2233" y="4305"/>
                  </a:lnTo>
                  <a:lnTo>
                    <a:pt x="2429" y="4983"/>
                  </a:lnTo>
                  <a:lnTo>
                    <a:pt x="2626" y="5662"/>
                  </a:lnTo>
                  <a:lnTo>
                    <a:pt x="634" y="4492"/>
                  </a:lnTo>
                  <a:lnTo>
                    <a:pt x="572" y="4465"/>
                  </a:lnTo>
                  <a:lnTo>
                    <a:pt x="456" y="4492"/>
                  </a:lnTo>
                  <a:lnTo>
                    <a:pt x="411" y="4546"/>
                  </a:lnTo>
                  <a:lnTo>
                    <a:pt x="384" y="4608"/>
                  </a:lnTo>
                  <a:lnTo>
                    <a:pt x="420" y="4733"/>
                  </a:lnTo>
                  <a:lnTo>
                    <a:pt x="474" y="4778"/>
                  </a:lnTo>
                  <a:lnTo>
                    <a:pt x="2769" y="6126"/>
                  </a:lnTo>
                  <a:lnTo>
                    <a:pt x="2831" y="6341"/>
                  </a:lnTo>
                  <a:lnTo>
                    <a:pt x="2894" y="6555"/>
                  </a:lnTo>
                  <a:lnTo>
                    <a:pt x="2929" y="6707"/>
                  </a:lnTo>
                  <a:lnTo>
                    <a:pt x="3010" y="6930"/>
                  </a:lnTo>
                  <a:lnTo>
                    <a:pt x="3117" y="7046"/>
                  </a:lnTo>
                  <a:lnTo>
                    <a:pt x="3188" y="7073"/>
                  </a:lnTo>
                  <a:lnTo>
                    <a:pt x="3278" y="7091"/>
                  </a:lnTo>
                  <a:lnTo>
                    <a:pt x="3456" y="7046"/>
                  </a:lnTo>
                  <a:lnTo>
                    <a:pt x="3519" y="6984"/>
                  </a:lnTo>
                  <a:lnTo>
                    <a:pt x="3537" y="6957"/>
                  </a:lnTo>
                  <a:lnTo>
                    <a:pt x="3555" y="6939"/>
                  </a:lnTo>
                  <a:lnTo>
                    <a:pt x="3599" y="6832"/>
                  </a:lnTo>
                  <a:lnTo>
                    <a:pt x="3563" y="6617"/>
                  </a:lnTo>
                  <a:lnTo>
                    <a:pt x="3528" y="6510"/>
                  </a:lnTo>
                  <a:lnTo>
                    <a:pt x="3430" y="6224"/>
                  </a:lnTo>
                  <a:lnTo>
                    <a:pt x="3340" y="5948"/>
                  </a:lnTo>
                  <a:lnTo>
                    <a:pt x="4465" y="3537"/>
                  </a:lnTo>
                  <a:lnTo>
                    <a:pt x="4492" y="3474"/>
                  </a:lnTo>
                  <a:lnTo>
                    <a:pt x="4448" y="3349"/>
                  </a:lnTo>
                  <a:lnTo>
                    <a:pt x="4394" y="331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704;p33"/>
            <p:cNvSpPr/>
            <p:nvPr/>
          </p:nvSpPr>
          <p:spPr>
            <a:xfrm>
              <a:off x="3781870" y="3003460"/>
              <a:ext cx="144044" cy="287966"/>
            </a:xfrm>
            <a:custGeom>
              <a:avLst/>
              <a:gdLst/>
              <a:ahLst/>
              <a:cxnLst/>
              <a:rect l="l" t="t" r="r" b="b"/>
              <a:pathLst>
                <a:path w="3547" h="7091" fill="none" extrusionOk="0">
                  <a:moveTo>
                    <a:pt x="2162" y="7091"/>
                  </a:moveTo>
                  <a:lnTo>
                    <a:pt x="2242" y="7064"/>
                  </a:lnTo>
                  <a:lnTo>
                    <a:pt x="2314" y="7002"/>
                  </a:lnTo>
                  <a:lnTo>
                    <a:pt x="2332" y="6975"/>
                  </a:lnTo>
                  <a:lnTo>
                    <a:pt x="2350" y="6957"/>
                  </a:lnTo>
                  <a:lnTo>
                    <a:pt x="2394" y="6850"/>
                  </a:lnTo>
                  <a:lnTo>
                    <a:pt x="2358" y="6635"/>
                  </a:lnTo>
                  <a:lnTo>
                    <a:pt x="2323" y="6528"/>
                  </a:lnTo>
                  <a:lnTo>
                    <a:pt x="2260" y="6332"/>
                  </a:lnTo>
                  <a:lnTo>
                    <a:pt x="2189" y="6135"/>
                  </a:lnTo>
                  <a:lnTo>
                    <a:pt x="2385" y="6055"/>
                  </a:lnTo>
                  <a:lnTo>
                    <a:pt x="2734" y="5850"/>
                  </a:lnTo>
                  <a:lnTo>
                    <a:pt x="3037" y="5600"/>
                  </a:lnTo>
                  <a:lnTo>
                    <a:pt x="3269" y="5296"/>
                  </a:lnTo>
                  <a:lnTo>
                    <a:pt x="3439" y="4939"/>
                  </a:lnTo>
                  <a:lnTo>
                    <a:pt x="3537" y="4537"/>
                  </a:lnTo>
                  <a:lnTo>
                    <a:pt x="3546" y="4064"/>
                  </a:lnTo>
                  <a:lnTo>
                    <a:pt x="3466" y="3537"/>
                  </a:lnTo>
                  <a:lnTo>
                    <a:pt x="3385" y="3251"/>
                  </a:lnTo>
                  <a:lnTo>
                    <a:pt x="3278" y="2938"/>
                  </a:lnTo>
                  <a:lnTo>
                    <a:pt x="2992" y="2304"/>
                  </a:lnTo>
                  <a:lnTo>
                    <a:pt x="2626" y="1706"/>
                  </a:lnTo>
                  <a:lnTo>
                    <a:pt x="2207" y="1152"/>
                  </a:lnTo>
                  <a:lnTo>
                    <a:pt x="1751" y="679"/>
                  </a:lnTo>
                  <a:lnTo>
                    <a:pt x="1260" y="304"/>
                  </a:lnTo>
                  <a:lnTo>
                    <a:pt x="769" y="72"/>
                  </a:lnTo>
                  <a:lnTo>
                    <a:pt x="412" y="0"/>
                  </a:lnTo>
                  <a:lnTo>
                    <a:pt x="180" y="0"/>
                  </a:lnTo>
                  <a:lnTo>
                    <a:pt x="63" y="27"/>
                  </a:lnTo>
                  <a:lnTo>
                    <a:pt x="37" y="18"/>
                  </a:lnTo>
                  <a:lnTo>
                    <a:pt x="1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705;p33"/>
            <p:cNvSpPr/>
            <p:nvPr/>
          </p:nvSpPr>
          <p:spPr>
            <a:xfrm>
              <a:off x="3360505" y="3048781"/>
              <a:ext cx="176288" cy="224898"/>
            </a:xfrm>
            <a:custGeom>
              <a:avLst/>
              <a:gdLst/>
              <a:ahLst/>
              <a:cxnLst/>
              <a:rect l="l" t="t" r="r" b="b"/>
              <a:pathLst>
                <a:path w="4341" h="5538" extrusionOk="0">
                  <a:moveTo>
                    <a:pt x="3474" y="72"/>
                  </a:moveTo>
                  <a:lnTo>
                    <a:pt x="3563" y="117"/>
                  </a:lnTo>
                  <a:lnTo>
                    <a:pt x="3733" y="233"/>
                  </a:lnTo>
                  <a:lnTo>
                    <a:pt x="3956" y="483"/>
                  </a:lnTo>
                  <a:lnTo>
                    <a:pt x="4162" y="912"/>
                  </a:lnTo>
                  <a:lnTo>
                    <a:pt x="4296" y="1438"/>
                  </a:lnTo>
                  <a:lnTo>
                    <a:pt x="4340" y="2028"/>
                  </a:lnTo>
                  <a:lnTo>
                    <a:pt x="4322" y="2644"/>
                  </a:lnTo>
                  <a:lnTo>
                    <a:pt x="4224" y="3269"/>
                  </a:lnTo>
                  <a:lnTo>
                    <a:pt x="4063" y="3867"/>
                  </a:lnTo>
                  <a:lnTo>
                    <a:pt x="3956" y="4144"/>
                  </a:lnTo>
                  <a:lnTo>
                    <a:pt x="3831" y="4412"/>
                  </a:lnTo>
                  <a:lnTo>
                    <a:pt x="3572" y="4832"/>
                  </a:lnTo>
                  <a:lnTo>
                    <a:pt x="3269" y="5153"/>
                  </a:lnTo>
                  <a:lnTo>
                    <a:pt x="2947" y="5368"/>
                  </a:lnTo>
                  <a:lnTo>
                    <a:pt x="2599" y="5493"/>
                  </a:lnTo>
                  <a:lnTo>
                    <a:pt x="2233" y="5537"/>
                  </a:lnTo>
                  <a:lnTo>
                    <a:pt x="1849" y="5502"/>
                  </a:lnTo>
                  <a:lnTo>
                    <a:pt x="1465" y="5403"/>
                  </a:lnTo>
                  <a:lnTo>
                    <a:pt x="1277" y="5323"/>
                  </a:lnTo>
                  <a:lnTo>
                    <a:pt x="1090" y="5243"/>
                  </a:lnTo>
                  <a:lnTo>
                    <a:pt x="742" y="5037"/>
                  </a:lnTo>
                  <a:lnTo>
                    <a:pt x="456" y="4796"/>
                  </a:lnTo>
                  <a:lnTo>
                    <a:pt x="224" y="4501"/>
                  </a:lnTo>
                  <a:lnTo>
                    <a:pt x="72" y="4171"/>
                  </a:lnTo>
                  <a:lnTo>
                    <a:pt x="0" y="3787"/>
                  </a:lnTo>
                  <a:lnTo>
                    <a:pt x="9" y="3349"/>
                  </a:lnTo>
                  <a:lnTo>
                    <a:pt x="134" y="2858"/>
                  </a:lnTo>
                  <a:lnTo>
                    <a:pt x="233" y="2590"/>
                  </a:lnTo>
                  <a:lnTo>
                    <a:pt x="358" y="2322"/>
                  </a:lnTo>
                  <a:lnTo>
                    <a:pt x="670" y="1787"/>
                  </a:lnTo>
                  <a:lnTo>
                    <a:pt x="1045" y="1278"/>
                  </a:lnTo>
                  <a:lnTo>
                    <a:pt x="1474" y="822"/>
                  </a:lnTo>
                  <a:lnTo>
                    <a:pt x="1929" y="447"/>
                  </a:lnTo>
                  <a:lnTo>
                    <a:pt x="2394" y="170"/>
                  </a:lnTo>
                  <a:lnTo>
                    <a:pt x="2849" y="19"/>
                  </a:lnTo>
                  <a:lnTo>
                    <a:pt x="3170" y="1"/>
                  </a:lnTo>
                  <a:lnTo>
                    <a:pt x="3376" y="36"/>
                  </a:lnTo>
                  <a:lnTo>
                    <a:pt x="3474" y="72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706;p33"/>
            <p:cNvSpPr/>
            <p:nvPr/>
          </p:nvSpPr>
          <p:spPr>
            <a:xfrm>
              <a:off x="3372810" y="3050608"/>
              <a:ext cx="161059" cy="244838"/>
            </a:xfrm>
            <a:custGeom>
              <a:avLst/>
              <a:gdLst/>
              <a:ahLst/>
              <a:cxnLst/>
              <a:rect l="l" t="t" r="r" b="b"/>
              <a:pathLst>
                <a:path w="3966" h="6029" extrusionOk="0">
                  <a:moveTo>
                    <a:pt x="3466" y="4046"/>
                  </a:moveTo>
                  <a:lnTo>
                    <a:pt x="3439" y="3992"/>
                  </a:lnTo>
                  <a:lnTo>
                    <a:pt x="3332" y="3956"/>
                  </a:lnTo>
                  <a:lnTo>
                    <a:pt x="3278" y="3974"/>
                  </a:lnTo>
                  <a:lnTo>
                    <a:pt x="1439" y="4831"/>
                  </a:lnTo>
                  <a:lnTo>
                    <a:pt x="1671" y="4251"/>
                  </a:lnTo>
                  <a:lnTo>
                    <a:pt x="1894" y="3679"/>
                  </a:lnTo>
                  <a:lnTo>
                    <a:pt x="3877" y="2778"/>
                  </a:lnTo>
                  <a:lnTo>
                    <a:pt x="3930" y="2742"/>
                  </a:lnTo>
                  <a:lnTo>
                    <a:pt x="3966" y="2644"/>
                  </a:lnTo>
                  <a:lnTo>
                    <a:pt x="3948" y="2581"/>
                  </a:lnTo>
                  <a:lnTo>
                    <a:pt x="3921" y="2536"/>
                  </a:lnTo>
                  <a:lnTo>
                    <a:pt x="3814" y="2492"/>
                  </a:lnTo>
                  <a:lnTo>
                    <a:pt x="3752" y="2510"/>
                  </a:lnTo>
                  <a:lnTo>
                    <a:pt x="2055" y="3287"/>
                  </a:lnTo>
                  <a:lnTo>
                    <a:pt x="2483" y="2206"/>
                  </a:lnTo>
                  <a:lnTo>
                    <a:pt x="3841" y="1635"/>
                  </a:lnTo>
                  <a:lnTo>
                    <a:pt x="3885" y="1599"/>
                  </a:lnTo>
                  <a:lnTo>
                    <a:pt x="3930" y="1501"/>
                  </a:lnTo>
                  <a:lnTo>
                    <a:pt x="3912" y="1438"/>
                  </a:lnTo>
                  <a:lnTo>
                    <a:pt x="3885" y="1393"/>
                  </a:lnTo>
                  <a:lnTo>
                    <a:pt x="3778" y="1349"/>
                  </a:lnTo>
                  <a:lnTo>
                    <a:pt x="3725" y="1367"/>
                  </a:lnTo>
                  <a:lnTo>
                    <a:pt x="2635" y="1831"/>
                  </a:lnTo>
                  <a:lnTo>
                    <a:pt x="2751" y="1527"/>
                  </a:lnTo>
                  <a:lnTo>
                    <a:pt x="3064" y="759"/>
                  </a:lnTo>
                  <a:lnTo>
                    <a:pt x="3269" y="250"/>
                  </a:lnTo>
                  <a:lnTo>
                    <a:pt x="3278" y="179"/>
                  </a:lnTo>
                  <a:lnTo>
                    <a:pt x="3251" y="72"/>
                  </a:lnTo>
                  <a:lnTo>
                    <a:pt x="3189" y="27"/>
                  </a:lnTo>
                  <a:lnTo>
                    <a:pt x="3118" y="0"/>
                  </a:lnTo>
                  <a:lnTo>
                    <a:pt x="2984" y="45"/>
                  </a:lnTo>
                  <a:lnTo>
                    <a:pt x="2939" y="107"/>
                  </a:lnTo>
                  <a:lnTo>
                    <a:pt x="2823" y="375"/>
                  </a:lnTo>
                  <a:lnTo>
                    <a:pt x="2725" y="617"/>
                  </a:lnTo>
                  <a:lnTo>
                    <a:pt x="2394" y="1376"/>
                  </a:lnTo>
                  <a:lnTo>
                    <a:pt x="2260" y="1670"/>
                  </a:lnTo>
                  <a:lnTo>
                    <a:pt x="1832" y="572"/>
                  </a:lnTo>
                  <a:lnTo>
                    <a:pt x="1805" y="518"/>
                  </a:lnTo>
                  <a:lnTo>
                    <a:pt x="1698" y="474"/>
                  </a:lnTo>
                  <a:lnTo>
                    <a:pt x="1644" y="491"/>
                  </a:lnTo>
                  <a:lnTo>
                    <a:pt x="1590" y="518"/>
                  </a:lnTo>
                  <a:lnTo>
                    <a:pt x="1546" y="625"/>
                  </a:lnTo>
                  <a:lnTo>
                    <a:pt x="1555" y="679"/>
                  </a:lnTo>
                  <a:lnTo>
                    <a:pt x="2099" y="2045"/>
                  </a:lnTo>
                  <a:lnTo>
                    <a:pt x="1635" y="3108"/>
                  </a:lnTo>
                  <a:lnTo>
                    <a:pt x="992" y="1358"/>
                  </a:lnTo>
                  <a:lnTo>
                    <a:pt x="956" y="1304"/>
                  </a:lnTo>
                  <a:lnTo>
                    <a:pt x="858" y="1259"/>
                  </a:lnTo>
                  <a:lnTo>
                    <a:pt x="805" y="1268"/>
                  </a:lnTo>
                  <a:lnTo>
                    <a:pt x="751" y="1295"/>
                  </a:lnTo>
                  <a:lnTo>
                    <a:pt x="706" y="1393"/>
                  </a:lnTo>
                  <a:lnTo>
                    <a:pt x="715" y="1456"/>
                  </a:lnTo>
                  <a:lnTo>
                    <a:pt x="1465" y="3501"/>
                  </a:lnTo>
                  <a:lnTo>
                    <a:pt x="965" y="4626"/>
                  </a:lnTo>
                  <a:lnTo>
                    <a:pt x="287" y="2724"/>
                  </a:lnTo>
                  <a:lnTo>
                    <a:pt x="260" y="2670"/>
                  </a:lnTo>
                  <a:lnTo>
                    <a:pt x="153" y="2626"/>
                  </a:lnTo>
                  <a:lnTo>
                    <a:pt x="99" y="2635"/>
                  </a:lnTo>
                  <a:lnTo>
                    <a:pt x="46" y="2661"/>
                  </a:lnTo>
                  <a:lnTo>
                    <a:pt x="1" y="2760"/>
                  </a:lnTo>
                  <a:lnTo>
                    <a:pt x="10" y="2822"/>
                  </a:lnTo>
                  <a:lnTo>
                    <a:pt x="796" y="5019"/>
                  </a:lnTo>
                  <a:lnTo>
                    <a:pt x="715" y="5198"/>
                  </a:lnTo>
                  <a:lnTo>
                    <a:pt x="635" y="5376"/>
                  </a:lnTo>
                  <a:lnTo>
                    <a:pt x="572" y="5501"/>
                  </a:lnTo>
                  <a:lnTo>
                    <a:pt x="501" y="5698"/>
                  </a:lnTo>
                  <a:lnTo>
                    <a:pt x="510" y="5832"/>
                  </a:lnTo>
                  <a:lnTo>
                    <a:pt x="546" y="5894"/>
                  </a:lnTo>
                  <a:lnTo>
                    <a:pt x="599" y="5957"/>
                  </a:lnTo>
                  <a:lnTo>
                    <a:pt x="742" y="6028"/>
                  </a:lnTo>
                  <a:lnTo>
                    <a:pt x="823" y="6019"/>
                  </a:lnTo>
                  <a:lnTo>
                    <a:pt x="849" y="6019"/>
                  </a:lnTo>
                  <a:lnTo>
                    <a:pt x="867" y="6010"/>
                  </a:lnTo>
                  <a:lnTo>
                    <a:pt x="956" y="5966"/>
                  </a:lnTo>
                  <a:lnTo>
                    <a:pt x="1055" y="5805"/>
                  </a:lnTo>
                  <a:lnTo>
                    <a:pt x="1090" y="5707"/>
                  </a:lnTo>
                  <a:lnTo>
                    <a:pt x="1189" y="5465"/>
                  </a:lnTo>
                  <a:lnTo>
                    <a:pt x="1287" y="5224"/>
                  </a:lnTo>
                  <a:lnTo>
                    <a:pt x="3394" y="4233"/>
                  </a:lnTo>
                  <a:lnTo>
                    <a:pt x="3448" y="4206"/>
                  </a:lnTo>
                  <a:lnTo>
                    <a:pt x="3484" y="4099"/>
                  </a:lnTo>
                  <a:lnTo>
                    <a:pt x="3466" y="4046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707;p33"/>
            <p:cNvSpPr/>
            <p:nvPr/>
          </p:nvSpPr>
          <p:spPr>
            <a:xfrm>
              <a:off x="3399653" y="3051705"/>
              <a:ext cx="137140" cy="243741"/>
            </a:xfrm>
            <a:custGeom>
              <a:avLst/>
              <a:gdLst/>
              <a:ahLst/>
              <a:cxnLst/>
              <a:rect l="l" t="t" r="r" b="b"/>
              <a:pathLst>
                <a:path w="3377" h="6002" fill="none" extrusionOk="0">
                  <a:moveTo>
                    <a:pt x="1" y="5965"/>
                  </a:moveTo>
                  <a:lnTo>
                    <a:pt x="81" y="6001"/>
                  </a:lnTo>
                  <a:lnTo>
                    <a:pt x="162" y="5992"/>
                  </a:lnTo>
                  <a:lnTo>
                    <a:pt x="188" y="5992"/>
                  </a:lnTo>
                  <a:lnTo>
                    <a:pt x="206" y="5983"/>
                  </a:lnTo>
                  <a:lnTo>
                    <a:pt x="295" y="5939"/>
                  </a:lnTo>
                  <a:lnTo>
                    <a:pt x="394" y="5778"/>
                  </a:lnTo>
                  <a:lnTo>
                    <a:pt x="429" y="5680"/>
                  </a:lnTo>
                  <a:lnTo>
                    <a:pt x="501" y="5510"/>
                  </a:lnTo>
                  <a:lnTo>
                    <a:pt x="563" y="5340"/>
                  </a:lnTo>
                  <a:lnTo>
                    <a:pt x="742" y="5394"/>
                  </a:lnTo>
                  <a:lnTo>
                    <a:pt x="1090" y="5456"/>
                  </a:lnTo>
                  <a:lnTo>
                    <a:pt x="1430" y="5456"/>
                  </a:lnTo>
                  <a:lnTo>
                    <a:pt x="1760" y="5385"/>
                  </a:lnTo>
                  <a:lnTo>
                    <a:pt x="2073" y="5242"/>
                  </a:lnTo>
                  <a:lnTo>
                    <a:pt x="2367" y="5028"/>
                  </a:lnTo>
                  <a:lnTo>
                    <a:pt x="2644" y="4715"/>
                  </a:lnTo>
                  <a:lnTo>
                    <a:pt x="2885" y="4313"/>
                  </a:lnTo>
                  <a:lnTo>
                    <a:pt x="2992" y="4072"/>
                  </a:lnTo>
                  <a:lnTo>
                    <a:pt x="3091" y="3804"/>
                  </a:lnTo>
                  <a:lnTo>
                    <a:pt x="3251" y="3215"/>
                  </a:lnTo>
                  <a:lnTo>
                    <a:pt x="3350" y="2608"/>
                  </a:lnTo>
                  <a:lnTo>
                    <a:pt x="3376" y="2000"/>
                  </a:lnTo>
                  <a:lnTo>
                    <a:pt x="3341" y="1420"/>
                  </a:lnTo>
                  <a:lnTo>
                    <a:pt x="3216" y="902"/>
                  </a:lnTo>
                  <a:lnTo>
                    <a:pt x="3019" y="464"/>
                  </a:lnTo>
                  <a:lnTo>
                    <a:pt x="2742" y="143"/>
                  </a:lnTo>
                  <a:lnTo>
                    <a:pt x="2573" y="36"/>
                  </a:lnTo>
                  <a:lnTo>
                    <a:pt x="2555" y="18"/>
                  </a:lnTo>
                  <a:lnTo>
                    <a:pt x="25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708;p33"/>
            <p:cNvSpPr/>
            <p:nvPr/>
          </p:nvSpPr>
          <p:spPr>
            <a:xfrm>
              <a:off x="3637909" y="3050243"/>
              <a:ext cx="176288" cy="224858"/>
            </a:xfrm>
            <a:custGeom>
              <a:avLst/>
              <a:gdLst/>
              <a:ahLst/>
              <a:cxnLst/>
              <a:rect l="l" t="t" r="r" b="b"/>
              <a:pathLst>
                <a:path w="4341" h="5537" extrusionOk="0">
                  <a:moveTo>
                    <a:pt x="3475" y="72"/>
                  </a:moveTo>
                  <a:lnTo>
                    <a:pt x="3564" y="116"/>
                  </a:lnTo>
                  <a:lnTo>
                    <a:pt x="3733" y="242"/>
                  </a:lnTo>
                  <a:lnTo>
                    <a:pt x="3957" y="483"/>
                  </a:lnTo>
                  <a:lnTo>
                    <a:pt x="4162" y="911"/>
                  </a:lnTo>
                  <a:lnTo>
                    <a:pt x="4296" y="1438"/>
                  </a:lnTo>
                  <a:lnTo>
                    <a:pt x="4341" y="2028"/>
                  </a:lnTo>
                  <a:lnTo>
                    <a:pt x="4323" y="2644"/>
                  </a:lnTo>
                  <a:lnTo>
                    <a:pt x="4225" y="3269"/>
                  </a:lnTo>
                  <a:lnTo>
                    <a:pt x="4064" y="3867"/>
                  </a:lnTo>
                  <a:lnTo>
                    <a:pt x="3957" y="4153"/>
                  </a:lnTo>
                  <a:lnTo>
                    <a:pt x="3832" y="4412"/>
                  </a:lnTo>
                  <a:lnTo>
                    <a:pt x="3573" y="4840"/>
                  </a:lnTo>
                  <a:lnTo>
                    <a:pt x="3269" y="5153"/>
                  </a:lnTo>
                  <a:lnTo>
                    <a:pt x="2948" y="5376"/>
                  </a:lnTo>
                  <a:lnTo>
                    <a:pt x="2599" y="5501"/>
                  </a:lnTo>
                  <a:lnTo>
                    <a:pt x="2233" y="5537"/>
                  </a:lnTo>
                  <a:lnTo>
                    <a:pt x="1849" y="5501"/>
                  </a:lnTo>
                  <a:lnTo>
                    <a:pt x="1465" y="5403"/>
                  </a:lnTo>
                  <a:lnTo>
                    <a:pt x="1278" y="5323"/>
                  </a:lnTo>
                  <a:lnTo>
                    <a:pt x="1090" y="5242"/>
                  </a:lnTo>
                  <a:lnTo>
                    <a:pt x="742" y="5037"/>
                  </a:lnTo>
                  <a:lnTo>
                    <a:pt x="456" y="4796"/>
                  </a:lnTo>
                  <a:lnTo>
                    <a:pt x="224" y="4510"/>
                  </a:lnTo>
                  <a:lnTo>
                    <a:pt x="72" y="4171"/>
                  </a:lnTo>
                  <a:lnTo>
                    <a:pt x="1" y="3787"/>
                  </a:lnTo>
                  <a:lnTo>
                    <a:pt x="10" y="3349"/>
                  </a:lnTo>
                  <a:lnTo>
                    <a:pt x="135" y="2858"/>
                  </a:lnTo>
                  <a:lnTo>
                    <a:pt x="233" y="2590"/>
                  </a:lnTo>
                  <a:lnTo>
                    <a:pt x="358" y="2322"/>
                  </a:lnTo>
                  <a:lnTo>
                    <a:pt x="671" y="1786"/>
                  </a:lnTo>
                  <a:lnTo>
                    <a:pt x="1046" y="1277"/>
                  </a:lnTo>
                  <a:lnTo>
                    <a:pt x="1474" y="822"/>
                  </a:lnTo>
                  <a:lnTo>
                    <a:pt x="1921" y="447"/>
                  </a:lnTo>
                  <a:lnTo>
                    <a:pt x="2385" y="170"/>
                  </a:lnTo>
                  <a:lnTo>
                    <a:pt x="2849" y="18"/>
                  </a:lnTo>
                  <a:lnTo>
                    <a:pt x="3171" y="0"/>
                  </a:lnTo>
                  <a:lnTo>
                    <a:pt x="3376" y="36"/>
                  </a:lnTo>
                  <a:lnTo>
                    <a:pt x="3475" y="72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709;p33"/>
            <p:cNvSpPr/>
            <p:nvPr/>
          </p:nvSpPr>
          <p:spPr>
            <a:xfrm>
              <a:off x="3650254" y="3052395"/>
              <a:ext cx="161059" cy="244472"/>
            </a:xfrm>
            <a:custGeom>
              <a:avLst/>
              <a:gdLst/>
              <a:ahLst/>
              <a:cxnLst/>
              <a:rect l="l" t="t" r="r" b="b"/>
              <a:pathLst>
                <a:path w="3966" h="6020" extrusionOk="0">
                  <a:moveTo>
                    <a:pt x="3465" y="4037"/>
                  </a:moveTo>
                  <a:lnTo>
                    <a:pt x="3438" y="3993"/>
                  </a:lnTo>
                  <a:lnTo>
                    <a:pt x="3331" y="3948"/>
                  </a:lnTo>
                  <a:lnTo>
                    <a:pt x="3278" y="3966"/>
                  </a:lnTo>
                  <a:lnTo>
                    <a:pt x="1438" y="4823"/>
                  </a:lnTo>
                  <a:lnTo>
                    <a:pt x="1670" y="4243"/>
                  </a:lnTo>
                  <a:lnTo>
                    <a:pt x="1894" y="3671"/>
                  </a:lnTo>
                  <a:lnTo>
                    <a:pt x="3876" y="2769"/>
                  </a:lnTo>
                  <a:lnTo>
                    <a:pt x="3930" y="2742"/>
                  </a:lnTo>
                  <a:lnTo>
                    <a:pt x="3965" y="2635"/>
                  </a:lnTo>
                  <a:lnTo>
                    <a:pt x="3947" y="2582"/>
                  </a:lnTo>
                  <a:lnTo>
                    <a:pt x="3921" y="2528"/>
                  </a:lnTo>
                  <a:lnTo>
                    <a:pt x="3813" y="2492"/>
                  </a:lnTo>
                  <a:lnTo>
                    <a:pt x="3751" y="2510"/>
                  </a:lnTo>
                  <a:lnTo>
                    <a:pt x="2054" y="3278"/>
                  </a:lnTo>
                  <a:lnTo>
                    <a:pt x="2483" y="2207"/>
                  </a:lnTo>
                  <a:lnTo>
                    <a:pt x="3840" y="1626"/>
                  </a:lnTo>
                  <a:lnTo>
                    <a:pt x="3885" y="1599"/>
                  </a:lnTo>
                  <a:lnTo>
                    <a:pt x="3930" y="1492"/>
                  </a:lnTo>
                  <a:lnTo>
                    <a:pt x="3912" y="1439"/>
                  </a:lnTo>
                  <a:lnTo>
                    <a:pt x="3885" y="1385"/>
                  </a:lnTo>
                  <a:lnTo>
                    <a:pt x="3778" y="1340"/>
                  </a:lnTo>
                  <a:lnTo>
                    <a:pt x="3724" y="1358"/>
                  </a:lnTo>
                  <a:lnTo>
                    <a:pt x="2635" y="1823"/>
                  </a:lnTo>
                  <a:lnTo>
                    <a:pt x="2751" y="1519"/>
                  </a:lnTo>
                  <a:lnTo>
                    <a:pt x="3063" y="751"/>
                  </a:lnTo>
                  <a:lnTo>
                    <a:pt x="3269" y="242"/>
                  </a:lnTo>
                  <a:lnTo>
                    <a:pt x="3278" y="180"/>
                  </a:lnTo>
                  <a:lnTo>
                    <a:pt x="3251" y="63"/>
                  </a:lnTo>
                  <a:lnTo>
                    <a:pt x="3188" y="28"/>
                  </a:lnTo>
                  <a:lnTo>
                    <a:pt x="3117" y="1"/>
                  </a:lnTo>
                  <a:lnTo>
                    <a:pt x="2983" y="46"/>
                  </a:lnTo>
                  <a:lnTo>
                    <a:pt x="2938" y="108"/>
                  </a:lnTo>
                  <a:lnTo>
                    <a:pt x="2822" y="367"/>
                  </a:lnTo>
                  <a:lnTo>
                    <a:pt x="2724" y="617"/>
                  </a:lnTo>
                  <a:lnTo>
                    <a:pt x="2394" y="1367"/>
                  </a:lnTo>
                  <a:lnTo>
                    <a:pt x="2260" y="1671"/>
                  </a:lnTo>
                  <a:lnTo>
                    <a:pt x="1831" y="564"/>
                  </a:lnTo>
                  <a:lnTo>
                    <a:pt x="1804" y="519"/>
                  </a:lnTo>
                  <a:lnTo>
                    <a:pt x="1697" y="474"/>
                  </a:lnTo>
                  <a:lnTo>
                    <a:pt x="1643" y="483"/>
                  </a:lnTo>
                  <a:lnTo>
                    <a:pt x="1590" y="510"/>
                  </a:lnTo>
                  <a:lnTo>
                    <a:pt x="1545" y="617"/>
                  </a:lnTo>
                  <a:lnTo>
                    <a:pt x="1554" y="671"/>
                  </a:lnTo>
                  <a:lnTo>
                    <a:pt x="2099" y="2046"/>
                  </a:lnTo>
                  <a:lnTo>
                    <a:pt x="1635" y="3109"/>
                  </a:lnTo>
                  <a:lnTo>
                    <a:pt x="992" y="1349"/>
                  </a:lnTo>
                  <a:lnTo>
                    <a:pt x="956" y="1296"/>
                  </a:lnTo>
                  <a:lnTo>
                    <a:pt x="858" y="1251"/>
                  </a:lnTo>
                  <a:lnTo>
                    <a:pt x="804" y="1260"/>
                  </a:lnTo>
                  <a:lnTo>
                    <a:pt x="750" y="1287"/>
                  </a:lnTo>
                  <a:lnTo>
                    <a:pt x="706" y="1394"/>
                  </a:lnTo>
                  <a:lnTo>
                    <a:pt x="715" y="1448"/>
                  </a:lnTo>
                  <a:lnTo>
                    <a:pt x="1465" y="3493"/>
                  </a:lnTo>
                  <a:lnTo>
                    <a:pt x="965" y="4627"/>
                  </a:lnTo>
                  <a:lnTo>
                    <a:pt x="286" y="2716"/>
                  </a:lnTo>
                  <a:lnTo>
                    <a:pt x="259" y="2662"/>
                  </a:lnTo>
                  <a:lnTo>
                    <a:pt x="152" y="2617"/>
                  </a:lnTo>
                  <a:lnTo>
                    <a:pt x="99" y="2626"/>
                  </a:lnTo>
                  <a:lnTo>
                    <a:pt x="45" y="2653"/>
                  </a:lnTo>
                  <a:lnTo>
                    <a:pt x="0" y="2760"/>
                  </a:lnTo>
                  <a:lnTo>
                    <a:pt x="9" y="2814"/>
                  </a:lnTo>
                  <a:lnTo>
                    <a:pt x="795" y="5011"/>
                  </a:lnTo>
                  <a:lnTo>
                    <a:pt x="715" y="5189"/>
                  </a:lnTo>
                  <a:lnTo>
                    <a:pt x="634" y="5377"/>
                  </a:lnTo>
                  <a:lnTo>
                    <a:pt x="572" y="5493"/>
                  </a:lnTo>
                  <a:lnTo>
                    <a:pt x="500" y="5698"/>
                  </a:lnTo>
                  <a:lnTo>
                    <a:pt x="509" y="5832"/>
                  </a:lnTo>
                  <a:lnTo>
                    <a:pt x="545" y="5895"/>
                  </a:lnTo>
                  <a:lnTo>
                    <a:pt x="590" y="5957"/>
                  </a:lnTo>
                  <a:lnTo>
                    <a:pt x="742" y="6020"/>
                  </a:lnTo>
                  <a:lnTo>
                    <a:pt x="822" y="6020"/>
                  </a:lnTo>
                  <a:lnTo>
                    <a:pt x="840" y="6011"/>
                  </a:lnTo>
                  <a:lnTo>
                    <a:pt x="867" y="6002"/>
                  </a:lnTo>
                  <a:lnTo>
                    <a:pt x="956" y="5957"/>
                  </a:lnTo>
                  <a:lnTo>
                    <a:pt x="1054" y="5797"/>
                  </a:lnTo>
                  <a:lnTo>
                    <a:pt x="1090" y="5698"/>
                  </a:lnTo>
                  <a:lnTo>
                    <a:pt x="1188" y="5457"/>
                  </a:lnTo>
                  <a:lnTo>
                    <a:pt x="1286" y="5216"/>
                  </a:lnTo>
                  <a:lnTo>
                    <a:pt x="3394" y="4234"/>
                  </a:lnTo>
                  <a:lnTo>
                    <a:pt x="3447" y="4198"/>
                  </a:lnTo>
                  <a:lnTo>
                    <a:pt x="3483" y="4091"/>
                  </a:lnTo>
                  <a:lnTo>
                    <a:pt x="3465" y="4037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710;p33"/>
            <p:cNvSpPr/>
            <p:nvPr/>
          </p:nvSpPr>
          <p:spPr>
            <a:xfrm>
              <a:off x="3677097" y="3053491"/>
              <a:ext cx="137099" cy="243376"/>
            </a:xfrm>
            <a:custGeom>
              <a:avLst/>
              <a:gdLst/>
              <a:ahLst/>
              <a:cxnLst/>
              <a:rect l="l" t="t" r="r" b="b"/>
              <a:pathLst>
                <a:path w="3376" h="5993" fill="none" extrusionOk="0">
                  <a:moveTo>
                    <a:pt x="0" y="5966"/>
                  </a:moveTo>
                  <a:lnTo>
                    <a:pt x="81" y="5993"/>
                  </a:lnTo>
                  <a:lnTo>
                    <a:pt x="161" y="5993"/>
                  </a:lnTo>
                  <a:lnTo>
                    <a:pt x="188" y="5984"/>
                  </a:lnTo>
                  <a:lnTo>
                    <a:pt x="206" y="5975"/>
                  </a:lnTo>
                  <a:lnTo>
                    <a:pt x="295" y="5930"/>
                  </a:lnTo>
                  <a:lnTo>
                    <a:pt x="393" y="5770"/>
                  </a:lnTo>
                  <a:lnTo>
                    <a:pt x="429" y="5671"/>
                  </a:lnTo>
                  <a:lnTo>
                    <a:pt x="500" y="5511"/>
                  </a:lnTo>
                  <a:lnTo>
                    <a:pt x="563" y="5341"/>
                  </a:lnTo>
                  <a:lnTo>
                    <a:pt x="741" y="5394"/>
                  </a:lnTo>
                  <a:lnTo>
                    <a:pt x="1090" y="5448"/>
                  </a:lnTo>
                  <a:lnTo>
                    <a:pt x="1429" y="5448"/>
                  </a:lnTo>
                  <a:lnTo>
                    <a:pt x="1759" y="5377"/>
                  </a:lnTo>
                  <a:lnTo>
                    <a:pt x="2072" y="5243"/>
                  </a:lnTo>
                  <a:lnTo>
                    <a:pt x="2367" y="5019"/>
                  </a:lnTo>
                  <a:lnTo>
                    <a:pt x="2635" y="4707"/>
                  </a:lnTo>
                  <a:lnTo>
                    <a:pt x="2885" y="4314"/>
                  </a:lnTo>
                  <a:lnTo>
                    <a:pt x="2992" y="4073"/>
                  </a:lnTo>
                  <a:lnTo>
                    <a:pt x="3090" y="3796"/>
                  </a:lnTo>
                  <a:lnTo>
                    <a:pt x="3251" y="3216"/>
                  </a:lnTo>
                  <a:lnTo>
                    <a:pt x="3349" y="2599"/>
                  </a:lnTo>
                  <a:lnTo>
                    <a:pt x="3376" y="1992"/>
                  </a:lnTo>
                  <a:lnTo>
                    <a:pt x="3331" y="1421"/>
                  </a:lnTo>
                  <a:lnTo>
                    <a:pt x="3215" y="894"/>
                  </a:lnTo>
                  <a:lnTo>
                    <a:pt x="3019" y="456"/>
                  </a:lnTo>
                  <a:lnTo>
                    <a:pt x="2742" y="135"/>
                  </a:lnTo>
                  <a:lnTo>
                    <a:pt x="2572" y="28"/>
                  </a:lnTo>
                  <a:lnTo>
                    <a:pt x="2554" y="10"/>
                  </a:lnTo>
                  <a:lnTo>
                    <a:pt x="25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711;p33"/>
            <p:cNvSpPr/>
            <p:nvPr/>
          </p:nvSpPr>
          <p:spPr>
            <a:xfrm>
              <a:off x="3159610" y="2923296"/>
              <a:ext cx="207801" cy="289793"/>
            </a:xfrm>
            <a:custGeom>
              <a:avLst/>
              <a:gdLst/>
              <a:ahLst/>
              <a:cxnLst/>
              <a:rect l="l" t="t" r="r" b="b"/>
              <a:pathLst>
                <a:path w="5117" h="7136" extrusionOk="0">
                  <a:moveTo>
                    <a:pt x="1911" y="10"/>
                  </a:moveTo>
                  <a:lnTo>
                    <a:pt x="2045" y="1"/>
                  </a:lnTo>
                  <a:lnTo>
                    <a:pt x="2304" y="19"/>
                  </a:lnTo>
                  <a:lnTo>
                    <a:pt x="2563" y="90"/>
                  </a:lnTo>
                  <a:lnTo>
                    <a:pt x="2822" y="206"/>
                  </a:lnTo>
                  <a:lnTo>
                    <a:pt x="3206" y="465"/>
                  </a:lnTo>
                  <a:lnTo>
                    <a:pt x="3688" y="948"/>
                  </a:lnTo>
                  <a:lnTo>
                    <a:pt x="4117" y="1555"/>
                  </a:lnTo>
                  <a:lnTo>
                    <a:pt x="4492" y="2242"/>
                  </a:lnTo>
                  <a:lnTo>
                    <a:pt x="4796" y="2975"/>
                  </a:lnTo>
                  <a:lnTo>
                    <a:pt x="5010" y="3725"/>
                  </a:lnTo>
                  <a:lnTo>
                    <a:pt x="5072" y="4100"/>
                  </a:lnTo>
                  <a:lnTo>
                    <a:pt x="5117" y="4457"/>
                  </a:lnTo>
                  <a:lnTo>
                    <a:pt x="5108" y="5091"/>
                  </a:lnTo>
                  <a:lnTo>
                    <a:pt x="4992" y="5627"/>
                  </a:lnTo>
                  <a:lnTo>
                    <a:pt x="4778" y="6073"/>
                  </a:lnTo>
                  <a:lnTo>
                    <a:pt x="4483" y="6430"/>
                  </a:lnTo>
                  <a:lnTo>
                    <a:pt x="4117" y="6716"/>
                  </a:lnTo>
                  <a:lnTo>
                    <a:pt x="3688" y="6922"/>
                  </a:lnTo>
                  <a:lnTo>
                    <a:pt x="3206" y="7056"/>
                  </a:lnTo>
                  <a:lnTo>
                    <a:pt x="2947" y="7100"/>
                  </a:lnTo>
                  <a:lnTo>
                    <a:pt x="2688" y="7136"/>
                  </a:lnTo>
                  <a:lnTo>
                    <a:pt x="2188" y="7136"/>
                  </a:lnTo>
                  <a:lnTo>
                    <a:pt x="1715" y="7065"/>
                  </a:lnTo>
                  <a:lnTo>
                    <a:pt x="1286" y="6895"/>
                  </a:lnTo>
                  <a:lnTo>
                    <a:pt x="902" y="6636"/>
                  </a:lnTo>
                  <a:lnTo>
                    <a:pt x="572" y="6270"/>
                  </a:lnTo>
                  <a:lnTo>
                    <a:pt x="304" y="5788"/>
                  </a:lnTo>
                  <a:lnTo>
                    <a:pt x="116" y="5180"/>
                  </a:lnTo>
                  <a:lnTo>
                    <a:pt x="54" y="4823"/>
                  </a:lnTo>
                  <a:lnTo>
                    <a:pt x="9" y="4457"/>
                  </a:lnTo>
                  <a:lnTo>
                    <a:pt x="0" y="3671"/>
                  </a:lnTo>
                  <a:lnTo>
                    <a:pt x="81" y="2885"/>
                  </a:lnTo>
                  <a:lnTo>
                    <a:pt x="241" y="2117"/>
                  </a:lnTo>
                  <a:lnTo>
                    <a:pt x="491" y="1421"/>
                  </a:lnTo>
                  <a:lnTo>
                    <a:pt x="813" y="814"/>
                  </a:lnTo>
                  <a:lnTo>
                    <a:pt x="1099" y="465"/>
                  </a:lnTo>
                  <a:lnTo>
                    <a:pt x="1313" y="269"/>
                  </a:lnTo>
                  <a:lnTo>
                    <a:pt x="1545" y="126"/>
                  </a:lnTo>
                  <a:lnTo>
                    <a:pt x="1786" y="37"/>
                  </a:lnTo>
                  <a:lnTo>
                    <a:pt x="191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712;p33"/>
            <p:cNvSpPr/>
            <p:nvPr/>
          </p:nvSpPr>
          <p:spPr>
            <a:xfrm>
              <a:off x="3164686" y="2923296"/>
              <a:ext cx="194766" cy="328251"/>
            </a:xfrm>
            <a:custGeom>
              <a:avLst/>
              <a:gdLst/>
              <a:ahLst/>
              <a:cxnLst/>
              <a:rect l="l" t="t" r="r" b="b"/>
              <a:pathLst>
                <a:path w="4796" h="8083" extrusionOk="0">
                  <a:moveTo>
                    <a:pt x="4715" y="4153"/>
                  </a:moveTo>
                  <a:lnTo>
                    <a:pt x="4653" y="4118"/>
                  </a:lnTo>
                  <a:lnTo>
                    <a:pt x="4510" y="4144"/>
                  </a:lnTo>
                  <a:lnTo>
                    <a:pt x="4465" y="4198"/>
                  </a:lnTo>
                  <a:lnTo>
                    <a:pt x="3036" y="6314"/>
                  </a:lnTo>
                  <a:lnTo>
                    <a:pt x="2911" y="5546"/>
                  </a:lnTo>
                  <a:lnTo>
                    <a:pt x="2777" y="4770"/>
                  </a:lnTo>
                  <a:lnTo>
                    <a:pt x="4331" y="2519"/>
                  </a:lnTo>
                  <a:lnTo>
                    <a:pt x="4367" y="2457"/>
                  </a:lnTo>
                  <a:lnTo>
                    <a:pt x="4340" y="2314"/>
                  </a:lnTo>
                  <a:lnTo>
                    <a:pt x="4287" y="2269"/>
                  </a:lnTo>
                  <a:lnTo>
                    <a:pt x="4224" y="2233"/>
                  </a:lnTo>
                  <a:lnTo>
                    <a:pt x="4081" y="2260"/>
                  </a:lnTo>
                  <a:lnTo>
                    <a:pt x="4036" y="2314"/>
                  </a:lnTo>
                  <a:lnTo>
                    <a:pt x="2697" y="4252"/>
                  </a:lnTo>
                  <a:lnTo>
                    <a:pt x="2465" y="2814"/>
                  </a:lnTo>
                  <a:lnTo>
                    <a:pt x="3545" y="1314"/>
                  </a:lnTo>
                  <a:lnTo>
                    <a:pt x="3581" y="1242"/>
                  </a:lnTo>
                  <a:lnTo>
                    <a:pt x="3563" y="1108"/>
                  </a:lnTo>
                  <a:lnTo>
                    <a:pt x="3510" y="1055"/>
                  </a:lnTo>
                  <a:lnTo>
                    <a:pt x="3438" y="1019"/>
                  </a:lnTo>
                  <a:lnTo>
                    <a:pt x="3304" y="1037"/>
                  </a:lnTo>
                  <a:lnTo>
                    <a:pt x="3251" y="1090"/>
                  </a:lnTo>
                  <a:lnTo>
                    <a:pt x="2376" y="2296"/>
                  </a:lnTo>
                  <a:lnTo>
                    <a:pt x="2313" y="1903"/>
                  </a:lnTo>
                  <a:lnTo>
                    <a:pt x="2152" y="867"/>
                  </a:lnTo>
                  <a:lnTo>
                    <a:pt x="2045" y="180"/>
                  </a:lnTo>
                  <a:lnTo>
                    <a:pt x="2000" y="108"/>
                  </a:lnTo>
                  <a:lnTo>
                    <a:pt x="1902" y="10"/>
                  </a:lnTo>
                  <a:lnTo>
                    <a:pt x="1813" y="1"/>
                  </a:lnTo>
                  <a:lnTo>
                    <a:pt x="1724" y="19"/>
                  </a:lnTo>
                  <a:lnTo>
                    <a:pt x="1599" y="153"/>
                  </a:lnTo>
                  <a:lnTo>
                    <a:pt x="1599" y="251"/>
                  </a:lnTo>
                  <a:lnTo>
                    <a:pt x="1643" y="608"/>
                  </a:lnTo>
                  <a:lnTo>
                    <a:pt x="1688" y="939"/>
                  </a:lnTo>
                  <a:lnTo>
                    <a:pt x="1822" y="1966"/>
                  </a:lnTo>
                  <a:lnTo>
                    <a:pt x="1875" y="2376"/>
                  </a:lnTo>
                  <a:lnTo>
                    <a:pt x="697" y="1465"/>
                  </a:lnTo>
                  <a:lnTo>
                    <a:pt x="634" y="1430"/>
                  </a:lnTo>
                  <a:lnTo>
                    <a:pt x="491" y="1448"/>
                  </a:lnTo>
                  <a:lnTo>
                    <a:pt x="438" y="1501"/>
                  </a:lnTo>
                  <a:lnTo>
                    <a:pt x="402" y="1564"/>
                  </a:lnTo>
                  <a:lnTo>
                    <a:pt x="420" y="1707"/>
                  </a:lnTo>
                  <a:lnTo>
                    <a:pt x="473" y="1760"/>
                  </a:lnTo>
                  <a:lnTo>
                    <a:pt x="1947" y="2885"/>
                  </a:lnTo>
                  <a:lnTo>
                    <a:pt x="2134" y="4332"/>
                  </a:lnTo>
                  <a:lnTo>
                    <a:pt x="295" y="2859"/>
                  </a:lnTo>
                  <a:lnTo>
                    <a:pt x="232" y="2814"/>
                  </a:lnTo>
                  <a:lnTo>
                    <a:pt x="89" y="2832"/>
                  </a:lnTo>
                  <a:lnTo>
                    <a:pt x="36" y="2885"/>
                  </a:lnTo>
                  <a:lnTo>
                    <a:pt x="0" y="2948"/>
                  </a:lnTo>
                  <a:lnTo>
                    <a:pt x="18" y="3091"/>
                  </a:lnTo>
                  <a:lnTo>
                    <a:pt x="63" y="3144"/>
                  </a:lnTo>
                  <a:lnTo>
                    <a:pt x="2197" y="4859"/>
                  </a:lnTo>
                  <a:lnTo>
                    <a:pt x="2295" y="5636"/>
                  </a:lnTo>
                  <a:lnTo>
                    <a:pt x="2393" y="6404"/>
                  </a:lnTo>
                  <a:lnTo>
                    <a:pt x="420" y="4787"/>
                  </a:lnTo>
                  <a:lnTo>
                    <a:pt x="357" y="4752"/>
                  </a:lnTo>
                  <a:lnTo>
                    <a:pt x="223" y="4761"/>
                  </a:lnTo>
                  <a:lnTo>
                    <a:pt x="170" y="4814"/>
                  </a:lnTo>
                  <a:lnTo>
                    <a:pt x="125" y="4877"/>
                  </a:lnTo>
                  <a:lnTo>
                    <a:pt x="143" y="5020"/>
                  </a:lnTo>
                  <a:lnTo>
                    <a:pt x="188" y="5073"/>
                  </a:lnTo>
                  <a:lnTo>
                    <a:pt x="2465" y="6931"/>
                  </a:lnTo>
                  <a:lnTo>
                    <a:pt x="2492" y="7181"/>
                  </a:lnTo>
                  <a:lnTo>
                    <a:pt x="2527" y="7431"/>
                  </a:lnTo>
                  <a:lnTo>
                    <a:pt x="2536" y="7600"/>
                  </a:lnTo>
                  <a:lnTo>
                    <a:pt x="2590" y="7859"/>
                  </a:lnTo>
                  <a:lnTo>
                    <a:pt x="2679" y="8002"/>
                  </a:lnTo>
                  <a:lnTo>
                    <a:pt x="2760" y="8047"/>
                  </a:lnTo>
                  <a:lnTo>
                    <a:pt x="2858" y="8083"/>
                  </a:lnTo>
                  <a:lnTo>
                    <a:pt x="3054" y="8056"/>
                  </a:lnTo>
                  <a:lnTo>
                    <a:pt x="3135" y="8002"/>
                  </a:lnTo>
                  <a:lnTo>
                    <a:pt x="3161" y="7975"/>
                  </a:lnTo>
                  <a:lnTo>
                    <a:pt x="3179" y="7958"/>
                  </a:lnTo>
                  <a:lnTo>
                    <a:pt x="3224" y="7904"/>
                  </a:lnTo>
                  <a:lnTo>
                    <a:pt x="3251" y="7788"/>
                  </a:lnTo>
                  <a:lnTo>
                    <a:pt x="3251" y="7609"/>
                  </a:lnTo>
                  <a:lnTo>
                    <a:pt x="3224" y="7484"/>
                  </a:lnTo>
                  <a:lnTo>
                    <a:pt x="3170" y="7163"/>
                  </a:lnTo>
                  <a:lnTo>
                    <a:pt x="3117" y="6841"/>
                  </a:lnTo>
                  <a:lnTo>
                    <a:pt x="4769" y="4403"/>
                  </a:lnTo>
                  <a:lnTo>
                    <a:pt x="4796" y="4341"/>
                  </a:lnTo>
                  <a:lnTo>
                    <a:pt x="4769" y="4198"/>
                  </a:lnTo>
                  <a:lnTo>
                    <a:pt x="4715" y="415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713;p33"/>
            <p:cNvSpPr/>
            <p:nvPr/>
          </p:nvSpPr>
          <p:spPr>
            <a:xfrm>
              <a:off x="3488507" y="2967195"/>
              <a:ext cx="207842" cy="289793"/>
            </a:xfrm>
            <a:custGeom>
              <a:avLst/>
              <a:gdLst/>
              <a:ahLst/>
              <a:cxnLst/>
              <a:rect l="l" t="t" r="r" b="b"/>
              <a:pathLst>
                <a:path w="5118" h="7136" extrusionOk="0">
                  <a:moveTo>
                    <a:pt x="1912" y="9"/>
                  </a:moveTo>
                  <a:lnTo>
                    <a:pt x="2046" y="0"/>
                  </a:lnTo>
                  <a:lnTo>
                    <a:pt x="2305" y="18"/>
                  </a:lnTo>
                  <a:lnTo>
                    <a:pt x="2564" y="90"/>
                  </a:lnTo>
                  <a:lnTo>
                    <a:pt x="2822" y="206"/>
                  </a:lnTo>
                  <a:lnTo>
                    <a:pt x="3206" y="465"/>
                  </a:lnTo>
                  <a:lnTo>
                    <a:pt x="3689" y="947"/>
                  </a:lnTo>
                  <a:lnTo>
                    <a:pt x="4117" y="1554"/>
                  </a:lnTo>
                  <a:lnTo>
                    <a:pt x="4492" y="2242"/>
                  </a:lnTo>
                  <a:lnTo>
                    <a:pt x="4796" y="2974"/>
                  </a:lnTo>
                  <a:lnTo>
                    <a:pt x="5010" y="3724"/>
                  </a:lnTo>
                  <a:lnTo>
                    <a:pt x="5073" y="4099"/>
                  </a:lnTo>
                  <a:lnTo>
                    <a:pt x="5117" y="4456"/>
                  </a:lnTo>
                  <a:lnTo>
                    <a:pt x="5109" y="5091"/>
                  </a:lnTo>
                  <a:lnTo>
                    <a:pt x="4992" y="5626"/>
                  </a:lnTo>
                  <a:lnTo>
                    <a:pt x="4778" y="6073"/>
                  </a:lnTo>
                  <a:lnTo>
                    <a:pt x="4483" y="6430"/>
                  </a:lnTo>
                  <a:lnTo>
                    <a:pt x="4117" y="6716"/>
                  </a:lnTo>
                  <a:lnTo>
                    <a:pt x="3689" y="6921"/>
                  </a:lnTo>
                  <a:lnTo>
                    <a:pt x="3206" y="7055"/>
                  </a:lnTo>
                  <a:lnTo>
                    <a:pt x="2948" y="7100"/>
                  </a:lnTo>
                  <a:lnTo>
                    <a:pt x="2689" y="7135"/>
                  </a:lnTo>
                  <a:lnTo>
                    <a:pt x="2188" y="7135"/>
                  </a:lnTo>
                  <a:lnTo>
                    <a:pt x="1715" y="7064"/>
                  </a:lnTo>
                  <a:lnTo>
                    <a:pt x="1287" y="6894"/>
                  </a:lnTo>
                  <a:lnTo>
                    <a:pt x="903" y="6635"/>
                  </a:lnTo>
                  <a:lnTo>
                    <a:pt x="572" y="6269"/>
                  </a:lnTo>
                  <a:lnTo>
                    <a:pt x="304" y="5787"/>
                  </a:lnTo>
                  <a:lnTo>
                    <a:pt x="117" y="5180"/>
                  </a:lnTo>
                  <a:lnTo>
                    <a:pt x="54" y="4823"/>
                  </a:lnTo>
                  <a:lnTo>
                    <a:pt x="10" y="4456"/>
                  </a:lnTo>
                  <a:lnTo>
                    <a:pt x="1" y="3671"/>
                  </a:lnTo>
                  <a:lnTo>
                    <a:pt x="81" y="2885"/>
                  </a:lnTo>
                  <a:lnTo>
                    <a:pt x="242" y="2117"/>
                  </a:lnTo>
                  <a:lnTo>
                    <a:pt x="492" y="1420"/>
                  </a:lnTo>
                  <a:lnTo>
                    <a:pt x="813" y="813"/>
                  </a:lnTo>
                  <a:lnTo>
                    <a:pt x="1099" y="465"/>
                  </a:lnTo>
                  <a:lnTo>
                    <a:pt x="1313" y="268"/>
                  </a:lnTo>
                  <a:lnTo>
                    <a:pt x="1545" y="125"/>
                  </a:lnTo>
                  <a:lnTo>
                    <a:pt x="1787" y="36"/>
                  </a:lnTo>
                  <a:lnTo>
                    <a:pt x="1912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714;p33"/>
            <p:cNvSpPr/>
            <p:nvPr/>
          </p:nvSpPr>
          <p:spPr>
            <a:xfrm>
              <a:off x="3493583" y="2967195"/>
              <a:ext cx="194806" cy="328251"/>
            </a:xfrm>
            <a:custGeom>
              <a:avLst/>
              <a:gdLst/>
              <a:ahLst/>
              <a:cxnLst/>
              <a:rect l="l" t="t" r="r" b="b"/>
              <a:pathLst>
                <a:path w="4797" h="8083" extrusionOk="0">
                  <a:moveTo>
                    <a:pt x="4716" y="4153"/>
                  </a:moveTo>
                  <a:lnTo>
                    <a:pt x="4653" y="4117"/>
                  </a:lnTo>
                  <a:lnTo>
                    <a:pt x="4510" y="4144"/>
                  </a:lnTo>
                  <a:lnTo>
                    <a:pt x="4466" y="4198"/>
                  </a:lnTo>
                  <a:lnTo>
                    <a:pt x="3037" y="6314"/>
                  </a:lnTo>
                  <a:lnTo>
                    <a:pt x="2912" y="5546"/>
                  </a:lnTo>
                  <a:lnTo>
                    <a:pt x="2778" y="4769"/>
                  </a:lnTo>
                  <a:lnTo>
                    <a:pt x="4332" y="2519"/>
                  </a:lnTo>
                  <a:lnTo>
                    <a:pt x="4367" y="2456"/>
                  </a:lnTo>
                  <a:lnTo>
                    <a:pt x="4341" y="2313"/>
                  </a:lnTo>
                  <a:lnTo>
                    <a:pt x="4287" y="2269"/>
                  </a:lnTo>
                  <a:lnTo>
                    <a:pt x="4225" y="2233"/>
                  </a:lnTo>
                  <a:lnTo>
                    <a:pt x="4082" y="2260"/>
                  </a:lnTo>
                  <a:lnTo>
                    <a:pt x="4037" y="2313"/>
                  </a:lnTo>
                  <a:lnTo>
                    <a:pt x="2697" y="4251"/>
                  </a:lnTo>
                  <a:lnTo>
                    <a:pt x="2465" y="2813"/>
                  </a:lnTo>
                  <a:lnTo>
                    <a:pt x="3546" y="1304"/>
                  </a:lnTo>
                  <a:lnTo>
                    <a:pt x="3582" y="1242"/>
                  </a:lnTo>
                  <a:lnTo>
                    <a:pt x="3564" y="1108"/>
                  </a:lnTo>
                  <a:lnTo>
                    <a:pt x="3510" y="1054"/>
                  </a:lnTo>
                  <a:lnTo>
                    <a:pt x="3439" y="1018"/>
                  </a:lnTo>
                  <a:lnTo>
                    <a:pt x="3305" y="1036"/>
                  </a:lnTo>
                  <a:lnTo>
                    <a:pt x="3251" y="1090"/>
                  </a:lnTo>
                  <a:lnTo>
                    <a:pt x="2376" y="2295"/>
                  </a:lnTo>
                  <a:lnTo>
                    <a:pt x="2313" y="1903"/>
                  </a:lnTo>
                  <a:lnTo>
                    <a:pt x="2153" y="867"/>
                  </a:lnTo>
                  <a:lnTo>
                    <a:pt x="2046" y="179"/>
                  </a:lnTo>
                  <a:lnTo>
                    <a:pt x="2001" y="108"/>
                  </a:lnTo>
                  <a:lnTo>
                    <a:pt x="1903" y="9"/>
                  </a:lnTo>
                  <a:lnTo>
                    <a:pt x="1813" y="0"/>
                  </a:lnTo>
                  <a:lnTo>
                    <a:pt x="1724" y="18"/>
                  </a:lnTo>
                  <a:lnTo>
                    <a:pt x="1599" y="152"/>
                  </a:lnTo>
                  <a:lnTo>
                    <a:pt x="1599" y="250"/>
                  </a:lnTo>
                  <a:lnTo>
                    <a:pt x="1644" y="608"/>
                  </a:lnTo>
                  <a:lnTo>
                    <a:pt x="1688" y="938"/>
                  </a:lnTo>
                  <a:lnTo>
                    <a:pt x="1822" y="1965"/>
                  </a:lnTo>
                  <a:lnTo>
                    <a:pt x="1876" y="2376"/>
                  </a:lnTo>
                  <a:lnTo>
                    <a:pt x="697" y="1465"/>
                  </a:lnTo>
                  <a:lnTo>
                    <a:pt x="635" y="1429"/>
                  </a:lnTo>
                  <a:lnTo>
                    <a:pt x="492" y="1447"/>
                  </a:lnTo>
                  <a:lnTo>
                    <a:pt x="438" y="1501"/>
                  </a:lnTo>
                  <a:lnTo>
                    <a:pt x="402" y="1563"/>
                  </a:lnTo>
                  <a:lnTo>
                    <a:pt x="420" y="1706"/>
                  </a:lnTo>
                  <a:lnTo>
                    <a:pt x="474" y="1760"/>
                  </a:lnTo>
                  <a:lnTo>
                    <a:pt x="1947" y="2885"/>
                  </a:lnTo>
                  <a:lnTo>
                    <a:pt x="2135" y="4331"/>
                  </a:lnTo>
                  <a:lnTo>
                    <a:pt x="295" y="2858"/>
                  </a:lnTo>
                  <a:lnTo>
                    <a:pt x="233" y="2813"/>
                  </a:lnTo>
                  <a:lnTo>
                    <a:pt x="90" y="2831"/>
                  </a:lnTo>
                  <a:lnTo>
                    <a:pt x="36" y="2885"/>
                  </a:lnTo>
                  <a:lnTo>
                    <a:pt x="1" y="2947"/>
                  </a:lnTo>
                  <a:lnTo>
                    <a:pt x="18" y="3090"/>
                  </a:lnTo>
                  <a:lnTo>
                    <a:pt x="63" y="3144"/>
                  </a:lnTo>
                  <a:lnTo>
                    <a:pt x="2197" y="4858"/>
                  </a:lnTo>
                  <a:lnTo>
                    <a:pt x="2296" y="5635"/>
                  </a:lnTo>
                  <a:lnTo>
                    <a:pt x="2394" y="6403"/>
                  </a:lnTo>
                  <a:lnTo>
                    <a:pt x="420" y="4787"/>
                  </a:lnTo>
                  <a:lnTo>
                    <a:pt x="358" y="4751"/>
                  </a:lnTo>
                  <a:lnTo>
                    <a:pt x="224" y="4760"/>
                  </a:lnTo>
                  <a:lnTo>
                    <a:pt x="170" y="4814"/>
                  </a:lnTo>
                  <a:lnTo>
                    <a:pt x="126" y="4876"/>
                  </a:lnTo>
                  <a:lnTo>
                    <a:pt x="144" y="5019"/>
                  </a:lnTo>
                  <a:lnTo>
                    <a:pt x="188" y="5073"/>
                  </a:lnTo>
                  <a:lnTo>
                    <a:pt x="2465" y="6930"/>
                  </a:lnTo>
                  <a:lnTo>
                    <a:pt x="2492" y="7180"/>
                  </a:lnTo>
                  <a:lnTo>
                    <a:pt x="2528" y="7430"/>
                  </a:lnTo>
                  <a:lnTo>
                    <a:pt x="2537" y="7600"/>
                  </a:lnTo>
                  <a:lnTo>
                    <a:pt x="2590" y="7859"/>
                  </a:lnTo>
                  <a:lnTo>
                    <a:pt x="2689" y="8002"/>
                  </a:lnTo>
                  <a:lnTo>
                    <a:pt x="2760" y="8046"/>
                  </a:lnTo>
                  <a:lnTo>
                    <a:pt x="2858" y="8082"/>
                  </a:lnTo>
                  <a:lnTo>
                    <a:pt x="3055" y="8055"/>
                  </a:lnTo>
                  <a:lnTo>
                    <a:pt x="3135" y="8002"/>
                  </a:lnTo>
                  <a:lnTo>
                    <a:pt x="3162" y="7975"/>
                  </a:lnTo>
                  <a:lnTo>
                    <a:pt x="3180" y="7957"/>
                  </a:lnTo>
                  <a:lnTo>
                    <a:pt x="3224" y="7903"/>
                  </a:lnTo>
                  <a:lnTo>
                    <a:pt x="3251" y="7787"/>
                  </a:lnTo>
                  <a:lnTo>
                    <a:pt x="3251" y="7609"/>
                  </a:lnTo>
                  <a:lnTo>
                    <a:pt x="3224" y="7484"/>
                  </a:lnTo>
                  <a:lnTo>
                    <a:pt x="3171" y="7162"/>
                  </a:lnTo>
                  <a:lnTo>
                    <a:pt x="3117" y="6841"/>
                  </a:lnTo>
                  <a:lnTo>
                    <a:pt x="4769" y="4403"/>
                  </a:lnTo>
                  <a:lnTo>
                    <a:pt x="4796" y="4340"/>
                  </a:lnTo>
                  <a:lnTo>
                    <a:pt x="4769" y="4198"/>
                  </a:lnTo>
                  <a:lnTo>
                    <a:pt x="4716" y="415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715;p33"/>
            <p:cNvSpPr/>
            <p:nvPr/>
          </p:nvSpPr>
          <p:spPr>
            <a:xfrm>
              <a:off x="3876896" y="2997653"/>
              <a:ext cx="219091" cy="284351"/>
            </a:xfrm>
            <a:custGeom>
              <a:avLst/>
              <a:gdLst/>
              <a:ahLst/>
              <a:cxnLst/>
              <a:rect l="l" t="t" r="r" b="b"/>
              <a:pathLst>
                <a:path w="5395" h="7002" extrusionOk="0">
                  <a:moveTo>
                    <a:pt x="4216" y="72"/>
                  </a:moveTo>
                  <a:lnTo>
                    <a:pt x="4332" y="126"/>
                  </a:lnTo>
                  <a:lnTo>
                    <a:pt x="4555" y="268"/>
                  </a:lnTo>
                  <a:lnTo>
                    <a:pt x="4742" y="456"/>
                  </a:lnTo>
                  <a:lnTo>
                    <a:pt x="4912" y="688"/>
                  </a:lnTo>
                  <a:lnTo>
                    <a:pt x="5117" y="1099"/>
                  </a:lnTo>
                  <a:lnTo>
                    <a:pt x="5305" y="1760"/>
                  </a:lnTo>
                  <a:lnTo>
                    <a:pt x="5394" y="2492"/>
                  </a:lnTo>
                  <a:lnTo>
                    <a:pt x="5394" y="3278"/>
                  </a:lnTo>
                  <a:lnTo>
                    <a:pt x="5296" y="4064"/>
                  </a:lnTo>
                  <a:lnTo>
                    <a:pt x="5117" y="4823"/>
                  </a:lnTo>
                  <a:lnTo>
                    <a:pt x="4992" y="5180"/>
                  </a:lnTo>
                  <a:lnTo>
                    <a:pt x="4859" y="5510"/>
                  </a:lnTo>
                  <a:lnTo>
                    <a:pt x="4546" y="6064"/>
                  </a:lnTo>
                  <a:lnTo>
                    <a:pt x="4180" y="6475"/>
                  </a:lnTo>
                  <a:lnTo>
                    <a:pt x="3778" y="6761"/>
                  </a:lnTo>
                  <a:lnTo>
                    <a:pt x="3349" y="6939"/>
                  </a:lnTo>
                  <a:lnTo>
                    <a:pt x="2885" y="7002"/>
                  </a:lnTo>
                  <a:lnTo>
                    <a:pt x="2412" y="6975"/>
                  </a:lnTo>
                  <a:lnTo>
                    <a:pt x="1921" y="6868"/>
                  </a:lnTo>
                  <a:lnTo>
                    <a:pt x="1679" y="6778"/>
                  </a:lnTo>
                  <a:lnTo>
                    <a:pt x="1438" y="6680"/>
                  </a:lnTo>
                  <a:lnTo>
                    <a:pt x="1001" y="6439"/>
                  </a:lnTo>
                  <a:lnTo>
                    <a:pt x="626" y="6144"/>
                  </a:lnTo>
                  <a:lnTo>
                    <a:pt x="322" y="5796"/>
                  </a:lnTo>
                  <a:lnTo>
                    <a:pt x="117" y="5376"/>
                  </a:lnTo>
                  <a:lnTo>
                    <a:pt x="1" y="4894"/>
                  </a:lnTo>
                  <a:lnTo>
                    <a:pt x="1" y="4349"/>
                  </a:lnTo>
                  <a:lnTo>
                    <a:pt x="135" y="3724"/>
                  </a:lnTo>
                  <a:lnTo>
                    <a:pt x="251" y="3385"/>
                  </a:lnTo>
                  <a:lnTo>
                    <a:pt x="394" y="3037"/>
                  </a:lnTo>
                  <a:lnTo>
                    <a:pt x="760" y="2349"/>
                  </a:lnTo>
                  <a:lnTo>
                    <a:pt x="1215" y="1697"/>
                  </a:lnTo>
                  <a:lnTo>
                    <a:pt x="1724" y="1108"/>
                  </a:lnTo>
                  <a:lnTo>
                    <a:pt x="2278" y="617"/>
                  </a:lnTo>
                  <a:lnTo>
                    <a:pt x="2849" y="242"/>
                  </a:lnTo>
                  <a:lnTo>
                    <a:pt x="3278" y="72"/>
                  </a:lnTo>
                  <a:lnTo>
                    <a:pt x="3555" y="9"/>
                  </a:lnTo>
                  <a:lnTo>
                    <a:pt x="3832" y="1"/>
                  </a:lnTo>
                  <a:lnTo>
                    <a:pt x="4091" y="36"/>
                  </a:lnTo>
                  <a:lnTo>
                    <a:pt x="4216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716;p33"/>
            <p:cNvSpPr/>
            <p:nvPr/>
          </p:nvSpPr>
          <p:spPr>
            <a:xfrm>
              <a:off x="3890663" y="2999480"/>
              <a:ext cx="202766" cy="311885"/>
            </a:xfrm>
            <a:custGeom>
              <a:avLst/>
              <a:gdLst/>
              <a:ahLst/>
              <a:cxnLst/>
              <a:rect l="l" t="t" r="r" b="b"/>
              <a:pathLst>
                <a:path w="4993" h="7680" extrusionOk="0">
                  <a:moveTo>
                    <a:pt x="4430" y="5072"/>
                  </a:moveTo>
                  <a:lnTo>
                    <a:pt x="4386" y="5010"/>
                  </a:lnTo>
                  <a:lnTo>
                    <a:pt x="4252" y="4965"/>
                  </a:lnTo>
                  <a:lnTo>
                    <a:pt x="4180" y="4992"/>
                  </a:lnTo>
                  <a:lnTo>
                    <a:pt x="1912" y="6144"/>
                  </a:lnTo>
                  <a:lnTo>
                    <a:pt x="2171" y="5412"/>
                  </a:lnTo>
                  <a:lnTo>
                    <a:pt x="2430" y="4680"/>
                  </a:lnTo>
                  <a:lnTo>
                    <a:pt x="4886" y="3456"/>
                  </a:lnTo>
                  <a:lnTo>
                    <a:pt x="4948" y="3420"/>
                  </a:lnTo>
                  <a:lnTo>
                    <a:pt x="4993" y="3286"/>
                  </a:lnTo>
                  <a:lnTo>
                    <a:pt x="4966" y="3215"/>
                  </a:lnTo>
                  <a:lnTo>
                    <a:pt x="4921" y="3152"/>
                  </a:lnTo>
                  <a:lnTo>
                    <a:pt x="4787" y="3108"/>
                  </a:lnTo>
                  <a:lnTo>
                    <a:pt x="4716" y="3135"/>
                  </a:lnTo>
                  <a:lnTo>
                    <a:pt x="2608" y="4179"/>
                  </a:lnTo>
                  <a:lnTo>
                    <a:pt x="3109" y="2804"/>
                  </a:lnTo>
                  <a:lnTo>
                    <a:pt x="4778" y="2018"/>
                  </a:lnTo>
                  <a:lnTo>
                    <a:pt x="4841" y="1983"/>
                  </a:lnTo>
                  <a:lnTo>
                    <a:pt x="4895" y="1849"/>
                  </a:lnTo>
                  <a:lnTo>
                    <a:pt x="4868" y="1777"/>
                  </a:lnTo>
                  <a:lnTo>
                    <a:pt x="4832" y="1715"/>
                  </a:lnTo>
                  <a:lnTo>
                    <a:pt x="4698" y="1661"/>
                  </a:lnTo>
                  <a:lnTo>
                    <a:pt x="4627" y="1688"/>
                  </a:lnTo>
                  <a:lnTo>
                    <a:pt x="3278" y="2322"/>
                  </a:lnTo>
                  <a:lnTo>
                    <a:pt x="3412" y="1938"/>
                  </a:lnTo>
                  <a:lnTo>
                    <a:pt x="3769" y="956"/>
                  </a:lnTo>
                  <a:lnTo>
                    <a:pt x="4010" y="304"/>
                  </a:lnTo>
                  <a:lnTo>
                    <a:pt x="4010" y="223"/>
                  </a:lnTo>
                  <a:lnTo>
                    <a:pt x="3975" y="81"/>
                  </a:lnTo>
                  <a:lnTo>
                    <a:pt x="3903" y="36"/>
                  </a:lnTo>
                  <a:lnTo>
                    <a:pt x="3814" y="0"/>
                  </a:lnTo>
                  <a:lnTo>
                    <a:pt x="3635" y="63"/>
                  </a:lnTo>
                  <a:lnTo>
                    <a:pt x="3582" y="143"/>
                  </a:lnTo>
                  <a:lnTo>
                    <a:pt x="3457" y="482"/>
                  </a:lnTo>
                  <a:lnTo>
                    <a:pt x="3332" y="795"/>
                  </a:lnTo>
                  <a:lnTo>
                    <a:pt x="2957" y="1759"/>
                  </a:lnTo>
                  <a:lnTo>
                    <a:pt x="2805" y="2143"/>
                  </a:lnTo>
                  <a:lnTo>
                    <a:pt x="2216" y="777"/>
                  </a:lnTo>
                  <a:lnTo>
                    <a:pt x="2171" y="715"/>
                  </a:lnTo>
                  <a:lnTo>
                    <a:pt x="2046" y="661"/>
                  </a:lnTo>
                  <a:lnTo>
                    <a:pt x="1974" y="679"/>
                  </a:lnTo>
                  <a:lnTo>
                    <a:pt x="1903" y="715"/>
                  </a:lnTo>
                  <a:lnTo>
                    <a:pt x="1858" y="849"/>
                  </a:lnTo>
                  <a:lnTo>
                    <a:pt x="1876" y="920"/>
                  </a:lnTo>
                  <a:lnTo>
                    <a:pt x="2617" y="2617"/>
                  </a:lnTo>
                  <a:lnTo>
                    <a:pt x="2073" y="3974"/>
                  </a:lnTo>
                  <a:lnTo>
                    <a:pt x="1189" y="1795"/>
                  </a:lnTo>
                  <a:lnTo>
                    <a:pt x="1153" y="1733"/>
                  </a:lnTo>
                  <a:lnTo>
                    <a:pt x="1019" y="1679"/>
                  </a:lnTo>
                  <a:lnTo>
                    <a:pt x="948" y="1697"/>
                  </a:lnTo>
                  <a:lnTo>
                    <a:pt x="885" y="1733"/>
                  </a:lnTo>
                  <a:lnTo>
                    <a:pt x="831" y="1867"/>
                  </a:lnTo>
                  <a:lnTo>
                    <a:pt x="849" y="1938"/>
                  </a:lnTo>
                  <a:lnTo>
                    <a:pt x="1885" y="4465"/>
                  </a:lnTo>
                  <a:lnTo>
                    <a:pt x="1590" y="5197"/>
                  </a:lnTo>
                  <a:lnTo>
                    <a:pt x="1305" y="5921"/>
                  </a:lnTo>
                  <a:lnTo>
                    <a:pt x="367" y="3545"/>
                  </a:lnTo>
                  <a:lnTo>
                    <a:pt x="322" y="3483"/>
                  </a:lnTo>
                  <a:lnTo>
                    <a:pt x="197" y="3429"/>
                  </a:lnTo>
                  <a:lnTo>
                    <a:pt x="126" y="3447"/>
                  </a:lnTo>
                  <a:lnTo>
                    <a:pt x="63" y="3483"/>
                  </a:lnTo>
                  <a:lnTo>
                    <a:pt x="1" y="3608"/>
                  </a:lnTo>
                  <a:lnTo>
                    <a:pt x="19" y="3679"/>
                  </a:lnTo>
                  <a:lnTo>
                    <a:pt x="1108" y="6412"/>
                  </a:lnTo>
                  <a:lnTo>
                    <a:pt x="921" y="6876"/>
                  </a:lnTo>
                  <a:lnTo>
                    <a:pt x="849" y="7028"/>
                  </a:lnTo>
                  <a:lnTo>
                    <a:pt x="769" y="7287"/>
                  </a:lnTo>
                  <a:lnTo>
                    <a:pt x="787" y="7448"/>
                  </a:lnTo>
                  <a:lnTo>
                    <a:pt x="831" y="7528"/>
                  </a:lnTo>
                  <a:lnTo>
                    <a:pt x="894" y="7609"/>
                  </a:lnTo>
                  <a:lnTo>
                    <a:pt x="1081" y="7680"/>
                  </a:lnTo>
                  <a:lnTo>
                    <a:pt x="1180" y="7671"/>
                  </a:lnTo>
                  <a:lnTo>
                    <a:pt x="1215" y="7662"/>
                  </a:lnTo>
                  <a:lnTo>
                    <a:pt x="1242" y="7653"/>
                  </a:lnTo>
                  <a:lnTo>
                    <a:pt x="1296" y="7626"/>
                  </a:lnTo>
                  <a:lnTo>
                    <a:pt x="1385" y="7546"/>
                  </a:lnTo>
                  <a:lnTo>
                    <a:pt x="1465" y="7385"/>
                  </a:lnTo>
                  <a:lnTo>
                    <a:pt x="1510" y="7269"/>
                  </a:lnTo>
                  <a:lnTo>
                    <a:pt x="1617" y="6957"/>
                  </a:lnTo>
                  <a:lnTo>
                    <a:pt x="1724" y="6644"/>
                  </a:lnTo>
                  <a:lnTo>
                    <a:pt x="4350" y="5314"/>
                  </a:lnTo>
                  <a:lnTo>
                    <a:pt x="4403" y="5278"/>
                  </a:lnTo>
                  <a:lnTo>
                    <a:pt x="4448" y="5144"/>
                  </a:lnTo>
                  <a:lnTo>
                    <a:pt x="4430" y="5072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717;p33"/>
            <p:cNvSpPr/>
            <p:nvPr/>
          </p:nvSpPr>
          <p:spPr>
            <a:xfrm>
              <a:off x="3066046" y="3087604"/>
              <a:ext cx="171902" cy="211456"/>
            </a:xfrm>
            <a:custGeom>
              <a:avLst/>
              <a:gdLst/>
              <a:ahLst/>
              <a:cxnLst/>
              <a:rect l="l" t="t" r="r" b="b"/>
              <a:pathLst>
                <a:path w="4233" h="5207" extrusionOk="0">
                  <a:moveTo>
                    <a:pt x="715" y="89"/>
                  </a:moveTo>
                  <a:lnTo>
                    <a:pt x="893" y="18"/>
                  </a:lnTo>
                  <a:lnTo>
                    <a:pt x="1304" y="0"/>
                  </a:lnTo>
                  <a:lnTo>
                    <a:pt x="1750" y="116"/>
                  </a:lnTo>
                  <a:lnTo>
                    <a:pt x="2206" y="348"/>
                  </a:lnTo>
                  <a:lnTo>
                    <a:pt x="2661" y="679"/>
                  </a:lnTo>
                  <a:lnTo>
                    <a:pt x="3090" y="1090"/>
                  </a:lnTo>
                  <a:lnTo>
                    <a:pt x="3483" y="1545"/>
                  </a:lnTo>
                  <a:lnTo>
                    <a:pt x="3804" y="2036"/>
                  </a:lnTo>
                  <a:lnTo>
                    <a:pt x="3938" y="2286"/>
                  </a:lnTo>
                  <a:lnTo>
                    <a:pt x="4054" y="2536"/>
                  </a:lnTo>
                  <a:lnTo>
                    <a:pt x="4197" y="2992"/>
                  </a:lnTo>
                  <a:lnTo>
                    <a:pt x="4233" y="3411"/>
                  </a:lnTo>
                  <a:lnTo>
                    <a:pt x="4188" y="3778"/>
                  </a:lnTo>
                  <a:lnTo>
                    <a:pt x="4063" y="4108"/>
                  </a:lnTo>
                  <a:lnTo>
                    <a:pt x="3858" y="4394"/>
                  </a:lnTo>
                  <a:lnTo>
                    <a:pt x="3599" y="4644"/>
                  </a:lnTo>
                  <a:lnTo>
                    <a:pt x="3286" y="4858"/>
                  </a:lnTo>
                  <a:lnTo>
                    <a:pt x="3117" y="4947"/>
                  </a:lnTo>
                  <a:lnTo>
                    <a:pt x="2938" y="5028"/>
                  </a:lnTo>
                  <a:lnTo>
                    <a:pt x="2572" y="5153"/>
                  </a:lnTo>
                  <a:lnTo>
                    <a:pt x="2215" y="5206"/>
                  </a:lnTo>
                  <a:lnTo>
                    <a:pt x="1867" y="5188"/>
                  </a:lnTo>
                  <a:lnTo>
                    <a:pt x="1527" y="5090"/>
                  </a:lnTo>
                  <a:lnTo>
                    <a:pt x="1206" y="4903"/>
                  </a:lnTo>
                  <a:lnTo>
                    <a:pt x="902" y="4617"/>
                  </a:lnTo>
                  <a:lnTo>
                    <a:pt x="625" y="4233"/>
                  </a:lnTo>
                  <a:lnTo>
                    <a:pt x="500" y="3992"/>
                  </a:lnTo>
                  <a:lnTo>
                    <a:pt x="375" y="3733"/>
                  </a:lnTo>
                  <a:lnTo>
                    <a:pt x="188" y="3170"/>
                  </a:lnTo>
                  <a:lnTo>
                    <a:pt x="63" y="2581"/>
                  </a:lnTo>
                  <a:lnTo>
                    <a:pt x="0" y="1992"/>
                  </a:lnTo>
                  <a:lnTo>
                    <a:pt x="9" y="1438"/>
                  </a:lnTo>
                  <a:lnTo>
                    <a:pt x="107" y="929"/>
                  </a:lnTo>
                  <a:lnTo>
                    <a:pt x="277" y="500"/>
                  </a:lnTo>
                  <a:lnTo>
                    <a:pt x="545" y="188"/>
                  </a:lnTo>
                  <a:lnTo>
                    <a:pt x="715" y="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718;p33"/>
            <p:cNvSpPr/>
            <p:nvPr/>
          </p:nvSpPr>
          <p:spPr>
            <a:xfrm>
              <a:off x="3069294" y="3090122"/>
              <a:ext cx="154521" cy="226685"/>
            </a:xfrm>
            <a:custGeom>
              <a:avLst/>
              <a:gdLst/>
              <a:ahLst/>
              <a:cxnLst/>
              <a:rect l="l" t="t" r="r" b="b"/>
              <a:pathLst>
                <a:path w="3805" h="5582" extrusionOk="0">
                  <a:moveTo>
                    <a:pt x="3707" y="2322"/>
                  </a:moveTo>
                  <a:lnTo>
                    <a:pt x="3653" y="2314"/>
                  </a:lnTo>
                  <a:lnTo>
                    <a:pt x="3555" y="2367"/>
                  </a:lnTo>
                  <a:lnTo>
                    <a:pt x="3537" y="2412"/>
                  </a:lnTo>
                  <a:lnTo>
                    <a:pt x="3001" y="4269"/>
                  </a:lnTo>
                  <a:lnTo>
                    <a:pt x="2733" y="3742"/>
                  </a:lnTo>
                  <a:lnTo>
                    <a:pt x="2456" y="3224"/>
                  </a:lnTo>
                  <a:lnTo>
                    <a:pt x="3046" y="1233"/>
                  </a:lnTo>
                  <a:lnTo>
                    <a:pt x="3055" y="1179"/>
                  </a:lnTo>
                  <a:lnTo>
                    <a:pt x="3010" y="1090"/>
                  </a:lnTo>
                  <a:lnTo>
                    <a:pt x="2956" y="1063"/>
                  </a:lnTo>
                  <a:lnTo>
                    <a:pt x="2903" y="1054"/>
                  </a:lnTo>
                  <a:lnTo>
                    <a:pt x="2805" y="1108"/>
                  </a:lnTo>
                  <a:lnTo>
                    <a:pt x="2787" y="1162"/>
                  </a:lnTo>
                  <a:lnTo>
                    <a:pt x="2278" y="2867"/>
                  </a:lnTo>
                  <a:lnTo>
                    <a:pt x="1769" y="1885"/>
                  </a:lnTo>
                  <a:lnTo>
                    <a:pt x="2197" y="545"/>
                  </a:lnTo>
                  <a:lnTo>
                    <a:pt x="2206" y="492"/>
                  </a:lnTo>
                  <a:lnTo>
                    <a:pt x="2162" y="403"/>
                  </a:lnTo>
                  <a:lnTo>
                    <a:pt x="2108" y="376"/>
                  </a:lnTo>
                  <a:lnTo>
                    <a:pt x="2054" y="367"/>
                  </a:lnTo>
                  <a:lnTo>
                    <a:pt x="1965" y="411"/>
                  </a:lnTo>
                  <a:lnTo>
                    <a:pt x="1938" y="465"/>
                  </a:lnTo>
                  <a:lnTo>
                    <a:pt x="1590" y="1537"/>
                  </a:lnTo>
                  <a:lnTo>
                    <a:pt x="1447" y="1260"/>
                  </a:lnTo>
                  <a:lnTo>
                    <a:pt x="1090" y="563"/>
                  </a:lnTo>
                  <a:lnTo>
                    <a:pt x="858" y="90"/>
                  </a:lnTo>
                  <a:lnTo>
                    <a:pt x="804" y="45"/>
                  </a:lnTo>
                  <a:lnTo>
                    <a:pt x="715" y="1"/>
                  </a:lnTo>
                  <a:lnTo>
                    <a:pt x="644" y="10"/>
                  </a:lnTo>
                  <a:lnTo>
                    <a:pt x="581" y="45"/>
                  </a:lnTo>
                  <a:lnTo>
                    <a:pt x="527" y="179"/>
                  </a:lnTo>
                  <a:lnTo>
                    <a:pt x="545" y="242"/>
                  </a:lnTo>
                  <a:lnTo>
                    <a:pt x="670" y="492"/>
                  </a:lnTo>
                  <a:lnTo>
                    <a:pt x="777" y="715"/>
                  </a:lnTo>
                  <a:lnTo>
                    <a:pt x="1117" y="1429"/>
                  </a:lnTo>
                  <a:lnTo>
                    <a:pt x="1251" y="1706"/>
                  </a:lnTo>
                  <a:lnTo>
                    <a:pt x="188" y="1331"/>
                  </a:lnTo>
                  <a:lnTo>
                    <a:pt x="135" y="1313"/>
                  </a:lnTo>
                  <a:lnTo>
                    <a:pt x="36" y="1367"/>
                  </a:lnTo>
                  <a:lnTo>
                    <a:pt x="9" y="1412"/>
                  </a:lnTo>
                  <a:lnTo>
                    <a:pt x="1" y="1465"/>
                  </a:lnTo>
                  <a:lnTo>
                    <a:pt x="45" y="1563"/>
                  </a:lnTo>
                  <a:lnTo>
                    <a:pt x="90" y="1590"/>
                  </a:lnTo>
                  <a:lnTo>
                    <a:pt x="1412" y="2055"/>
                  </a:lnTo>
                  <a:lnTo>
                    <a:pt x="1885" y="3055"/>
                  </a:lnTo>
                  <a:lnTo>
                    <a:pt x="224" y="2421"/>
                  </a:lnTo>
                  <a:lnTo>
                    <a:pt x="170" y="2412"/>
                  </a:lnTo>
                  <a:lnTo>
                    <a:pt x="72" y="2456"/>
                  </a:lnTo>
                  <a:lnTo>
                    <a:pt x="45" y="2501"/>
                  </a:lnTo>
                  <a:lnTo>
                    <a:pt x="27" y="2555"/>
                  </a:lnTo>
                  <a:lnTo>
                    <a:pt x="72" y="2653"/>
                  </a:lnTo>
                  <a:lnTo>
                    <a:pt x="126" y="2680"/>
                  </a:lnTo>
                  <a:lnTo>
                    <a:pt x="2063" y="3421"/>
                  </a:lnTo>
                  <a:lnTo>
                    <a:pt x="2313" y="3957"/>
                  </a:lnTo>
                  <a:lnTo>
                    <a:pt x="2563" y="4484"/>
                  </a:lnTo>
                  <a:lnTo>
                    <a:pt x="769" y="3787"/>
                  </a:lnTo>
                  <a:lnTo>
                    <a:pt x="715" y="3769"/>
                  </a:lnTo>
                  <a:lnTo>
                    <a:pt x="617" y="3814"/>
                  </a:lnTo>
                  <a:lnTo>
                    <a:pt x="590" y="3858"/>
                  </a:lnTo>
                  <a:lnTo>
                    <a:pt x="572" y="3912"/>
                  </a:lnTo>
                  <a:lnTo>
                    <a:pt x="617" y="4010"/>
                  </a:lnTo>
                  <a:lnTo>
                    <a:pt x="661" y="4037"/>
                  </a:lnTo>
                  <a:lnTo>
                    <a:pt x="2733" y="4850"/>
                  </a:lnTo>
                  <a:lnTo>
                    <a:pt x="2814" y="5019"/>
                  </a:lnTo>
                  <a:lnTo>
                    <a:pt x="2894" y="5189"/>
                  </a:lnTo>
                  <a:lnTo>
                    <a:pt x="2947" y="5314"/>
                  </a:lnTo>
                  <a:lnTo>
                    <a:pt x="3046" y="5484"/>
                  </a:lnTo>
                  <a:lnTo>
                    <a:pt x="3144" y="5564"/>
                  </a:lnTo>
                  <a:lnTo>
                    <a:pt x="3206" y="5582"/>
                  </a:lnTo>
                  <a:lnTo>
                    <a:pt x="3287" y="5582"/>
                  </a:lnTo>
                  <a:lnTo>
                    <a:pt x="3421" y="5519"/>
                  </a:lnTo>
                  <a:lnTo>
                    <a:pt x="3465" y="5457"/>
                  </a:lnTo>
                  <a:lnTo>
                    <a:pt x="3483" y="5439"/>
                  </a:lnTo>
                  <a:lnTo>
                    <a:pt x="3492" y="5421"/>
                  </a:lnTo>
                  <a:lnTo>
                    <a:pt x="3510" y="5323"/>
                  </a:lnTo>
                  <a:lnTo>
                    <a:pt x="3456" y="5153"/>
                  </a:lnTo>
                  <a:lnTo>
                    <a:pt x="3412" y="5073"/>
                  </a:lnTo>
                  <a:lnTo>
                    <a:pt x="3296" y="4850"/>
                  </a:lnTo>
                  <a:lnTo>
                    <a:pt x="3189" y="4626"/>
                  </a:lnTo>
                  <a:lnTo>
                    <a:pt x="3796" y="2492"/>
                  </a:lnTo>
                  <a:lnTo>
                    <a:pt x="3805" y="2439"/>
                  </a:lnTo>
                  <a:lnTo>
                    <a:pt x="3760" y="2340"/>
                  </a:lnTo>
                  <a:lnTo>
                    <a:pt x="3707" y="2322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719;p33"/>
            <p:cNvSpPr/>
            <p:nvPr/>
          </p:nvSpPr>
          <p:spPr>
            <a:xfrm>
              <a:off x="3628122" y="2930200"/>
              <a:ext cx="218360" cy="218360"/>
            </a:xfrm>
            <a:custGeom>
              <a:avLst/>
              <a:gdLst/>
              <a:ahLst/>
              <a:cxnLst/>
              <a:rect l="l" t="t" r="r" b="b"/>
              <a:pathLst>
                <a:path w="5377" h="5377" extrusionOk="0">
                  <a:moveTo>
                    <a:pt x="2733" y="1"/>
                  </a:moveTo>
                  <a:lnTo>
                    <a:pt x="2224" y="36"/>
                  </a:lnTo>
                  <a:lnTo>
                    <a:pt x="1724" y="179"/>
                  </a:lnTo>
                  <a:lnTo>
                    <a:pt x="1251" y="411"/>
                  </a:lnTo>
                  <a:lnTo>
                    <a:pt x="831" y="742"/>
                  </a:lnTo>
                  <a:lnTo>
                    <a:pt x="644" y="938"/>
                  </a:lnTo>
                  <a:lnTo>
                    <a:pt x="474" y="1161"/>
                  </a:lnTo>
                  <a:lnTo>
                    <a:pt x="215" y="1626"/>
                  </a:lnTo>
                  <a:lnTo>
                    <a:pt x="54" y="2126"/>
                  </a:lnTo>
                  <a:lnTo>
                    <a:pt x="1" y="2644"/>
                  </a:lnTo>
                  <a:lnTo>
                    <a:pt x="36" y="3153"/>
                  </a:lnTo>
                  <a:lnTo>
                    <a:pt x="170" y="3653"/>
                  </a:lnTo>
                  <a:lnTo>
                    <a:pt x="411" y="4117"/>
                  </a:lnTo>
                  <a:lnTo>
                    <a:pt x="742" y="4546"/>
                  </a:lnTo>
                  <a:lnTo>
                    <a:pt x="938" y="4733"/>
                  </a:lnTo>
                  <a:lnTo>
                    <a:pt x="1162" y="4903"/>
                  </a:lnTo>
                  <a:lnTo>
                    <a:pt x="1626" y="5162"/>
                  </a:lnTo>
                  <a:lnTo>
                    <a:pt x="2126" y="5323"/>
                  </a:lnTo>
                  <a:lnTo>
                    <a:pt x="2644" y="5376"/>
                  </a:lnTo>
                  <a:lnTo>
                    <a:pt x="3153" y="5341"/>
                  </a:lnTo>
                  <a:lnTo>
                    <a:pt x="3653" y="5198"/>
                  </a:lnTo>
                  <a:lnTo>
                    <a:pt x="4117" y="4966"/>
                  </a:lnTo>
                  <a:lnTo>
                    <a:pt x="4546" y="4635"/>
                  </a:lnTo>
                  <a:lnTo>
                    <a:pt x="4734" y="4439"/>
                  </a:lnTo>
                  <a:lnTo>
                    <a:pt x="4903" y="4224"/>
                  </a:lnTo>
                  <a:lnTo>
                    <a:pt x="5162" y="3751"/>
                  </a:lnTo>
                  <a:lnTo>
                    <a:pt x="5323" y="3251"/>
                  </a:lnTo>
                  <a:lnTo>
                    <a:pt x="5376" y="2742"/>
                  </a:lnTo>
                  <a:lnTo>
                    <a:pt x="5341" y="2224"/>
                  </a:lnTo>
                  <a:lnTo>
                    <a:pt x="5198" y="1724"/>
                  </a:lnTo>
                  <a:lnTo>
                    <a:pt x="4966" y="1260"/>
                  </a:lnTo>
                  <a:lnTo>
                    <a:pt x="4635" y="831"/>
                  </a:lnTo>
                  <a:lnTo>
                    <a:pt x="4430" y="644"/>
                  </a:lnTo>
                  <a:lnTo>
                    <a:pt x="4216" y="474"/>
                  </a:lnTo>
                  <a:lnTo>
                    <a:pt x="3751" y="215"/>
                  </a:lnTo>
                  <a:lnTo>
                    <a:pt x="3251" y="54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rgbClr val="E1EE89"/>
            </a:solidFill>
            <a:ln w="9525" cap="flat" cmpd="sng">
              <a:solidFill>
                <a:srgbClr val="316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720;p33"/>
            <p:cNvSpPr/>
            <p:nvPr/>
          </p:nvSpPr>
          <p:spPr>
            <a:xfrm>
              <a:off x="3693747" y="2987135"/>
              <a:ext cx="15635" cy="17462"/>
            </a:xfrm>
            <a:custGeom>
              <a:avLst/>
              <a:gdLst/>
              <a:ahLst/>
              <a:cxnLst/>
              <a:rect l="l" t="t" r="r" b="b"/>
              <a:pathLst>
                <a:path w="385" h="430" extrusionOk="0">
                  <a:moveTo>
                    <a:pt x="126" y="1"/>
                  </a:moveTo>
                  <a:lnTo>
                    <a:pt x="72" y="27"/>
                  </a:lnTo>
                  <a:lnTo>
                    <a:pt x="37" y="54"/>
                  </a:lnTo>
                  <a:lnTo>
                    <a:pt x="1" y="126"/>
                  </a:lnTo>
                  <a:lnTo>
                    <a:pt x="19" y="233"/>
                  </a:lnTo>
                  <a:lnTo>
                    <a:pt x="72" y="304"/>
                  </a:lnTo>
                  <a:lnTo>
                    <a:pt x="135" y="367"/>
                  </a:lnTo>
                  <a:lnTo>
                    <a:pt x="260" y="429"/>
                  </a:lnTo>
                  <a:lnTo>
                    <a:pt x="331" y="429"/>
                  </a:lnTo>
                  <a:lnTo>
                    <a:pt x="367" y="411"/>
                  </a:lnTo>
                  <a:lnTo>
                    <a:pt x="385" y="376"/>
                  </a:lnTo>
                  <a:lnTo>
                    <a:pt x="385" y="286"/>
                  </a:lnTo>
                  <a:lnTo>
                    <a:pt x="367" y="224"/>
                  </a:lnTo>
                  <a:lnTo>
                    <a:pt x="331" y="135"/>
                  </a:lnTo>
                  <a:lnTo>
                    <a:pt x="215" y="18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721;p33"/>
            <p:cNvSpPr/>
            <p:nvPr/>
          </p:nvSpPr>
          <p:spPr>
            <a:xfrm>
              <a:off x="3678519" y="3009998"/>
              <a:ext cx="18559" cy="14538"/>
            </a:xfrm>
            <a:custGeom>
              <a:avLst/>
              <a:gdLst/>
              <a:ahLst/>
              <a:cxnLst/>
              <a:rect l="l" t="t" r="r" b="b"/>
              <a:pathLst>
                <a:path w="457" h="358" extrusionOk="0">
                  <a:moveTo>
                    <a:pt x="162" y="0"/>
                  </a:moveTo>
                  <a:lnTo>
                    <a:pt x="63" y="9"/>
                  </a:lnTo>
                  <a:lnTo>
                    <a:pt x="28" y="54"/>
                  </a:lnTo>
                  <a:lnTo>
                    <a:pt x="1" y="98"/>
                  </a:lnTo>
                  <a:lnTo>
                    <a:pt x="1" y="170"/>
                  </a:lnTo>
                  <a:lnTo>
                    <a:pt x="54" y="268"/>
                  </a:lnTo>
                  <a:lnTo>
                    <a:pt x="126" y="313"/>
                  </a:lnTo>
                  <a:lnTo>
                    <a:pt x="206" y="348"/>
                  </a:lnTo>
                  <a:lnTo>
                    <a:pt x="349" y="357"/>
                  </a:lnTo>
                  <a:lnTo>
                    <a:pt x="421" y="331"/>
                  </a:lnTo>
                  <a:lnTo>
                    <a:pt x="438" y="295"/>
                  </a:lnTo>
                  <a:lnTo>
                    <a:pt x="456" y="259"/>
                  </a:lnTo>
                  <a:lnTo>
                    <a:pt x="421" y="179"/>
                  </a:lnTo>
                  <a:lnTo>
                    <a:pt x="376" y="125"/>
                  </a:lnTo>
                  <a:lnTo>
                    <a:pt x="313" y="6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722;p33"/>
            <p:cNvSpPr/>
            <p:nvPr/>
          </p:nvSpPr>
          <p:spPr>
            <a:xfrm>
              <a:off x="3678519" y="3036841"/>
              <a:ext cx="19290" cy="13076"/>
            </a:xfrm>
            <a:custGeom>
              <a:avLst/>
              <a:gdLst/>
              <a:ahLst/>
              <a:cxnLst/>
              <a:rect l="l" t="t" r="r" b="b"/>
              <a:pathLst>
                <a:path w="475" h="322" extrusionOk="0">
                  <a:moveTo>
                    <a:pt x="242" y="0"/>
                  </a:moveTo>
                  <a:lnTo>
                    <a:pt x="72" y="36"/>
                  </a:lnTo>
                  <a:lnTo>
                    <a:pt x="1" y="98"/>
                  </a:lnTo>
                  <a:lnTo>
                    <a:pt x="1" y="152"/>
                  </a:lnTo>
                  <a:lnTo>
                    <a:pt x="1" y="205"/>
                  </a:lnTo>
                  <a:lnTo>
                    <a:pt x="37" y="268"/>
                  </a:lnTo>
                  <a:lnTo>
                    <a:pt x="135" y="321"/>
                  </a:lnTo>
                  <a:lnTo>
                    <a:pt x="224" y="313"/>
                  </a:lnTo>
                  <a:lnTo>
                    <a:pt x="313" y="295"/>
                  </a:lnTo>
                  <a:lnTo>
                    <a:pt x="430" y="232"/>
                  </a:lnTo>
                  <a:lnTo>
                    <a:pt x="474" y="170"/>
                  </a:lnTo>
                  <a:lnTo>
                    <a:pt x="474" y="125"/>
                  </a:lnTo>
                  <a:lnTo>
                    <a:pt x="465" y="98"/>
                  </a:lnTo>
                  <a:lnTo>
                    <a:pt x="394" y="45"/>
                  </a:lnTo>
                  <a:lnTo>
                    <a:pt x="322" y="1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723;p33"/>
            <p:cNvSpPr/>
            <p:nvPr/>
          </p:nvSpPr>
          <p:spPr>
            <a:xfrm>
              <a:off x="3686153" y="3058933"/>
              <a:ext cx="17787" cy="15635"/>
            </a:xfrm>
            <a:custGeom>
              <a:avLst/>
              <a:gdLst/>
              <a:ahLst/>
              <a:cxnLst/>
              <a:rect l="l" t="t" r="r" b="b"/>
              <a:pathLst>
                <a:path w="438" h="385" extrusionOk="0">
                  <a:moveTo>
                    <a:pt x="295" y="1"/>
                  </a:moveTo>
                  <a:lnTo>
                    <a:pt x="233" y="19"/>
                  </a:lnTo>
                  <a:lnTo>
                    <a:pt x="143" y="54"/>
                  </a:lnTo>
                  <a:lnTo>
                    <a:pt x="27" y="170"/>
                  </a:lnTo>
                  <a:lnTo>
                    <a:pt x="0" y="260"/>
                  </a:lnTo>
                  <a:lnTo>
                    <a:pt x="27" y="313"/>
                  </a:lnTo>
                  <a:lnTo>
                    <a:pt x="54" y="349"/>
                  </a:lnTo>
                  <a:lnTo>
                    <a:pt x="125" y="385"/>
                  </a:lnTo>
                  <a:lnTo>
                    <a:pt x="233" y="376"/>
                  </a:lnTo>
                  <a:lnTo>
                    <a:pt x="304" y="322"/>
                  </a:lnTo>
                  <a:lnTo>
                    <a:pt x="367" y="269"/>
                  </a:lnTo>
                  <a:lnTo>
                    <a:pt x="429" y="144"/>
                  </a:lnTo>
                  <a:lnTo>
                    <a:pt x="438" y="63"/>
                  </a:lnTo>
                  <a:lnTo>
                    <a:pt x="420" y="36"/>
                  </a:lnTo>
                  <a:lnTo>
                    <a:pt x="384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724;p33"/>
            <p:cNvSpPr/>
            <p:nvPr/>
          </p:nvSpPr>
          <p:spPr>
            <a:xfrm>
              <a:off x="3705727" y="3074893"/>
              <a:ext cx="14904" cy="18193"/>
            </a:xfrm>
            <a:custGeom>
              <a:avLst/>
              <a:gdLst/>
              <a:ahLst/>
              <a:cxnLst/>
              <a:rect l="l" t="t" r="r" b="b"/>
              <a:pathLst>
                <a:path w="367" h="448" extrusionOk="0">
                  <a:moveTo>
                    <a:pt x="277" y="1"/>
                  </a:moveTo>
                  <a:lnTo>
                    <a:pt x="188" y="27"/>
                  </a:lnTo>
                  <a:lnTo>
                    <a:pt x="135" y="72"/>
                  </a:lnTo>
                  <a:lnTo>
                    <a:pt x="63" y="135"/>
                  </a:lnTo>
                  <a:lnTo>
                    <a:pt x="1" y="286"/>
                  </a:lnTo>
                  <a:lnTo>
                    <a:pt x="10" y="376"/>
                  </a:lnTo>
                  <a:lnTo>
                    <a:pt x="54" y="411"/>
                  </a:lnTo>
                  <a:lnTo>
                    <a:pt x="99" y="438"/>
                  </a:lnTo>
                  <a:lnTo>
                    <a:pt x="170" y="447"/>
                  </a:lnTo>
                  <a:lnTo>
                    <a:pt x="269" y="394"/>
                  </a:lnTo>
                  <a:lnTo>
                    <a:pt x="313" y="322"/>
                  </a:lnTo>
                  <a:lnTo>
                    <a:pt x="349" y="242"/>
                  </a:lnTo>
                  <a:lnTo>
                    <a:pt x="367" y="108"/>
                  </a:lnTo>
                  <a:lnTo>
                    <a:pt x="340" y="36"/>
                  </a:lnTo>
                  <a:lnTo>
                    <a:pt x="313" y="10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725;p33"/>
            <p:cNvSpPr/>
            <p:nvPr/>
          </p:nvSpPr>
          <p:spPr>
            <a:xfrm>
              <a:off x="3730743" y="3082162"/>
              <a:ext cx="13117" cy="19615"/>
            </a:xfrm>
            <a:custGeom>
              <a:avLst/>
              <a:gdLst/>
              <a:ahLst/>
              <a:cxnLst/>
              <a:rect l="l" t="t" r="r" b="b"/>
              <a:pathLst>
                <a:path w="323" h="483" extrusionOk="0">
                  <a:moveTo>
                    <a:pt x="170" y="0"/>
                  </a:moveTo>
                  <a:lnTo>
                    <a:pt x="99" y="63"/>
                  </a:lnTo>
                  <a:lnTo>
                    <a:pt x="54" y="116"/>
                  </a:lnTo>
                  <a:lnTo>
                    <a:pt x="19" y="197"/>
                  </a:lnTo>
                  <a:lnTo>
                    <a:pt x="1" y="366"/>
                  </a:lnTo>
                  <a:lnTo>
                    <a:pt x="45" y="456"/>
                  </a:lnTo>
                  <a:lnTo>
                    <a:pt x="99" y="474"/>
                  </a:lnTo>
                  <a:lnTo>
                    <a:pt x="144" y="482"/>
                  </a:lnTo>
                  <a:lnTo>
                    <a:pt x="224" y="465"/>
                  </a:lnTo>
                  <a:lnTo>
                    <a:pt x="296" y="384"/>
                  </a:lnTo>
                  <a:lnTo>
                    <a:pt x="313" y="295"/>
                  </a:lnTo>
                  <a:lnTo>
                    <a:pt x="322" y="206"/>
                  </a:lnTo>
                  <a:lnTo>
                    <a:pt x="287" y="72"/>
                  </a:lnTo>
                  <a:lnTo>
                    <a:pt x="242" y="1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726;p33"/>
            <p:cNvSpPr/>
            <p:nvPr/>
          </p:nvSpPr>
          <p:spPr>
            <a:xfrm>
              <a:off x="3756124" y="3080335"/>
              <a:ext cx="14214" cy="18884"/>
            </a:xfrm>
            <a:custGeom>
              <a:avLst/>
              <a:gdLst/>
              <a:ahLst/>
              <a:cxnLst/>
              <a:rect l="l" t="t" r="r" b="b"/>
              <a:pathLst>
                <a:path w="350" h="465" extrusionOk="0">
                  <a:moveTo>
                    <a:pt x="99" y="1"/>
                  </a:moveTo>
                  <a:lnTo>
                    <a:pt x="63" y="10"/>
                  </a:lnTo>
                  <a:lnTo>
                    <a:pt x="28" y="27"/>
                  </a:lnTo>
                  <a:lnTo>
                    <a:pt x="1" y="117"/>
                  </a:lnTo>
                  <a:lnTo>
                    <a:pt x="10" y="188"/>
                  </a:lnTo>
                  <a:lnTo>
                    <a:pt x="19" y="277"/>
                  </a:lnTo>
                  <a:lnTo>
                    <a:pt x="99" y="420"/>
                  </a:lnTo>
                  <a:lnTo>
                    <a:pt x="188" y="465"/>
                  </a:lnTo>
                  <a:lnTo>
                    <a:pt x="242" y="456"/>
                  </a:lnTo>
                  <a:lnTo>
                    <a:pt x="287" y="438"/>
                  </a:lnTo>
                  <a:lnTo>
                    <a:pt x="340" y="376"/>
                  </a:lnTo>
                  <a:lnTo>
                    <a:pt x="349" y="268"/>
                  </a:lnTo>
                  <a:lnTo>
                    <a:pt x="313" y="188"/>
                  </a:lnTo>
                  <a:lnTo>
                    <a:pt x="278" y="108"/>
                  </a:lnTo>
                  <a:lnTo>
                    <a:pt x="171" y="18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727;p33"/>
            <p:cNvSpPr/>
            <p:nvPr/>
          </p:nvSpPr>
          <p:spPr>
            <a:xfrm>
              <a:off x="3772083" y="3068720"/>
              <a:ext cx="18559" cy="14904"/>
            </a:xfrm>
            <a:custGeom>
              <a:avLst/>
              <a:gdLst/>
              <a:ahLst/>
              <a:cxnLst/>
              <a:rect l="l" t="t" r="r" b="b"/>
              <a:pathLst>
                <a:path w="457" h="367" extrusionOk="0">
                  <a:moveTo>
                    <a:pt x="108" y="1"/>
                  </a:moveTo>
                  <a:lnTo>
                    <a:pt x="37" y="28"/>
                  </a:lnTo>
                  <a:lnTo>
                    <a:pt x="10" y="63"/>
                  </a:lnTo>
                  <a:lnTo>
                    <a:pt x="1" y="99"/>
                  </a:lnTo>
                  <a:lnTo>
                    <a:pt x="37" y="179"/>
                  </a:lnTo>
                  <a:lnTo>
                    <a:pt x="81" y="233"/>
                  </a:lnTo>
                  <a:lnTo>
                    <a:pt x="144" y="296"/>
                  </a:lnTo>
                  <a:lnTo>
                    <a:pt x="296" y="367"/>
                  </a:lnTo>
                  <a:lnTo>
                    <a:pt x="394" y="349"/>
                  </a:lnTo>
                  <a:lnTo>
                    <a:pt x="429" y="304"/>
                  </a:lnTo>
                  <a:lnTo>
                    <a:pt x="447" y="260"/>
                  </a:lnTo>
                  <a:lnTo>
                    <a:pt x="456" y="188"/>
                  </a:lnTo>
                  <a:lnTo>
                    <a:pt x="403" y="90"/>
                  </a:lnTo>
                  <a:lnTo>
                    <a:pt x="322" y="45"/>
                  </a:lnTo>
                  <a:lnTo>
                    <a:pt x="242" y="1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728;p33"/>
            <p:cNvSpPr/>
            <p:nvPr/>
          </p:nvSpPr>
          <p:spPr>
            <a:xfrm>
              <a:off x="3780449" y="3045166"/>
              <a:ext cx="19249" cy="13442"/>
            </a:xfrm>
            <a:custGeom>
              <a:avLst/>
              <a:gdLst/>
              <a:ahLst/>
              <a:cxnLst/>
              <a:rect l="l" t="t" r="r" b="b"/>
              <a:pathLst>
                <a:path w="474" h="331" extrusionOk="0">
                  <a:moveTo>
                    <a:pt x="215" y="0"/>
                  </a:moveTo>
                  <a:lnTo>
                    <a:pt x="72" y="27"/>
                  </a:lnTo>
                  <a:lnTo>
                    <a:pt x="9" y="72"/>
                  </a:lnTo>
                  <a:lnTo>
                    <a:pt x="0" y="108"/>
                  </a:lnTo>
                  <a:lnTo>
                    <a:pt x="0" y="143"/>
                  </a:lnTo>
                  <a:lnTo>
                    <a:pt x="54" y="215"/>
                  </a:lnTo>
                  <a:lnTo>
                    <a:pt x="107" y="259"/>
                  </a:lnTo>
                  <a:lnTo>
                    <a:pt x="188" y="304"/>
                  </a:lnTo>
                  <a:lnTo>
                    <a:pt x="349" y="331"/>
                  </a:lnTo>
                  <a:lnTo>
                    <a:pt x="438" y="286"/>
                  </a:lnTo>
                  <a:lnTo>
                    <a:pt x="456" y="241"/>
                  </a:lnTo>
                  <a:lnTo>
                    <a:pt x="474" y="197"/>
                  </a:lnTo>
                  <a:lnTo>
                    <a:pt x="465" y="116"/>
                  </a:lnTo>
                  <a:lnTo>
                    <a:pt x="384" y="36"/>
                  </a:lnTo>
                  <a:lnTo>
                    <a:pt x="295" y="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729;p33"/>
            <p:cNvSpPr/>
            <p:nvPr/>
          </p:nvSpPr>
          <p:spPr>
            <a:xfrm>
              <a:off x="3780814" y="3020151"/>
              <a:ext cx="19615" cy="13442"/>
            </a:xfrm>
            <a:custGeom>
              <a:avLst/>
              <a:gdLst/>
              <a:ahLst/>
              <a:cxnLst/>
              <a:rect l="l" t="t" r="r" b="b"/>
              <a:pathLst>
                <a:path w="483" h="331" extrusionOk="0">
                  <a:moveTo>
                    <a:pt x="313" y="0"/>
                  </a:moveTo>
                  <a:lnTo>
                    <a:pt x="223" y="18"/>
                  </a:lnTo>
                  <a:lnTo>
                    <a:pt x="143" y="54"/>
                  </a:lnTo>
                  <a:lnTo>
                    <a:pt x="36" y="134"/>
                  </a:lnTo>
                  <a:lnTo>
                    <a:pt x="0" y="206"/>
                  </a:lnTo>
                  <a:lnTo>
                    <a:pt x="9" y="241"/>
                  </a:lnTo>
                  <a:lnTo>
                    <a:pt x="27" y="277"/>
                  </a:lnTo>
                  <a:lnTo>
                    <a:pt x="107" y="313"/>
                  </a:lnTo>
                  <a:lnTo>
                    <a:pt x="170" y="331"/>
                  </a:lnTo>
                  <a:lnTo>
                    <a:pt x="268" y="331"/>
                  </a:lnTo>
                  <a:lnTo>
                    <a:pt x="420" y="268"/>
                  </a:lnTo>
                  <a:lnTo>
                    <a:pt x="482" y="197"/>
                  </a:lnTo>
                  <a:lnTo>
                    <a:pt x="473" y="143"/>
                  </a:lnTo>
                  <a:lnTo>
                    <a:pt x="465" y="98"/>
                  </a:lnTo>
                  <a:lnTo>
                    <a:pt x="420" y="3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730;p33"/>
            <p:cNvSpPr/>
            <p:nvPr/>
          </p:nvSpPr>
          <p:spPr>
            <a:xfrm>
              <a:off x="3767007" y="2999846"/>
              <a:ext cx="17097" cy="16000"/>
            </a:xfrm>
            <a:custGeom>
              <a:avLst/>
              <a:gdLst/>
              <a:ahLst/>
              <a:cxnLst/>
              <a:rect l="l" t="t" r="r" b="b"/>
              <a:pathLst>
                <a:path w="421" h="394" extrusionOk="0">
                  <a:moveTo>
                    <a:pt x="296" y="0"/>
                  </a:moveTo>
                  <a:lnTo>
                    <a:pt x="188" y="18"/>
                  </a:lnTo>
                  <a:lnTo>
                    <a:pt x="117" y="72"/>
                  </a:lnTo>
                  <a:lnTo>
                    <a:pt x="54" y="134"/>
                  </a:lnTo>
                  <a:lnTo>
                    <a:pt x="1" y="259"/>
                  </a:lnTo>
                  <a:lnTo>
                    <a:pt x="1" y="339"/>
                  </a:lnTo>
                  <a:lnTo>
                    <a:pt x="19" y="366"/>
                  </a:lnTo>
                  <a:lnTo>
                    <a:pt x="54" y="393"/>
                  </a:lnTo>
                  <a:lnTo>
                    <a:pt x="144" y="393"/>
                  </a:lnTo>
                  <a:lnTo>
                    <a:pt x="206" y="366"/>
                  </a:lnTo>
                  <a:lnTo>
                    <a:pt x="287" y="331"/>
                  </a:lnTo>
                  <a:lnTo>
                    <a:pt x="403" y="206"/>
                  </a:lnTo>
                  <a:lnTo>
                    <a:pt x="421" y="116"/>
                  </a:lnTo>
                  <a:lnTo>
                    <a:pt x="394" y="72"/>
                  </a:lnTo>
                  <a:lnTo>
                    <a:pt x="367" y="2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731;p33"/>
            <p:cNvSpPr/>
            <p:nvPr/>
          </p:nvSpPr>
          <p:spPr>
            <a:xfrm>
              <a:off x="3748164" y="2982424"/>
              <a:ext cx="14538" cy="18518"/>
            </a:xfrm>
            <a:custGeom>
              <a:avLst/>
              <a:gdLst/>
              <a:ahLst/>
              <a:cxnLst/>
              <a:rect l="l" t="t" r="r" b="b"/>
              <a:pathLst>
                <a:path w="358" h="456" extrusionOk="0">
                  <a:moveTo>
                    <a:pt x="170" y="1"/>
                  </a:moveTo>
                  <a:lnTo>
                    <a:pt x="81" y="63"/>
                  </a:lnTo>
                  <a:lnTo>
                    <a:pt x="36" y="134"/>
                  </a:lnTo>
                  <a:lnTo>
                    <a:pt x="9" y="224"/>
                  </a:lnTo>
                  <a:lnTo>
                    <a:pt x="0" y="358"/>
                  </a:lnTo>
                  <a:lnTo>
                    <a:pt x="27" y="429"/>
                  </a:lnTo>
                  <a:lnTo>
                    <a:pt x="63" y="447"/>
                  </a:lnTo>
                  <a:lnTo>
                    <a:pt x="99" y="456"/>
                  </a:lnTo>
                  <a:lnTo>
                    <a:pt x="179" y="420"/>
                  </a:lnTo>
                  <a:lnTo>
                    <a:pt x="233" y="376"/>
                  </a:lnTo>
                  <a:lnTo>
                    <a:pt x="295" y="313"/>
                  </a:lnTo>
                  <a:lnTo>
                    <a:pt x="358" y="152"/>
                  </a:lnTo>
                  <a:lnTo>
                    <a:pt x="340" y="63"/>
                  </a:lnTo>
                  <a:lnTo>
                    <a:pt x="295" y="27"/>
                  </a:lnTo>
                  <a:lnTo>
                    <a:pt x="251" y="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732;p33"/>
            <p:cNvSpPr/>
            <p:nvPr/>
          </p:nvSpPr>
          <p:spPr>
            <a:xfrm>
              <a:off x="3721687" y="2976617"/>
              <a:ext cx="12752" cy="19615"/>
            </a:xfrm>
            <a:custGeom>
              <a:avLst/>
              <a:gdLst/>
              <a:ahLst/>
              <a:cxnLst/>
              <a:rect l="l" t="t" r="r" b="b"/>
              <a:pathLst>
                <a:path w="314" h="483" extrusionOk="0">
                  <a:moveTo>
                    <a:pt x="143" y="1"/>
                  </a:moveTo>
                  <a:lnTo>
                    <a:pt x="72" y="27"/>
                  </a:lnTo>
                  <a:lnTo>
                    <a:pt x="10" y="117"/>
                  </a:lnTo>
                  <a:lnTo>
                    <a:pt x="1" y="206"/>
                  </a:lnTo>
                  <a:lnTo>
                    <a:pt x="10" y="295"/>
                  </a:lnTo>
                  <a:lnTo>
                    <a:pt x="63" y="429"/>
                  </a:lnTo>
                  <a:lnTo>
                    <a:pt x="117" y="474"/>
                  </a:lnTo>
                  <a:lnTo>
                    <a:pt x="152" y="483"/>
                  </a:lnTo>
                  <a:lnTo>
                    <a:pt x="188" y="474"/>
                  </a:lnTo>
                  <a:lnTo>
                    <a:pt x="251" y="411"/>
                  </a:lnTo>
                  <a:lnTo>
                    <a:pt x="286" y="349"/>
                  </a:lnTo>
                  <a:lnTo>
                    <a:pt x="313" y="260"/>
                  </a:lnTo>
                  <a:lnTo>
                    <a:pt x="295" y="90"/>
                  </a:lnTo>
                  <a:lnTo>
                    <a:pt x="242" y="1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733;p33"/>
            <p:cNvSpPr/>
            <p:nvPr/>
          </p:nvSpPr>
          <p:spPr>
            <a:xfrm>
              <a:off x="3703940" y="3005978"/>
              <a:ext cx="66763" cy="66803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911" y="1"/>
                  </a:moveTo>
                  <a:lnTo>
                    <a:pt x="598" y="28"/>
                  </a:lnTo>
                  <a:lnTo>
                    <a:pt x="313" y="171"/>
                  </a:lnTo>
                  <a:lnTo>
                    <a:pt x="196" y="287"/>
                  </a:lnTo>
                  <a:lnTo>
                    <a:pt x="98" y="421"/>
                  </a:lnTo>
                  <a:lnTo>
                    <a:pt x="0" y="733"/>
                  </a:lnTo>
                  <a:lnTo>
                    <a:pt x="27" y="1046"/>
                  </a:lnTo>
                  <a:lnTo>
                    <a:pt x="170" y="1332"/>
                  </a:lnTo>
                  <a:lnTo>
                    <a:pt x="286" y="1448"/>
                  </a:lnTo>
                  <a:lnTo>
                    <a:pt x="420" y="1546"/>
                  </a:lnTo>
                  <a:lnTo>
                    <a:pt x="723" y="1644"/>
                  </a:lnTo>
                  <a:lnTo>
                    <a:pt x="1036" y="1617"/>
                  </a:lnTo>
                  <a:lnTo>
                    <a:pt x="1322" y="1474"/>
                  </a:lnTo>
                  <a:lnTo>
                    <a:pt x="1447" y="1358"/>
                  </a:lnTo>
                  <a:lnTo>
                    <a:pt x="1545" y="1224"/>
                  </a:lnTo>
                  <a:lnTo>
                    <a:pt x="1643" y="921"/>
                  </a:lnTo>
                  <a:lnTo>
                    <a:pt x="1616" y="599"/>
                  </a:lnTo>
                  <a:lnTo>
                    <a:pt x="1473" y="314"/>
                  </a:lnTo>
                  <a:lnTo>
                    <a:pt x="1348" y="197"/>
                  </a:lnTo>
                  <a:lnTo>
                    <a:pt x="1214" y="9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734;p33"/>
            <p:cNvSpPr/>
            <p:nvPr/>
          </p:nvSpPr>
          <p:spPr>
            <a:xfrm>
              <a:off x="3912795" y="3099909"/>
              <a:ext cx="218725" cy="218360"/>
            </a:xfrm>
            <a:custGeom>
              <a:avLst/>
              <a:gdLst/>
              <a:ahLst/>
              <a:cxnLst/>
              <a:rect l="l" t="t" r="r" b="b"/>
              <a:pathLst>
                <a:path w="5386" h="5377" extrusionOk="0">
                  <a:moveTo>
                    <a:pt x="2742" y="1"/>
                  </a:moveTo>
                  <a:lnTo>
                    <a:pt x="2224" y="37"/>
                  </a:lnTo>
                  <a:lnTo>
                    <a:pt x="1724" y="179"/>
                  </a:lnTo>
                  <a:lnTo>
                    <a:pt x="1260" y="412"/>
                  </a:lnTo>
                  <a:lnTo>
                    <a:pt x="840" y="742"/>
                  </a:lnTo>
                  <a:lnTo>
                    <a:pt x="653" y="938"/>
                  </a:lnTo>
                  <a:lnTo>
                    <a:pt x="474" y="1162"/>
                  </a:lnTo>
                  <a:lnTo>
                    <a:pt x="215" y="1626"/>
                  </a:lnTo>
                  <a:lnTo>
                    <a:pt x="63" y="2126"/>
                  </a:lnTo>
                  <a:lnTo>
                    <a:pt x="1" y="2644"/>
                  </a:lnTo>
                  <a:lnTo>
                    <a:pt x="45" y="3153"/>
                  </a:lnTo>
                  <a:lnTo>
                    <a:pt x="179" y="3653"/>
                  </a:lnTo>
                  <a:lnTo>
                    <a:pt x="411" y="4118"/>
                  </a:lnTo>
                  <a:lnTo>
                    <a:pt x="742" y="4546"/>
                  </a:lnTo>
                  <a:lnTo>
                    <a:pt x="947" y="4734"/>
                  </a:lnTo>
                  <a:lnTo>
                    <a:pt x="1162" y="4903"/>
                  </a:lnTo>
                  <a:lnTo>
                    <a:pt x="1635" y="5162"/>
                  </a:lnTo>
                  <a:lnTo>
                    <a:pt x="2135" y="5323"/>
                  </a:lnTo>
                  <a:lnTo>
                    <a:pt x="2644" y="5377"/>
                  </a:lnTo>
                  <a:lnTo>
                    <a:pt x="3162" y="5341"/>
                  </a:lnTo>
                  <a:lnTo>
                    <a:pt x="3662" y="5207"/>
                  </a:lnTo>
                  <a:lnTo>
                    <a:pt x="4126" y="4966"/>
                  </a:lnTo>
                  <a:lnTo>
                    <a:pt x="4546" y="4644"/>
                  </a:lnTo>
                  <a:lnTo>
                    <a:pt x="4734" y="4439"/>
                  </a:lnTo>
                  <a:lnTo>
                    <a:pt x="4912" y="4225"/>
                  </a:lnTo>
                  <a:lnTo>
                    <a:pt x="5171" y="3751"/>
                  </a:lnTo>
                  <a:lnTo>
                    <a:pt x="5323" y="3251"/>
                  </a:lnTo>
                  <a:lnTo>
                    <a:pt x="5385" y="2742"/>
                  </a:lnTo>
                  <a:lnTo>
                    <a:pt x="5341" y="2224"/>
                  </a:lnTo>
                  <a:lnTo>
                    <a:pt x="5207" y="1724"/>
                  </a:lnTo>
                  <a:lnTo>
                    <a:pt x="4975" y="1260"/>
                  </a:lnTo>
                  <a:lnTo>
                    <a:pt x="4644" y="831"/>
                  </a:lnTo>
                  <a:lnTo>
                    <a:pt x="4439" y="644"/>
                  </a:lnTo>
                  <a:lnTo>
                    <a:pt x="4225" y="474"/>
                  </a:lnTo>
                  <a:lnTo>
                    <a:pt x="3751" y="215"/>
                  </a:lnTo>
                  <a:lnTo>
                    <a:pt x="3251" y="54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E1EE89"/>
            </a:solidFill>
            <a:ln w="9525" cap="flat" cmpd="sng">
              <a:solidFill>
                <a:srgbClr val="316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735;p33"/>
            <p:cNvSpPr/>
            <p:nvPr/>
          </p:nvSpPr>
          <p:spPr>
            <a:xfrm>
              <a:off x="3978786" y="3156844"/>
              <a:ext cx="15635" cy="17462"/>
            </a:xfrm>
            <a:custGeom>
              <a:avLst/>
              <a:gdLst/>
              <a:ahLst/>
              <a:cxnLst/>
              <a:rect l="l" t="t" r="r" b="b"/>
              <a:pathLst>
                <a:path w="385" h="430" extrusionOk="0">
                  <a:moveTo>
                    <a:pt x="117" y="1"/>
                  </a:moveTo>
                  <a:lnTo>
                    <a:pt x="72" y="28"/>
                  </a:lnTo>
                  <a:lnTo>
                    <a:pt x="37" y="54"/>
                  </a:lnTo>
                  <a:lnTo>
                    <a:pt x="1" y="126"/>
                  </a:lnTo>
                  <a:lnTo>
                    <a:pt x="10" y="233"/>
                  </a:lnTo>
                  <a:lnTo>
                    <a:pt x="63" y="304"/>
                  </a:lnTo>
                  <a:lnTo>
                    <a:pt x="126" y="367"/>
                  </a:lnTo>
                  <a:lnTo>
                    <a:pt x="251" y="429"/>
                  </a:lnTo>
                  <a:lnTo>
                    <a:pt x="331" y="429"/>
                  </a:lnTo>
                  <a:lnTo>
                    <a:pt x="358" y="412"/>
                  </a:lnTo>
                  <a:lnTo>
                    <a:pt x="385" y="376"/>
                  </a:lnTo>
                  <a:lnTo>
                    <a:pt x="385" y="287"/>
                  </a:lnTo>
                  <a:lnTo>
                    <a:pt x="367" y="224"/>
                  </a:lnTo>
                  <a:lnTo>
                    <a:pt x="331" y="135"/>
                  </a:lnTo>
                  <a:lnTo>
                    <a:pt x="215" y="1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736;p33"/>
            <p:cNvSpPr/>
            <p:nvPr/>
          </p:nvSpPr>
          <p:spPr>
            <a:xfrm>
              <a:off x="3963192" y="3179707"/>
              <a:ext cx="18559" cy="14538"/>
            </a:xfrm>
            <a:custGeom>
              <a:avLst/>
              <a:gdLst/>
              <a:ahLst/>
              <a:cxnLst/>
              <a:rect l="l" t="t" r="r" b="b"/>
              <a:pathLst>
                <a:path w="457" h="358" extrusionOk="0">
                  <a:moveTo>
                    <a:pt x="162" y="0"/>
                  </a:moveTo>
                  <a:lnTo>
                    <a:pt x="72" y="9"/>
                  </a:lnTo>
                  <a:lnTo>
                    <a:pt x="37" y="54"/>
                  </a:lnTo>
                  <a:lnTo>
                    <a:pt x="10" y="99"/>
                  </a:lnTo>
                  <a:lnTo>
                    <a:pt x="1" y="170"/>
                  </a:lnTo>
                  <a:lnTo>
                    <a:pt x="55" y="268"/>
                  </a:lnTo>
                  <a:lnTo>
                    <a:pt x="135" y="313"/>
                  </a:lnTo>
                  <a:lnTo>
                    <a:pt x="215" y="349"/>
                  </a:lnTo>
                  <a:lnTo>
                    <a:pt x="358" y="358"/>
                  </a:lnTo>
                  <a:lnTo>
                    <a:pt x="430" y="331"/>
                  </a:lnTo>
                  <a:lnTo>
                    <a:pt x="447" y="295"/>
                  </a:lnTo>
                  <a:lnTo>
                    <a:pt x="456" y="259"/>
                  </a:lnTo>
                  <a:lnTo>
                    <a:pt x="421" y="179"/>
                  </a:lnTo>
                  <a:lnTo>
                    <a:pt x="385" y="125"/>
                  </a:lnTo>
                  <a:lnTo>
                    <a:pt x="313" y="6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737;p33"/>
            <p:cNvSpPr/>
            <p:nvPr/>
          </p:nvSpPr>
          <p:spPr>
            <a:xfrm>
              <a:off x="3963192" y="3206550"/>
              <a:ext cx="19655" cy="13076"/>
            </a:xfrm>
            <a:custGeom>
              <a:avLst/>
              <a:gdLst/>
              <a:ahLst/>
              <a:cxnLst/>
              <a:rect l="l" t="t" r="r" b="b"/>
              <a:pathLst>
                <a:path w="484" h="322" extrusionOk="0">
                  <a:moveTo>
                    <a:pt x="242" y="0"/>
                  </a:moveTo>
                  <a:lnTo>
                    <a:pt x="81" y="36"/>
                  </a:lnTo>
                  <a:lnTo>
                    <a:pt x="10" y="98"/>
                  </a:lnTo>
                  <a:lnTo>
                    <a:pt x="1" y="152"/>
                  </a:lnTo>
                  <a:lnTo>
                    <a:pt x="10" y="206"/>
                  </a:lnTo>
                  <a:lnTo>
                    <a:pt x="46" y="268"/>
                  </a:lnTo>
                  <a:lnTo>
                    <a:pt x="144" y="322"/>
                  </a:lnTo>
                  <a:lnTo>
                    <a:pt x="233" y="313"/>
                  </a:lnTo>
                  <a:lnTo>
                    <a:pt x="313" y="295"/>
                  </a:lnTo>
                  <a:lnTo>
                    <a:pt x="439" y="232"/>
                  </a:lnTo>
                  <a:lnTo>
                    <a:pt x="483" y="170"/>
                  </a:lnTo>
                  <a:lnTo>
                    <a:pt x="483" y="134"/>
                  </a:lnTo>
                  <a:lnTo>
                    <a:pt x="474" y="98"/>
                  </a:lnTo>
                  <a:lnTo>
                    <a:pt x="394" y="45"/>
                  </a:lnTo>
                  <a:lnTo>
                    <a:pt x="331" y="1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738;p33"/>
            <p:cNvSpPr/>
            <p:nvPr/>
          </p:nvSpPr>
          <p:spPr>
            <a:xfrm>
              <a:off x="3971192" y="3229007"/>
              <a:ext cx="17462" cy="15269"/>
            </a:xfrm>
            <a:custGeom>
              <a:avLst/>
              <a:gdLst/>
              <a:ahLst/>
              <a:cxnLst/>
              <a:rect l="l" t="t" r="r" b="b"/>
              <a:pathLst>
                <a:path w="430" h="376" extrusionOk="0">
                  <a:moveTo>
                    <a:pt x="295" y="1"/>
                  </a:moveTo>
                  <a:lnTo>
                    <a:pt x="224" y="10"/>
                  </a:lnTo>
                  <a:lnTo>
                    <a:pt x="143" y="46"/>
                  </a:lnTo>
                  <a:lnTo>
                    <a:pt x="18" y="162"/>
                  </a:lnTo>
                  <a:lnTo>
                    <a:pt x="0" y="251"/>
                  </a:lnTo>
                  <a:lnTo>
                    <a:pt x="18" y="304"/>
                  </a:lnTo>
                  <a:lnTo>
                    <a:pt x="54" y="340"/>
                  </a:lnTo>
                  <a:lnTo>
                    <a:pt x="116" y="376"/>
                  </a:lnTo>
                  <a:lnTo>
                    <a:pt x="224" y="367"/>
                  </a:lnTo>
                  <a:lnTo>
                    <a:pt x="295" y="313"/>
                  </a:lnTo>
                  <a:lnTo>
                    <a:pt x="367" y="260"/>
                  </a:lnTo>
                  <a:lnTo>
                    <a:pt x="429" y="135"/>
                  </a:lnTo>
                  <a:lnTo>
                    <a:pt x="429" y="54"/>
                  </a:lnTo>
                  <a:lnTo>
                    <a:pt x="411" y="2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739;p33"/>
            <p:cNvSpPr/>
            <p:nvPr/>
          </p:nvSpPr>
          <p:spPr>
            <a:xfrm>
              <a:off x="3990766" y="3244602"/>
              <a:ext cx="14904" cy="18193"/>
            </a:xfrm>
            <a:custGeom>
              <a:avLst/>
              <a:gdLst/>
              <a:ahLst/>
              <a:cxnLst/>
              <a:rect l="l" t="t" r="r" b="b"/>
              <a:pathLst>
                <a:path w="367" h="448" extrusionOk="0">
                  <a:moveTo>
                    <a:pt x="269" y="1"/>
                  </a:moveTo>
                  <a:lnTo>
                    <a:pt x="188" y="28"/>
                  </a:lnTo>
                  <a:lnTo>
                    <a:pt x="126" y="72"/>
                  </a:lnTo>
                  <a:lnTo>
                    <a:pt x="63" y="135"/>
                  </a:lnTo>
                  <a:lnTo>
                    <a:pt x="1" y="287"/>
                  </a:lnTo>
                  <a:lnTo>
                    <a:pt x="10" y="385"/>
                  </a:lnTo>
                  <a:lnTo>
                    <a:pt x="45" y="421"/>
                  </a:lnTo>
                  <a:lnTo>
                    <a:pt x="90" y="438"/>
                  </a:lnTo>
                  <a:lnTo>
                    <a:pt x="170" y="447"/>
                  </a:lnTo>
                  <a:lnTo>
                    <a:pt x="269" y="403"/>
                  </a:lnTo>
                  <a:lnTo>
                    <a:pt x="313" y="322"/>
                  </a:lnTo>
                  <a:lnTo>
                    <a:pt x="349" y="242"/>
                  </a:lnTo>
                  <a:lnTo>
                    <a:pt x="367" y="108"/>
                  </a:lnTo>
                  <a:lnTo>
                    <a:pt x="340" y="37"/>
                  </a:lnTo>
                  <a:lnTo>
                    <a:pt x="304" y="10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740;p33"/>
            <p:cNvSpPr/>
            <p:nvPr/>
          </p:nvSpPr>
          <p:spPr>
            <a:xfrm>
              <a:off x="4015781" y="3251871"/>
              <a:ext cx="13117" cy="19615"/>
            </a:xfrm>
            <a:custGeom>
              <a:avLst/>
              <a:gdLst/>
              <a:ahLst/>
              <a:cxnLst/>
              <a:rect l="l" t="t" r="r" b="b"/>
              <a:pathLst>
                <a:path w="323" h="483" extrusionOk="0">
                  <a:moveTo>
                    <a:pt x="197" y="0"/>
                  </a:moveTo>
                  <a:lnTo>
                    <a:pt x="162" y="9"/>
                  </a:lnTo>
                  <a:lnTo>
                    <a:pt x="90" y="63"/>
                  </a:lnTo>
                  <a:lnTo>
                    <a:pt x="54" y="117"/>
                  </a:lnTo>
                  <a:lnTo>
                    <a:pt x="10" y="206"/>
                  </a:lnTo>
                  <a:lnTo>
                    <a:pt x="1" y="367"/>
                  </a:lnTo>
                  <a:lnTo>
                    <a:pt x="45" y="456"/>
                  </a:lnTo>
                  <a:lnTo>
                    <a:pt x="90" y="474"/>
                  </a:lnTo>
                  <a:lnTo>
                    <a:pt x="144" y="483"/>
                  </a:lnTo>
                  <a:lnTo>
                    <a:pt x="215" y="465"/>
                  </a:lnTo>
                  <a:lnTo>
                    <a:pt x="287" y="384"/>
                  </a:lnTo>
                  <a:lnTo>
                    <a:pt x="313" y="295"/>
                  </a:lnTo>
                  <a:lnTo>
                    <a:pt x="322" y="215"/>
                  </a:lnTo>
                  <a:lnTo>
                    <a:pt x="287" y="72"/>
                  </a:lnTo>
                  <a:lnTo>
                    <a:pt x="233" y="1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741;p33"/>
            <p:cNvSpPr/>
            <p:nvPr/>
          </p:nvSpPr>
          <p:spPr>
            <a:xfrm>
              <a:off x="4041162" y="3250043"/>
              <a:ext cx="14214" cy="18924"/>
            </a:xfrm>
            <a:custGeom>
              <a:avLst/>
              <a:gdLst/>
              <a:ahLst/>
              <a:cxnLst/>
              <a:rect l="l" t="t" r="r" b="b"/>
              <a:pathLst>
                <a:path w="350" h="466" extrusionOk="0">
                  <a:moveTo>
                    <a:pt x="90" y="1"/>
                  </a:moveTo>
                  <a:lnTo>
                    <a:pt x="54" y="10"/>
                  </a:lnTo>
                  <a:lnTo>
                    <a:pt x="28" y="28"/>
                  </a:lnTo>
                  <a:lnTo>
                    <a:pt x="1" y="117"/>
                  </a:lnTo>
                  <a:lnTo>
                    <a:pt x="1" y="188"/>
                  </a:lnTo>
                  <a:lnTo>
                    <a:pt x="19" y="278"/>
                  </a:lnTo>
                  <a:lnTo>
                    <a:pt x="99" y="421"/>
                  </a:lnTo>
                  <a:lnTo>
                    <a:pt x="188" y="465"/>
                  </a:lnTo>
                  <a:lnTo>
                    <a:pt x="233" y="456"/>
                  </a:lnTo>
                  <a:lnTo>
                    <a:pt x="278" y="438"/>
                  </a:lnTo>
                  <a:lnTo>
                    <a:pt x="331" y="376"/>
                  </a:lnTo>
                  <a:lnTo>
                    <a:pt x="349" y="269"/>
                  </a:lnTo>
                  <a:lnTo>
                    <a:pt x="313" y="188"/>
                  </a:lnTo>
                  <a:lnTo>
                    <a:pt x="269" y="108"/>
                  </a:lnTo>
                  <a:lnTo>
                    <a:pt x="171" y="1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742;p33"/>
            <p:cNvSpPr/>
            <p:nvPr/>
          </p:nvSpPr>
          <p:spPr>
            <a:xfrm>
              <a:off x="4057122" y="3238470"/>
              <a:ext cx="18559" cy="14904"/>
            </a:xfrm>
            <a:custGeom>
              <a:avLst/>
              <a:gdLst/>
              <a:ahLst/>
              <a:cxnLst/>
              <a:rect l="l" t="t" r="r" b="b"/>
              <a:pathLst>
                <a:path w="457" h="367" extrusionOk="0">
                  <a:moveTo>
                    <a:pt x="108" y="0"/>
                  </a:moveTo>
                  <a:lnTo>
                    <a:pt x="28" y="27"/>
                  </a:lnTo>
                  <a:lnTo>
                    <a:pt x="10" y="63"/>
                  </a:lnTo>
                  <a:lnTo>
                    <a:pt x="1" y="98"/>
                  </a:lnTo>
                  <a:lnTo>
                    <a:pt x="37" y="179"/>
                  </a:lnTo>
                  <a:lnTo>
                    <a:pt x="72" y="232"/>
                  </a:lnTo>
                  <a:lnTo>
                    <a:pt x="144" y="295"/>
                  </a:lnTo>
                  <a:lnTo>
                    <a:pt x="295" y="366"/>
                  </a:lnTo>
                  <a:lnTo>
                    <a:pt x="385" y="348"/>
                  </a:lnTo>
                  <a:lnTo>
                    <a:pt x="421" y="304"/>
                  </a:lnTo>
                  <a:lnTo>
                    <a:pt x="447" y="268"/>
                  </a:lnTo>
                  <a:lnTo>
                    <a:pt x="456" y="188"/>
                  </a:lnTo>
                  <a:lnTo>
                    <a:pt x="403" y="89"/>
                  </a:lnTo>
                  <a:lnTo>
                    <a:pt x="322" y="45"/>
                  </a:lnTo>
                  <a:lnTo>
                    <a:pt x="242" y="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743;p33"/>
            <p:cNvSpPr/>
            <p:nvPr/>
          </p:nvSpPr>
          <p:spPr>
            <a:xfrm>
              <a:off x="4065122" y="3214875"/>
              <a:ext cx="19249" cy="13483"/>
            </a:xfrm>
            <a:custGeom>
              <a:avLst/>
              <a:gdLst/>
              <a:ahLst/>
              <a:cxnLst/>
              <a:rect l="l" t="t" r="r" b="b"/>
              <a:pathLst>
                <a:path w="474" h="332" extrusionOk="0">
                  <a:moveTo>
                    <a:pt x="215" y="1"/>
                  </a:moveTo>
                  <a:lnTo>
                    <a:pt x="81" y="27"/>
                  </a:lnTo>
                  <a:lnTo>
                    <a:pt x="18" y="72"/>
                  </a:lnTo>
                  <a:lnTo>
                    <a:pt x="0" y="108"/>
                  </a:lnTo>
                  <a:lnTo>
                    <a:pt x="0" y="143"/>
                  </a:lnTo>
                  <a:lnTo>
                    <a:pt x="54" y="215"/>
                  </a:lnTo>
                  <a:lnTo>
                    <a:pt x="107" y="260"/>
                  </a:lnTo>
                  <a:lnTo>
                    <a:pt x="188" y="304"/>
                  </a:lnTo>
                  <a:lnTo>
                    <a:pt x="357" y="331"/>
                  </a:lnTo>
                  <a:lnTo>
                    <a:pt x="438" y="286"/>
                  </a:lnTo>
                  <a:lnTo>
                    <a:pt x="465" y="242"/>
                  </a:lnTo>
                  <a:lnTo>
                    <a:pt x="474" y="197"/>
                  </a:lnTo>
                  <a:lnTo>
                    <a:pt x="465" y="117"/>
                  </a:lnTo>
                  <a:lnTo>
                    <a:pt x="393" y="36"/>
                  </a:lnTo>
                  <a:lnTo>
                    <a:pt x="304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744;p33"/>
            <p:cNvSpPr/>
            <p:nvPr/>
          </p:nvSpPr>
          <p:spPr>
            <a:xfrm>
              <a:off x="4065853" y="3189860"/>
              <a:ext cx="19249" cy="13442"/>
            </a:xfrm>
            <a:custGeom>
              <a:avLst/>
              <a:gdLst/>
              <a:ahLst/>
              <a:cxnLst/>
              <a:rect l="l" t="t" r="r" b="b"/>
              <a:pathLst>
                <a:path w="474" h="331" extrusionOk="0">
                  <a:moveTo>
                    <a:pt x="313" y="0"/>
                  </a:moveTo>
                  <a:lnTo>
                    <a:pt x="223" y="18"/>
                  </a:lnTo>
                  <a:lnTo>
                    <a:pt x="143" y="54"/>
                  </a:lnTo>
                  <a:lnTo>
                    <a:pt x="36" y="134"/>
                  </a:lnTo>
                  <a:lnTo>
                    <a:pt x="0" y="206"/>
                  </a:lnTo>
                  <a:lnTo>
                    <a:pt x="0" y="242"/>
                  </a:lnTo>
                  <a:lnTo>
                    <a:pt x="18" y="277"/>
                  </a:lnTo>
                  <a:lnTo>
                    <a:pt x="98" y="313"/>
                  </a:lnTo>
                  <a:lnTo>
                    <a:pt x="170" y="331"/>
                  </a:lnTo>
                  <a:lnTo>
                    <a:pt x="259" y="331"/>
                  </a:lnTo>
                  <a:lnTo>
                    <a:pt x="420" y="268"/>
                  </a:lnTo>
                  <a:lnTo>
                    <a:pt x="473" y="197"/>
                  </a:lnTo>
                  <a:lnTo>
                    <a:pt x="473" y="143"/>
                  </a:lnTo>
                  <a:lnTo>
                    <a:pt x="464" y="99"/>
                  </a:lnTo>
                  <a:lnTo>
                    <a:pt x="411" y="3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745;p33"/>
            <p:cNvSpPr/>
            <p:nvPr/>
          </p:nvSpPr>
          <p:spPr>
            <a:xfrm>
              <a:off x="4051680" y="3169555"/>
              <a:ext cx="17462" cy="16000"/>
            </a:xfrm>
            <a:custGeom>
              <a:avLst/>
              <a:gdLst/>
              <a:ahLst/>
              <a:cxnLst/>
              <a:rect l="l" t="t" r="r" b="b"/>
              <a:pathLst>
                <a:path w="430" h="394" extrusionOk="0">
                  <a:moveTo>
                    <a:pt x="296" y="0"/>
                  </a:moveTo>
                  <a:lnTo>
                    <a:pt x="188" y="18"/>
                  </a:lnTo>
                  <a:lnTo>
                    <a:pt x="126" y="72"/>
                  </a:lnTo>
                  <a:lnTo>
                    <a:pt x="63" y="134"/>
                  </a:lnTo>
                  <a:lnTo>
                    <a:pt x="1" y="259"/>
                  </a:lnTo>
                  <a:lnTo>
                    <a:pt x="10" y="340"/>
                  </a:lnTo>
                  <a:lnTo>
                    <a:pt x="28" y="366"/>
                  </a:lnTo>
                  <a:lnTo>
                    <a:pt x="54" y="393"/>
                  </a:lnTo>
                  <a:lnTo>
                    <a:pt x="144" y="393"/>
                  </a:lnTo>
                  <a:lnTo>
                    <a:pt x="215" y="366"/>
                  </a:lnTo>
                  <a:lnTo>
                    <a:pt x="296" y="331"/>
                  </a:lnTo>
                  <a:lnTo>
                    <a:pt x="412" y="206"/>
                  </a:lnTo>
                  <a:lnTo>
                    <a:pt x="429" y="116"/>
                  </a:lnTo>
                  <a:lnTo>
                    <a:pt x="403" y="72"/>
                  </a:lnTo>
                  <a:lnTo>
                    <a:pt x="367" y="2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746;p33"/>
            <p:cNvSpPr/>
            <p:nvPr/>
          </p:nvSpPr>
          <p:spPr>
            <a:xfrm>
              <a:off x="4033203" y="3152133"/>
              <a:ext cx="14173" cy="18559"/>
            </a:xfrm>
            <a:custGeom>
              <a:avLst/>
              <a:gdLst/>
              <a:ahLst/>
              <a:cxnLst/>
              <a:rect l="l" t="t" r="r" b="b"/>
              <a:pathLst>
                <a:path w="349" h="457" extrusionOk="0">
                  <a:moveTo>
                    <a:pt x="170" y="1"/>
                  </a:moveTo>
                  <a:lnTo>
                    <a:pt x="81" y="63"/>
                  </a:lnTo>
                  <a:lnTo>
                    <a:pt x="36" y="135"/>
                  </a:lnTo>
                  <a:lnTo>
                    <a:pt x="0" y="224"/>
                  </a:lnTo>
                  <a:lnTo>
                    <a:pt x="0" y="358"/>
                  </a:lnTo>
                  <a:lnTo>
                    <a:pt x="27" y="429"/>
                  </a:lnTo>
                  <a:lnTo>
                    <a:pt x="63" y="447"/>
                  </a:lnTo>
                  <a:lnTo>
                    <a:pt x="99" y="456"/>
                  </a:lnTo>
                  <a:lnTo>
                    <a:pt x="179" y="420"/>
                  </a:lnTo>
                  <a:lnTo>
                    <a:pt x="233" y="376"/>
                  </a:lnTo>
                  <a:lnTo>
                    <a:pt x="295" y="313"/>
                  </a:lnTo>
                  <a:lnTo>
                    <a:pt x="349" y="161"/>
                  </a:lnTo>
                  <a:lnTo>
                    <a:pt x="331" y="63"/>
                  </a:lnTo>
                  <a:lnTo>
                    <a:pt x="295" y="28"/>
                  </a:lnTo>
                  <a:lnTo>
                    <a:pt x="250" y="10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747;p33"/>
            <p:cNvSpPr/>
            <p:nvPr/>
          </p:nvSpPr>
          <p:spPr>
            <a:xfrm>
              <a:off x="4006725" y="3146326"/>
              <a:ext cx="12386" cy="19655"/>
            </a:xfrm>
            <a:custGeom>
              <a:avLst/>
              <a:gdLst/>
              <a:ahLst/>
              <a:cxnLst/>
              <a:rect l="l" t="t" r="r" b="b"/>
              <a:pathLst>
                <a:path w="305" h="484" extrusionOk="0">
                  <a:moveTo>
                    <a:pt x="134" y="1"/>
                  </a:moveTo>
                  <a:lnTo>
                    <a:pt x="63" y="28"/>
                  </a:lnTo>
                  <a:lnTo>
                    <a:pt x="9" y="117"/>
                  </a:lnTo>
                  <a:lnTo>
                    <a:pt x="1" y="206"/>
                  </a:lnTo>
                  <a:lnTo>
                    <a:pt x="1" y="296"/>
                  </a:lnTo>
                  <a:lnTo>
                    <a:pt x="54" y="429"/>
                  </a:lnTo>
                  <a:lnTo>
                    <a:pt x="117" y="474"/>
                  </a:lnTo>
                  <a:lnTo>
                    <a:pt x="152" y="483"/>
                  </a:lnTo>
                  <a:lnTo>
                    <a:pt x="188" y="474"/>
                  </a:lnTo>
                  <a:lnTo>
                    <a:pt x="251" y="412"/>
                  </a:lnTo>
                  <a:lnTo>
                    <a:pt x="277" y="349"/>
                  </a:lnTo>
                  <a:lnTo>
                    <a:pt x="304" y="260"/>
                  </a:lnTo>
                  <a:lnTo>
                    <a:pt x="295" y="90"/>
                  </a:lnTo>
                  <a:lnTo>
                    <a:pt x="242" y="19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748;p33"/>
            <p:cNvSpPr/>
            <p:nvPr/>
          </p:nvSpPr>
          <p:spPr>
            <a:xfrm>
              <a:off x="3988938" y="3175727"/>
              <a:ext cx="66438" cy="66763"/>
            </a:xfrm>
            <a:custGeom>
              <a:avLst/>
              <a:gdLst/>
              <a:ahLst/>
              <a:cxnLst/>
              <a:rect l="l" t="t" r="r" b="b"/>
              <a:pathLst>
                <a:path w="1636" h="1644" extrusionOk="0">
                  <a:moveTo>
                    <a:pt x="912" y="0"/>
                  </a:moveTo>
                  <a:lnTo>
                    <a:pt x="599" y="27"/>
                  </a:lnTo>
                  <a:lnTo>
                    <a:pt x="314" y="170"/>
                  </a:lnTo>
                  <a:lnTo>
                    <a:pt x="197" y="286"/>
                  </a:lnTo>
                  <a:lnTo>
                    <a:pt x="99" y="429"/>
                  </a:lnTo>
                  <a:lnTo>
                    <a:pt x="1" y="732"/>
                  </a:lnTo>
                  <a:lnTo>
                    <a:pt x="28" y="1045"/>
                  </a:lnTo>
                  <a:lnTo>
                    <a:pt x="171" y="1331"/>
                  </a:lnTo>
                  <a:lnTo>
                    <a:pt x="287" y="1447"/>
                  </a:lnTo>
                  <a:lnTo>
                    <a:pt x="421" y="1545"/>
                  </a:lnTo>
                  <a:lnTo>
                    <a:pt x="724" y="1643"/>
                  </a:lnTo>
                  <a:lnTo>
                    <a:pt x="1037" y="1616"/>
                  </a:lnTo>
                  <a:lnTo>
                    <a:pt x="1323" y="1474"/>
                  </a:lnTo>
                  <a:lnTo>
                    <a:pt x="1439" y="1358"/>
                  </a:lnTo>
                  <a:lnTo>
                    <a:pt x="1537" y="1224"/>
                  </a:lnTo>
                  <a:lnTo>
                    <a:pt x="1635" y="920"/>
                  </a:lnTo>
                  <a:lnTo>
                    <a:pt x="1608" y="607"/>
                  </a:lnTo>
                  <a:lnTo>
                    <a:pt x="1474" y="322"/>
                  </a:lnTo>
                  <a:lnTo>
                    <a:pt x="1349" y="197"/>
                  </a:lnTo>
                  <a:lnTo>
                    <a:pt x="1215" y="9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749;p33"/>
            <p:cNvSpPr/>
            <p:nvPr/>
          </p:nvSpPr>
          <p:spPr>
            <a:xfrm>
              <a:off x="3107386" y="3075258"/>
              <a:ext cx="218685" cy="218725"/>
            </a:xfrm>
            <a:custGeom>
              <a:avLst/>
              <a:gdLst/>
              <a:ahLst/>
              <a:cxnLst/>
              <a:rect l="l" t="t" r="r" b="b"/>
              <a:pathLst>
                <a:path w="5385" h="5386" extrusionOk="0">
                  <a:moveTo>
                    <a:pt x="2742" y="1"/>
                  </a:moveTo>
                  <a:lnTo>
                    <a:pt x="2224" y="45"/>
                  </a:lnTo>
                  <a:lnTo>
                    <a:pt x="1724" y="179"/>
                  </a:lnTo>
                  <a:lnTo>
                    <a:pt x="1259" y="411"/>
                  </a:lnTo>
                  <a:lnTo>
                    <a:pt x="831" y="742"/>
                  </a:lnTo>
                  <a:lnTo>
                    <a:pt x="652" y="947"/>
                  </a:lnTo>
                  <a:lnTo>
                    <a:pt x="474" y="1161"/>
                  </a:lnTo>
                  <a:lnTo>
                    <a:pt x="215" y="1635"/>
                  </a:lnTo>
                  <a:lnTo>
                    <a:pt x="63" y="2135"/>
                  </a:lnTo>
                  <a:lnTo>
                    <a:pt x="0" y="2644"/>
                  </a:lnTo>
                  <a:lnTo>
                    <a:pt x="36" y="3162"/>
                  </a:lnTo>
                  <a:lnTo>
                    <a:pt x="179" y="3662"/>
                  </a:lnTo>
                  <a:lnTo>
                    <a:pt x="411" y="4126"/>
                  </a:lnTo>
                  <a:lnTo>
                    <a:pt x="741" y="4546"/>
                  </a:lnTo>
                  <a:lnTo>
                    <a:pt x="947" y="4733"/>
                  </a:lnTo>
                  <a:lnTo>
                    <a:pt x="1161" y="4912"/>
                  </a:lnTo>
                  <a:lnTo>
                    <a:pt x="1625" y="5171"/>
                  </a:lnTo>
                  <a:lnTo>
                    <a:pt x="2126" y="5323"/>
                  </a:lnTo>
                  <a:lnTo>
                    <a:pt x="2643" y="5385"/>
                  </a:lnTo>
                  <a:lnTo>
                    <a:pt x="3161" y="5341"/>
                  </a:lnTo>
                  <a:lnTo>
                    <a:pt x="3653" y="5207"/>
                  </a:lnTo>
                  <a:lnTo>
                    <a:pt x="4126" y="4975"/>
                  </a:lnTo>
                  <a:lnTo>
                    <a:pt x="4546" y="4644"/>
                  </a:lnTo>
                  <a:lnTo>
                    <a:pt x="4733" y="4439"/>
                  </a:lnTo>
                  <a:lnTo>
                    <a:pt x="4903" y="4224"/>
                  </a:lnTo>
                  <a:lnTo>
                    <a:pt x="5162" y="3760"/>
                  </a:lnTo>
                  <a:lnTo>
                    <a:pt x="5322" y="3260"/>
                  </a:lnTo>
                  <a:lnTo>
                    <a:pt x="5385" y="2742"/>
                  </a:lnTo>
                  <a:lnTo>
                    <a:pt x="5340" y="2233"/>
                  </a:lnTo>
                  <a:lnTo>
                    <a:pt x="5206" y="1733"/>
                  </a:lnTo>
                  <a:lnTo>
                    <a:pt x="4974" y="1260"/>
                  </a:lnTo>
                  <a:lnTo>
                    <a:pt x="4644" y="840"/>
                  </a:lnTo>
                  <a:lnTo>
                    <a:pt x="4438" y="652"/>
                  </a:lnTo>
                  <a:lnTo>
                    <a:pt x="4224" y="483"/>
                  </a:lnTo>
                  <a:lnTo>
                    <a:pt x="3751" y="224"/>
                  </a:lnTo>
                  <a:lnTo>
                    <a:pt x="3251" y="63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E1EE89"/>
            </a:solidFill>
            <a:ln w="9525" cap="flat" cmpd="sng">
              <a:solidFill>
                <a:srgbClr val="316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750;p33"/>
            <p:cNvSpPr/>
            <p:nvPr/>
          </p:nvSpPr>
          <p:spPr>
            <a:xfrm>
              <a:off x="3173011" y="3132559"/>
              <a:ext cx="16000" cy="17462"/>
            </a:xfrm>
            <a:custGeom>
              <a:avLst/>
              <a:gdLst/>
              <a:ahLst/>
              <a:cxnLst/>
              <a:rect l="l" t="t" r="r" b="b"/>
              <a:pathLst>
                <a:path w="394" h="430" extrusionOk="0">
                  <a:moveTo>
                    <a:pt x="126" y="1"/>
                  </a:moveTo>
                  <a:lnTo>
                    <a:pt x="81" y="18"/>
                  </a:lnTo>
                  <a:lnTo>
                    <a:pt x="36" y="54"/>
                  </a:lnTo>
                  <a:lnTo>
                    <a:pt x="1" y="117"/>
                  </a:lnTo>
                  <a:lnTo>
                    <a:pt x="18" y="233"/>
                  </a:lnTo>
                  <a:lnTo>
                    <a:pt x="72" y="295"/>
                  </a:lnTo>
                  <a:lnTo>
                    <a:pt x="134" y="358"/>
                  </a:lnTo>
                  <a:lnTo>
                    <a:pt x="260" y="420"/>
                  </a:lnTo>
                  <a:lnTo>
                    <a:pt x="340" y="429"/>
                  </a:lnTo>
                  <a:lnTo>
                    <a:pt x="367" y="402"/>
                  </a:lnTo>
                  <a:lnTo>
                    <a:pt x="393" y="376"/>
                  </a:lnTo>
                  <a:lnTo>
                    <a:pt x="393" y="286"/>
                  </a:lnTo>
                  <a:lnTo>
                    <a:pt x="376" y="215"/>
                  </a:lnTo>
                  <a:lnTo>
                    <a:pt x="340" y="134"/>
                  </a:lnTo>
                  <a:lnTo>
                    <a:pt x="215" y="18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751;p33"/>
            <p:cNvSpPr/>
            <p:nvPr/>
          </p:nvSpPr>
          <p:spPr>
            <a:xfrm>
              <a:off x="3157783" y="3155057"/>
              <a:ext cx="18518" cy="14904"/>
            </a:xfrm>
            <a:custGeom>
              <a:avLst/>
              <a:gdLst/>
              <a:ahLst/>
              <a:cxnLst/>
              <a:rect l="l" t="t" r="r" b="b"/>
              <a:pathLst>
                <a:path w="456" h="367" extrusionOk="0">
                  <a:moveTo>
                    <a:pt x="161" y="0"/>
                  </a:moveTo>
                  <a:lnTo>
                    <a:pt x="63" y="18"/>
                  </a:lnTo>
                  <a:lnTo>
                    <a:pt x="36" y="54"/>
                  </a:lnTo>
                  <a:lnTo>
                    <a:pt x="9" y="98"/>
                  </a:lnTo>
                  <a:lnTo>
                    <a:pt x="0" y="179"/>
                  </a:lnTo>
                  <a:lnTo>
                    <a:pt x="54" y="277"/>
                  </a:lnTo>
                  <a:lnTo>
                    <a:pt x="134" y="322"/>
                  </a:lnTo>
                  <a:lnTo>
                    <a:pt x="215" y="348"/>
                  </a:lnTo>
                  <a:lnTo>
                    <a:pt x="349" y="366"/>
                  </a:lnTo>
                  <a:lnTo>
                    <a:pt x="420" y="331"/>
                  </a:lnTo>
                  <a:lnTo>
                    <a:pt x="447" y="304"/>
                  </a:lnTo>
                  <a:lnTo>
                    <a:pt x="456" y="268"/>
                  </a:lnTo>
                  <a:lnTo>
                    <a:pt x="420" y="179"/>
                  </a:lnTo>
                  <a:lnTo>
                    <a:pt x="384" y="125"/>
                  </a:lnTo>
                  <a:lnTo>
                    <a:pt x="313" y="6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752;p33"/>
            <p:cNvSpPr/>
            <p:nvPr/>
          </p:nvSpPr>
          <p:spPr>
            <a:xfrm>
              <a:off x="3157783" y="3182225"/>
              <a:ext cx="19615" cy="12752"/>
            </a:xfrm>
            <a:custGeom>
              <a:avLst/>
              <a:gdLst/>
              <a:ahLst/>
              <a:cxnLst/>
              <a:rect l="l" t="t" r="r" b="b"/>
              <a:pathLst>
                <a:path w="483" h="314" extrusionOk="0">
                  <a:moveTo>
                    <a:pt x="242" y="1"/>
                  </a:moveTo>
                  <a:lnTo>
                    <a:pt x="81" y="28"/>
                  </a:lnTo>
                  <a:lnTo>
                    <a:pt x="9" y="99"/>
                  </a:lnTo>
                  <a:lnTo>
                    <a:pt x="0" y="153"/>
                  </a:lnTo>
                  <a:lnTo>
                    <a:pt x="9" y="197"/>
                  </a:lnTo>
                  <a:lnTo>
                    <a:pt x="45" y="269"/>
                  </a:lnTo>
                  <a:lnTo>
                    <a:pt x="143" y="313"/>
                  </a:lnTo>
                  <a:lnTo>
                    <a:pt x="224" y="313"/>
                  </a:lnTo>
                  <a:lnTo>
                    <a:pt x="313" y="296"/>
                  </a:lnTo>
                  <a:lnTo>
                    <a:pt x="438" y="224"/>
                  </a:lnTo>
                  <a:lnTo>
                    <a:pt x="483" y="162"/>
                  </a:lnTo>
                  <a:lnTo>
                    <a:pt x="483" y="126"/>
                  </a:lnTo>
                  <a:lnTo>
                    <a:pt x="474" y="90"/>
                  </a:lnTo>
                  <a:lnTo>
                    <a:pt x="393" y="37"/>
                  </a:lnTo>
                  <a:lnTo>
                    <a:pt x="331" y="19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753;p33"/>
            <p:cNvSpPr/>
            <p:nvPr/>
          </p:nvSpPr>
          <p:spPr>
            <a:xfrm>
              <a:off x="3165742" y="3204357"/>
              <a:ext cx="17462" cy="15635"/>
            </a:xfrm>
            <a:custGeom>
              <a:avLst/>
              <a:gdLst/>
              <a:ahLst/>
              <a:cxnLst/>
              <a:rect l="l" t="t" r="r" b="b"/>
              <a:pathLst>
                <a:path w="430" h="385" extrusionOk="0">
                  <a:moveTo>
                    <a:pt x="296" y="1"/>
                  </a:moveTo>
                  <a:lnTo>
                    <a:pt x="224" y="18"/>
                  </a:lnTo>
                  <a:lnTo>
                    <a:pt x="144" y="54"/>
                  </a:lnTo>
                  <a:lnTo>
                    <a:pt x="19" y="170"/>
                  </a:lnTo>
                  <a:lnTo>
                    <a:pt x="1" y="260"/>
                  </a:lnTo>
                  <a:lnTo>
                    <a:pt x="19" y="304"/>
                  </a:lnTo>
                  <a:lnTo>
                    <a:pt x="46" y="349"/>
                  </a:lnTo>
                  <a:lnTo>
                    <a:pt x="117" y="385"/>
                  </a:lnTo>
                  <a:lnTo>
                    <a:pt x="224" y="376"/>
                  </a:lnTo>
                  <a:lnTo>
                    <a:pt x="296" y="322"/>
                  </a:lnTo>
                  <a:lnTo>
                    <a:pt x="358" y="260"/>
                  </a:lnTo>
                  <a:lnTo>
                    <a:pt x="430" y="135"/>
                  </a:lnTo>
                  <a:lnTo>
                    <a:pt x="430" y="63"/>
                  </a:lnTo>
                  <a:lnTo>
                    <a:pt x="412" y="27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754;p33"/>
            <p:cNvSpPr/>
            <p:nvPr/>
          </p:nvSpPr>
          <p:spPr>
            <a:xfrm>
              <a:off x="3184991" y="3219951"/>
              <a:ext cx="14904" cy="18559"/>
            </a:xfrm>
            <a:custGeom>
              <a:avLst/>
              <a:gdLst/>
              <a:ahLst/>
              <a:cxnLst/>
              <a:rect l="l" t="t" r="r" b="b"/>
              <a:pathLst>
                <a:path w="367" h="457" extrusionOk="0">
                  <a:moveTo>
                    <a:pt x="277" y="1"/>
                  </a:moveTo>
                  <a:lnTo>
                    <a:pt x="197" y="36"/>
                  </a:lnTo>
                  <a:lnTo>
                    <a:pt x="134" y="72"/>
                  </a:lnTo>
                  <a:lnTo>
                    <a:pt x="72" y="135"/>
                  </a:lnTo>
                  <a:lnTo>
                    <a:pt x="0" y="286"/>
                  </a:lnTo>
                  <a:lnTo>
                    <a:pt x="18" y="385"/>
                  </a:lnTo>
                  <a:lnTo>
                    <a:pt x="54" y="420"/>
                  </a:lnTo>
                  <a:lnTo>
                    <a:pt x="98" y="447"/>
                  </a:lnTo>
                  <a:lnTo>
                    <a:pt x="179" y="456"/>
                  </a:lnTo>
                  <a:lnTo>
                    <a:pt x="268" y="402"/>
                  </a:lnTo>
                  <a:lnTo>
                    <a:pt x="322" y="331"/>
                  </a:lnTo>
                  <a:lnTo>
                    <a:pt x="357" y="251"/>
                  </a:lnTo>
                  <a:lnTo>
                    <a:pt x="366" y="108"/>
                  </a:lnTo>
                  <a:lnTo>
                    <a:pt x="340" y="36"/>
                  </a:lnTo>
                  <a:lnTo>
                    <a:pt x="313" y="18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755;p33"/>
            <p:cNvSpPr/>
            <p:nvPr/>
          </p:nvSpPr>
          <p:spPr>
            <a:xfrm>
              <a:off x="3210372" y="3227586"/>
              <a:ext cx="12711" cy="19615"/>
            </a:xfrm>
            <a:custGeom>
              <a:avLst/>
              <a:gdLst/>
              <a:ahLst/>
              <a:cxnLst/>
              <a:rect l="l" t="t" r="r" b="b"/>
              <a:pathLst>
                <a:path w="313" h="483" extrusionOk="0">
                  <a:moveTo>
                    <a:pt x="161" y="0"/>
                  </a:moveTo>
                  <a:lnTo>
                    <a:pt x="90" y="63"/>
                  </a:lnTo>
                  <a:lnTo>
                    <a:pt x="54" y="116"/>
                  </a:lnTo>
                  <a:lnTo>
                    <a:pt x="9" y="197"/>
                  </a:lnTo>
                  <a:lnTo>
                    <a:pt x="0" y="366"/>
                  </a:lnTo>
                  <a:lnTo>
                    <a:pt x="45" y="447"/>
                  </a:lnTo>
                  <a:lnTo>
                    <a:pt x="90" y="465"/>
                  </a:lnTo>
                  <a:lnTo>
                    <a:pt x="143" y="482"/>
                  </a:lnTo>
                  <a:lnTo>
                    <a:pt x="215" y="465"/>
                  </a:lnTo>
                  <a:lnTo>
                    <a:pt x="286" y="384"/>
                  </a:lnTo>
                  <a:lnTo>
                    <a:pt x="304" y="295"/>
                  </a:lnTo>
                  <a:lnTo>
                    <a:pt x="313" y="206"/>
                  </a:lnTo>
                  <a:lnTo>
                    <a:pt x="286" y="72"/>
                  </a:lnTo>
                  <a:lnTo>
                    <a:pt x="233" y="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756;p33"/>
            <p:cNvSpPr/>
            <p:nvPr/>
          </p:nvSpPr>
          <p:spPr>
            <a:xfrm>
              <a:off x="3235753" y="3225393"/>
              <a:ext cx="14173" cy="19249"/>
            </a:xfrm>
            <a:custGeom>
              <a:avLst/>
              <a:gdLst/>
              <a:ahLst/>
              <a:cxnLst/>
              <a:rect l="l" t="t" r="r" b="b"/>
              <a:pathLst>
                <a:path w="349" h="474" extrusionOk="0">
                  <a:moveTo>
                    <a:pt x="90" y="1"/>
                  </a:moveTo>
                  <a:lnTo>
                    <a:pt x="54" y="18"/>
                  </a:lnTo>
                  <a:lnTo>
                    <a:pt x="27" y="36"/>
                  </a:lnTo>
                  <a:lnTo>
                    <a:pt x="0" y="126"/>
                  </a:lnTo>
                  <a:lnTo>
                    <a:pt x="0" y="197"/>
                  </a:lnTo>
                  <a:lnTo>
                    <a:pt x="9" y="286"/>
                  </a:lnTo>
                  <a:lnTo>
                    <a:pt x="99" y="429"/>
                  </a:lnTo>
                  <a:lnTo>
                    <a:pt x="179" y="474"/>
                  </a:lnTo>
                  <a:lnTo>
                    <a:pt x="233" y="456"/>
                  </a:lnTo>
                  <a:lnTo>
                    <a:pt x="277" y="438"/>
                  </a:lnTo>
                  <a:lnTo>
                    <a:pt x="331" y="385"/>
                  </a:lnTo>
                  <a:lnTo>
                    <a:pt x="349" y="277"/>
                  </a:lnTo>
                  <a:lnTo>
                    <a:pt x="313" y="188"/>
                  </a:lnTo>
                  <a:lnTo>
                    <a:pt x="268" y="117"/>
                  </a:lnTo>
                  <a:lnTo>
                    <a:pt x="161" y="2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757;p33"/>
            <p:cNvSpPr/>
            <p:nvPr/>
          </p:nvSpPr>
          <p:spPr>
            <a:xfrm>
              <a:off x="3251712" y="3214144"/>
              <a:ext cx="18518" cy="14538"/>
            </a:xfrm>
            <a:custGeom>
              <a:avLst/>
              <a:gdLst/>
              <a:ahLst/>
              <a:cxnLst/>
              <a:rect l="l" t="t" r="r" b="b"/>
              <a:pathLst>
                <a:path w="456" h="358" extrusionOk="0">
                  <a:moveTo>
                    <a:pt x="99" y="1"/>
                  </a:moveTo>
                  <a:lnTo>
                    <a:pt x="27" y="28"/>
                  </a:lnTo>
                  <a:lnTo>
                    <a:pt x="9" y="54"/>
                  </a:lnTo>
                  <a:lnTo>
                    <a:pt x="0" y="90"/>
                  </a:lnTo>
                  <a:lnTo>
                    <a:pt x="27" y="179"/>
                  </a:lnTo>
                  <a:lnTo>
                    <a:pt x="72" y="233"/>
                  </a:lnTo>
                  <a:lnTo>
                    <a:pt x="134" y="295"/>
                  </a:lnTo>
                  <a:lnTo>
                    <a:pt x="295" y="358"/>
                  </a:lnTo>
                  <a:lnTo>
                    <a:pt x="384" y="340"/>
                  </a:lnTo>
                  <a:lnTo>
                    <a:pt x="420" y="304"/>
                  </a:lnTo>
                  <a:lnTo>
                    <a:pt x="447" y="260"/>
                  </a:lnTo>
                  <a:lnTo>
                    <a:pt x="456" y="188"/>
                  </a:lnTo>
                  <a:lnTo>
                    <a:pt x="393" y="90"/>
                  </a:lnTo>
                  <a:lnTo>
                    <a:pt x="322" y="45"/>
                  </a:lnTo>
                  <a:lnTo>
                    <a:pt x="241" y="1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758;p33"/>
            <p:cNvSpPr/>
            <p:nvPr/>
          </p:nvSpPr>
          <p:spPr>
            <a:xfrm>
              <a:off x="3259672" y="3190590"/>
              <a:ext cx="19290" cy="13076"/>
            </a:xfrm>
            <a:custGeom>
              <a:avLst/>
              <a:gdLst/>
              <a:ahLst/>
              <a:cxnLst/>
              <a:rect l="l" t="t" r="r" b="b"/>
              <a:pathLst>
                <a:path w="475" h="322" extrusionOk="0">
                  <a:moveTo>
                    <a:pt x="215" y="0"/>
                  </a:moveTo>
                  <a:lnTo>
                    <a:pt x="81" y="18"/>
                  </a:lnTo>
                  <a:lnTo>
                    <a:pt x="19" y="63"/>
                  </a:lnTo>
                  <a:lnTo>
                    <a:pt x="1" y="99"/>
                  </a:lnTo>
                  <a:lnTo>
                    <a:pt x="1" y="134"/>
                  </a:lnTo>
                  <a:lnTo>
                    <a:pt x="54" y="215"/>
                  </a:lnTo>
                  <a:lnTo>
                    <a:pt x="108" y="250"/>
                  </a:lnTo>
                  <a:lnTo>
                    <a:pt x="188" y="304"/>
                  </a:lnTo>
                  <a:lnTo>
                    <a:pt x="349" y="322"/>
                  </a:lnTo>
                  <a:lnTo>
                    <a:pt x="438" y="286"/>
                  </a:lnTo>
                  <a:lnTo>
                    <a:pt x="465" y="232"/>
                  </a:lnTo>
                  <a:lnTo>
                    <a:pt x="474" y="188"/>
                  </a:lnTo>
                  <a:lnTo>
                    <a:pt x="465" y="116"/>
                  </a:lnTo>
                  <a:lnTo>
                    <a:pt x="385" y="36"/>
                  </a:lnTo>
                  <a:lnTo>
                    <a:pt x="304" y="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759;p33"/>
            <p:cNvSpPr/>
            <p:nvPr/>
          </p:nvSpPr>
          <p:spPr>
            <a:xfrm>
              <a:off x="3260403" y="3165575"/>
              <a:ext cx="19249" cy="13442"/>
            </a:xfrm>
            <a:custGeom>
              <a:avLst/>
              <a:gdLst/>
              <a:ahLst/>
              <a:cxnLst/>
              <a:rect l="l" t="t" r="r" b="b"/>
              <a:pathLst>
                <a:path w="474" h="331" extrusionOk="0">
                  <a:moveTo>
                    <a:pt x="313" y="0"/>
                  </a:moveTo>
                  <a:lnTo>
                    <a:pt x="224" y="18"/>
                  </a:lnTo>
                  <a:lnTo>
                    <a:pt x="144" y="45"/>
                  </a:lnTo>
                  <a:lnTo>
                    <a:pt x="27" y="134"/>
                  </a:lnTo>
                  <a:lnTo>
                    <a:pt x="1" y="206"/>
                  </a:lnTo>
                  <a:lnTo>
                    <a:pt x="1" y="241"/>
                  </a:lnTo>
                  <a:lnTo>
                    <a:pt x="19" y="277"/>
                  </a:lnTo>
                  <a:lnTo>
                    <a:pt x="99" y="313"/>
                  </a:lnTo>
                  <a:lnTo>
                    <a:pt x="170" y="322"/>
                  </a:lnTo>
                  <a:lnTo>
                    <a:pt x="260" y="331"/>
                  </a:lnTo>
                  <a:lnTo>
                    <a:pt x="411" y="268"/>
                  </a:lnTo>
                  <a:lnTo>
                    <a:pt x="474" y="197"/>
                  </a:lnTo>
                  <a:lnTo>
                    <a:pt x="474" y="143"/>
                  </a:lnTo>
                  <a:lnTo>
                    <a:pt x="456" y="89"/>
                  </a:lnTo>
                  <a:lnTo>
                    <a:pt x="411" y="27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760;p33"/>
            <p:cNvSpPr/>
            <p:nvPr/>
          </p:nvSpPr>
          <p:spPr>
            <a:xfrm>
              <a:off x="3246271" y="3144904"/>
              <a:ext cx="17097" cy="16000"/>
            </a:xfrm>
            <a:custGeom>
              <a:avLst/>
              <a:gdLst/>
              <a:ahLst/>
              <a:cxnLst/>
              <a:rect l="l" t="t" r="r" b="b"/>
              <a:pathLst>
                <a:path w="421" h="394" extrusionOk="0">
                  <a:moveTo>
                    <a:pt x="295" y="0"/>
                  </a:moveTo>
                  <a:lnTo>
                    <a:pt x="188" y="18"/>
                  </a:lnTo>
                  <a:lnTo>
                    <a:pt x="116" y="80"/>
                  </a:lnTo>
                  <a:lnTo>
                    <a:pt x="63" y="143"/>
                  </a:lnTo>
                  <a:lnTo>
                    <a:pt x="0" y="268"/>
                  </a:lnTo>
                  <a:lnTo>
                    <a:pt x="0" y="348"/>
                  </a:lnTo>
                  <a:lnTo>
                    <a:pt x="27" y="375"/>
                  </a:lnTo>
                  <a:lnTo>
                    <a:pt x="54" y="393"/>
                  </a:lnTo>
                  <a:lnTo>
                    <a:pt x="143" y="393"/>
                  </a:lnTo>
                  <a:lnTo>
                    <a:pt x="215" y="375"/>
                  </a:lnTo>
                  <a:lnTo>
                    <a:pt x="295" y="339"/>
                  </a:lnTo>
                  <a:lnTo>
                    <a:pt x="402" y="214"/>
                  </a:lnTo>
                  <a:lnTo>
                    <a:pt x="420" y="116"/>
                  </a:lnTo>
                  <a:lnTo>
                    <a:pt x="402" y="72"/>
                  </a:lnTo>
                  <a:lnTo>
                    <a:pt x="367" y="3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761;p33"/>
            <p:cNvSpPr/>
            <p:nvPr/>
          </p:nvSpPr>
          <p:spPr>
            <a:xfrm>
              <a:off x="3227428" y="3127848"/>
              <a:ext cx="14538" cy="18518"/>
            </a:xfrm>
            <a:custGeom>
              <a:avLst/>
              <a:gdLst/>
              <a:ahLst/>
              <a:cxnLst/>
              <a:rect l="l" t="t" r="r" b="b"/>
              <a:pathLst>
                <a:path w="358" h="456" extrusionOk="0">
                  <a:moveTo>
                    <a:pt x="179" y="0"/>
                  </a:moveTo>
                  <a:lnTo>
                    <a:pt x="89" y="54"/>
                  </a:lnTo>
                  <a:lnTo>
                    <a:pt x="45" y="134"/>
                  </a:lnTo>
                  <a:lnTo>
                    <a:pt x="9" y="215"/>
                  </a:lnTo>
                  <a:lnTo>
                    <a:pt x="0" y="358"/>
                  </a:lnTo>
                  <a:lnTo>
                    <a:pt x="36" y="429"/>
                  </a:lnTo>
                  <a:lnTo>
                    <a:pt x="71" y="447"/>
                  </a:lnTo>
                  <a:lnTo>
                    <a:pt x="98" y="456"/>
                  </a:lnTo>
                  <a:lnTo>
                    <a:pt x="188" y="420"/>
                  </a:lnTo>
                  <a:lnTo>
                    <a:pt x="241" y="375"/>
                  </a:lnTo>
                  <a:lnTo>
                    <a:pt x="304" y="313"/>
                  </a:lnTo>
                  <a:lnTo>
                    <a:pt x="357" y="152"/>
                  </a:lnTo>
                  <a:lnTo>
                    <a:pt x="339" y="63"/>
                  </a:lnTo>
                  <a:lnTo>
                    <a:pt x="295" y="27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762;p33"/>
            <p:cNvSpPr/>
            <p:nvPr/>
          </p:nvSpPr>
          <p:spPr>
            <a:xfrm>
              <a:off x="3201316" y="3122041"/>
              <a:ext cx="12345" cy="19615"/>
            </a:xfrm>
            <a:custGeom>
              <a:avLst/>
              <a:gdLst/>
              <a:ahLst/>
              <a:cxnLst/>
              <a:rect l="l" t="t" r="r" b="b"/>
              <a:pathLst>
                <a:path w="304" h="483" extrusionOk="0">
                  <a:moveTo>
                    <a:pt x="134" y="1"/>
                  </a:moveTo>
                  <a:lnTo>
                    <a:pt x="63" y="27"/>
                  </a:lnTo>
                  <a:lnTo>
                    <a:pt x="0" y="117"/>
                  </a:lnTo>
                  <a:lnTo>
                    <a:pt x="0" y="206"/>
                  </a:lnTo>
                  <a:lnTo>
                    <a:pt x="0" y="295"/>
                  </a:lnTo>
                  <a:lnTo>
                    <a:pt x="54" y="420"/>
                  </a:lnTo>
                  <a:lnTo>
                    <a:pt x="116" y="474"/>
                  </a:lnTo>
                  <a:lnTo>
                    <a:pt x="152" y="483"/>
                  </a:lnTo>
                  <a:lnTo>
                    <a:pt x="188" y="474"/>
                  </a:lnTo>
                  <a:lnTo>
                    <a:pt x="250" y="402"/>
                  </a:lnTo>
                  <a:lnTo>
                    <a:pt x="277" y="340"/>
                  </a:lnTo>
                  <a:lnTo>
                    <a:pt x="304" y="260"/>
                  </a:lnTo>
                  <a:lnTo>
                    <a:pt x="295" y="90"/>
                  </a:lnTo>
                  <a:lnTo>
                    <a:pt x="232" y="9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763;p33"/>
            <p:cNvSpPr/>
            <p:nvPr/>
          </p:nvSpPr>
          <p:spPr>
            <a:xfrm>
              <a:off x="3183529" y="3151402"/>
              <a:ext cx="66397" cy="66438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911" y="1"/>
                  </a:moveTo>
                  <a:lnTo>
                    <a:pt x="599" y="28"/>
                  </a:lnTo>
                  <a:lnTo>
                    <a:pt x="313" y="171"/>
                  </a:lnTo>
                  <a:lnTo>
                    <a:pt x="197" y="287"/>
                  </a:lnTo>
                  <a:lnTo>
                    <a:pt x="90" y="421"/>
                  </a:lnTo>
                  <a:lnTo>
                    <a:pt x="1" y="724"/>
                  </a:lnTo>
                  <a:lnTo>
                    <a:pt x="18" y="1037"/>
                  </a:lnTo>
                  <a:lnTo>
                    <a:pt x="161" y="1322"/>
                  </a:lnTo>
                  <a:lnTo>
                    <a:pt x="286" y="1439"/>
                  </a:lnTo>
                  <a:lnTo>
                    <a:pt x="420" y="1546"/>
                  </a:lnTo>
                  <a:lnTo>
                    <a:pt x="724" y="1635"/>
                  </a:lnTo>
                  <a:lnTo>
                    <a:pt x="1036" y="1617"/>
                  </a:lnTo>
                  <a:lnTo>
                    <a:pt x="1322" y="1474"/>
                  </a:lnTo>
                  <a:lnTo>
                    <a:pt x="1438" y="1349"/>
                  </a:lnTo>
                  <a:lnTo>
                    <a:pt x="1536" y="1215"/>
                  </a:lnTo>
                  <a:lnTo>
                    <a:pt x="1635" y="912"/>
                  </a:lnTo>
                  <a:lnTo>
                    <a:pt x="1608" y="599"/>
                  </a:lnTo>
                  <a:lnTo>
                    <a:pt x="1465" y="313"/>
                  </a:lnTo>
                  <a:lnTo>
                    <a:pt x="1349" y="197"/>
                  </a:lnTo>
                  <a:lnTo>
                    <a:pt x="1215" y="9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764;p33"/>
            <p:cNvSpPr/>
            <p:nvPr/>
          </p:nvSpPr>
          <p:spPr>
            <a:xfrm>
              <a:off x="3351084" y="2880534"/>
              <a:ext cx="49707" cy="88164"/>
            </a:xfrm>
            <a:custGeom>
              <a:avLst/>
              <a:gdLst/>
              <a:ahLst/>
              <a:cxnLst/>
              <a:rect l="l" t="t" r="r" b="b"/>
              <a:pathLst>
                <a:path w="1224" h="2171" extrusionOk="0">
                  <a:moveTo>
                    <a:pt x="590" y="0"/>
                  </a:moveTo>
                  <a:lnTo>
                    <a:pt x="473" y="9"/>
                  </a:lnTo>
                  <a:lnTo>
                    <a:pt x="268" y="98"/>
                  </a:lnTo>
                  <a:lnTo>
                    <a:pt x="107" y="250"/>
                  </a:lnTo>
                  <a:lnTo>
                    <a:pt x="9" y="438"/>
                  </a:lnTo>
                  <a:lnTo>
                    <a:pt x="0" y="554"/>
                  </a:lnTo>
                  <a:lnTo>
                    <a:pt x="45" y="866"/>
                  </a:lnTo>
                  <a:lnTo>
                    <a:pt x="313" y="1768"/>
                  </a:lnTo>
                  <a:lnTo>
                    <a:pt x="357" y="1902"/>
                  </a:lnTo>
                  <a:lnTo>
                    <a:pt x="509" y="2170"/>
                  </a:lnTo>
                  <a:lnTo>
                    <a:pt x="1224" y="1983"/>
                  </a:lnTo>
                  <a:lnTo>
                    <a:pt x="1224" y="1822"/>
                  </a:lnTo>
                  <a:lnTo>
                    <a:pt x="1143" y="1331"/>
                  </a:lnTo>
                  <a:lnTo>
                    <a:pt x="1125" y="1206"/>
                  </a:lnTo>
                  <a:lnTo>
                    <a:pt x="1143" y="920"/>
                  </a:lnTo>
                  <a:lnTo>
                    <a:pt x="1215" y="500"/>
                  </a:lnTo>
                  <a:lnTo>
                    <a:pt x="1197" y="331"/>
                  </a:lnTo>
                  <a:lnTo>
                    <a:pt x="1170" y="268"/>
                  </a:lnTo>
                  <a:lnTo>
                    <a:pt x="1063" y="152"/>
                  </a:lnTo>
                  <a:lnTo>
                    <a:pt x="911" y="63"/>
                  </a:lnTo>
                  <a:lnTo>
                    <a:pt x="706" y="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765;p33"/>
            <p:cNvSpPr/>
            <p:nvPr/>
          </p:nvSpPr>
          <p:spPr>
            <a:xfrm>
              <a:off x="3375003" y="2880534"/>
              <a:ext cx="25787" cy="83819"/>
            </a:xfrm>
            <a:custGeom>
              <a:avLst/>
              <a:gdLst/>
              <a:ahLst/>
              <a:cxnLst/>
              <a:rect l="l" t="t" r="r" b="b"/>
              <a:pathLst>
                <a:path w="635" h="2064" extrusionOk="0">
                  <a:moveTo>
                    <a:pt x="1" y="0"/>
                  </a:moveTo>
                  <a:lnTo>
                    <a:pt x="1" y="143"/>
                  </a:lnTo>
                  <a:lnTo>
                    <a:pt x="45" y="974"/>
                  </a:lnTo>
                  <a:lnTo>
                    <a:pt x="179" y="1697"/>
                  </a:lnTo>
                  <a:lnTo>
                    <a:pt x="304" y="2063"/>
                  </a:lnTo>
                  <a:lnTo>
                    <a:pt x="635" y="1983"/>
                  </a:lnTo>
                  <a:lnTo>
                    <a:pt x="635" y="1822"/>
                  </a:lnTo>
                  <a:lnTo>
                    <a:pt x="554" y="1331"/>
                  </a:lnTo>
                  <a:lnTo>
                    <a:pt x="536" y="1206"/>
                  </a:lnTo>
                  <a:lnTo>
                    <a:pt x="554" y="920"/>
                  </a:lnTo>
                  <a:lnTo>
                    <a:pt x="626" y="500"/>
                  </a:lnTo>
                  <a:lnTo>
                    <a:pt x="608" y="331"/>
                  </a:lnTo>
                  <a:lnTo>
                    <a:pt x="581" y="268"/>
                  </a:lnTo>
                  <a:lnTo>
                    <a:pt x="474" y="152"/>
                  </a:lnTo>
                  <a:lnTo>
                    <a:pt x="322" y="63"/>
                  </a:lnTo>
                  <a:lnTo>
                    <a:pt x="11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9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766;p33"/>
            <p:cNvSpPr/>
            <p:nvPr/>
          </p:nvSpPr>
          <p:spPr>
            <a:xfrm>
              <a:off x="3375734" y="2929103"/>
              <a:ext cx="234320" cy="332230"/>
            </a:xfrm>
            <a:custGeom>
              <a:avLst/>
              <a:gdLst/>
              <a:ahLst/>
              <a:cxnLst/>
              <a:rect l="l" t="t" r="r" b="b"/>
              <a:pathLst>
                <a:path w="5770" h="8181" extrusionOk="0">
                  <a:moveTo>
                    <a:pt x="2483" y="1"/>
                  </a:moveTo>
                  <a:lnTo>
                    <a:pt x="2010" y="28"/>
                  </a:lnTo>
                  <a:lnTo>
                    <a:pt x="1545" y="117"/>
                  </a:lnTo>
                  <a:lnTo>
                    <a:pt x="1108" y="287"/>
                  </a:lnTo>
                  <a:lnTo>
                    <a:pt x="715" y="537"/>
                  </a:lnTo>
                  <a:lnTo>
                    <a:pt x="375" y="885"/>
                  </a:lnTo>
                  <a:lnTo>
                    <a:pt x="233" y="1099"/>
                  </a:lnTo>
                  <a:lnTo>
                    <a:pt x="170" y="1224"/>
                  </a:lnTo>
                  <a:lnTo>
                    <a:pt x="81" y="1519"/>
                  </a:lnTo>
                  <a:lnTo>
                    <a:pt x="0" y="2081"/>
                  </a:lnTo>
                  <a:lnTo>
                    <a:pt x="18" y="3001"/>
                  </a:lnTo>
                  <a:lnTo>
                    <a:pt x="143" y="4037"/>
                  </a:lnTo>
                  <a:lnTo>
                    <a:pt x="375" y="5082"/>
                  </a:lnTo>
                  <a:lnTo>
                    <a:pt x="697" y="6082"/>
                  </a:lnTo>
                  <a:lnTo>
                    <a:pt x="1072" y="6930"/>
                  </a:lnTo>
                  <a:lnTo>
                    <a:pt x="1393" y="7422"/>
                  </a:lnTo>
                  <a:lnTo>
                    <a:pt x="1626" y="7663"/>
                  </a:lnTo>
                  <a:lnTo>
                    <a:pt x="1742" y="7743"/>
                  </a:lnTo>
                  <a:lnTo>
                    <a:pt x="1974" y="7895"/>
                  </a:lnTo>
                  <a:lnTo>
                    <a:pt x="2483" y="8091"/>
                  </a:lnTo>
                  <a:lnTo>
                    <a:pt x="3010" y="8181"/>
                  </a:lnTo>
                  <a:lnTo>
                    <a:pt x="3537" y="8181"/>
                  </a:lnTo>
                  <a:lnTo>
                    <a:pt x="4028" y="8091"/>
                  </a:lnTo>
                  <a:lnTo>
                    <a:pt x="4474" y="7940"/>
                  </a:lnTo>
                  <a:lnTo>
                    <a:pt x="4840" y="7734"/>
                  </a:lnTo>
                  <a:lnTo>
                    <a:pt x="5117" y="7493"/>
                  </a:lnTo>
                  <a:lnTo>
                    <a:pt x="5207" y="7359"/>
                  </a:lnTo>
                  <a:lnTo>
                    <a:pt x="5287" y="7207"/>
                  </a:lnTo>
                  <a:lnTo>
                    <a:pt x="5430" y="6841"/>
                  </a:lnTo>
                  <a:lnTo>
                    <a:pt x="5617" y="6180"/>
                  </a:lnTo>
                  <a:lnTo>
                    <a:pt x="5760" y="5127"/>
                  </a:lnTo>
                  <a:lnTo>
                    <a:pt x="5769" y="3966"/>
                  </a:lnTo>
                  <a:lnTo>
                    <a:pt x="5680" y="3099"/>
                  </a:lnTo>
                  <a:lnTo>
                    <a:pt x="5573" y="2537"/>
                  </a:lnTo>
                  <a:lnTo>
                    <a:pt x="5421" y="2010"/>
                  </a:lnTo>
                  <a:lnTo>
                    <a:pt x="5215" y="1519"/>
                  </a:lnTo>
                  <a:lnTo>
                    <a:pt x="4965" y="1081"/>
                  </a:lnTo>
                  <a:lnTo>
                    <a:pt x="4653" y="706"/>
                  </a:lnTo>
                  <a:lnTo>
                    <a:pt x="4296" y="412"/>
                  </a:lnTo>
                  <a:lnTo>
                    <a:pt x="3867" y="197"/>
                  </a:lnTo>
                  <a:lnTo>
                    <a:pt x="3635" y="135"/>
                  </a:lnTo>
                  <a:lnTo>
                    <a:pt x="3197" y="54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rgbClr val="F1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767;p33"/>
            <p:cNvSpPr/>
            <p:nvPr/>
          </p:nvSpPr>
          <p:spPr>
            <a:xfrm>
              <a:off x="3350353" y="2938200"/>
              <a:ext cx="228512" cy="336576"/>
            </a:xfrm>
            <a:custGeom>
              <a:avLst/>
              <a:gdLst/>
              <a:ahLst/>
              <a:cxnLst/>
              <a:rect l="l" t="t" r="r" b="b"/>
              <a:pathLst>
                <a:path w="5627" h="8288" extrusionOk="0">
                  <a:moveTo>
                    <a:pt x="2465" y="0"/>
                  </a:moveTo>
                  <a:lnTo>
                    <a:pt x="1983" y="54"/>
                  </a:lnTo>
                  <a:lnTo>
                    <a:pt x="1536" y="179"/>
                  </a:lnTo>
                  <a:lnTo>
                    <a:pt x="1125" y="357"/>
                  </a:lnTo>
                  <a:lnTo>
                    <a:pt x="759" y="598"/>
                  </a:lnTo>
                  <a:lnTo>
                    <a:pt x="447" y="893"/>
                  </a:lnTo>
                  <a:lnTo>
                    <a:pt x="322" y="1063"/>
                  </a:lnTo>
                  <a:lnTo>
                    <a:pt x="250" y="1179"/>
                  </a:lnTo>
                  <a:lnTo>
                    <a:pt x="134" y="1473"/>
                  </a:lnTo>
                  <a:lnTo>
                    <a:pt x="27" y="2027"/>
                  </a:lnTo>
                  <a:lnTo>
                    <a:pt x="0" y="2947"/>
                  </a:lnTo>
                  <a:lnTo>
                    <a:pt x="99" y="3983"/>
                  </a:lnTo>
                  <a:lnTo>
                    <a:pt x="295" y="5054"/>
                  </a:lnTo>
                  <a:lnTo>
                    <a:pt x="572" y="6063"/>
                  </a:lnTo>
                  <a:lnTo>
                    <a:pt x="929" y="6939"/>
                  </a:lnTo>
                  <a:lnTo>
                    <a:pt x="1233" y="7439"/>
                  </a:lnTo>
                  <a:lnTo>
                    <a:pt x="1456" y="7698"/>
                  </a:lnTo>
                  <a:lnTo>
                    <a:pt x="1563" y="7787"/>
                  </a:lnTo>
                  <a:lnTo>
                    <a:pt x="1795" y="7939"/>
                  </a:lnTo>
                  <a:lnTo>
                    <a:pt x="2295" y="8162"/>
                  </a:lnTo>
                  <a:lnTo>
                    <a:pt x="2822" y="8269"/>
                  </a:lnTo>
                  <a:lnTo>
                    <a:pt x="3340" y="8287"/>
                  </a:lnTo>
                  <a:lnTo>
                    <a:pt x="3840" y="8225"/>
                  </a:lnTo>
                  <a:lnTo>
                    <a:pt x="4287" y="8091"/>
                  </a:lnTo>
                  <a:lnTo>
                    <a:pt x="4671" y="7903"/>
                  </a:lnTo>
                  <a:lnTo>
                    <a:pt x="4956" y="7662"/>
                  </a:lnTo>
                  <a:lnTo>
                    <a:pt x="5046" y="7528"/>
                  </a:lnTo>
                  <a:lnTo>
                    <a:pt x="5135" y="7385"/>
                  </a:lnTo>
                  <a:lnTo>
                    <a:pt x="5287" y="7028"/>
                  </a:lnTo>
                  <a:lnTo>
                    <a:pt x="5465" y="6367"/>
                  </a:lnTo>
                  <a:lnTo>
                    <a:pt x="5608" y="5304"/>
                  </a:lnTo>
                  <a:lnTo>
                    <a:pt x="5626" y="4135"/>
                  </a:lnTo>
                  <a:lnTo>
                    <a:pt x="5501" y="2965"/>
                  </a:lnTo>
                  <a:lnTo>
                    <a:pt x="5305" y="2143"/>
                  </a:lnTo>
                  <a:lnTo>
                    <a:pt x="5126" y="1634"/>
                  </a:lnTo>
                  <a:lnTo>
                    <a:pt x="4912" y="1179"/>
                  </a:lnTo>
                  <a:lnTo>
                    <a:pt x="4644" y="795"/>
                  </a:lnTo>
                  <a:lnTo>
                    <a:pt x="4331" y="482"/>
                  </a:lnTo>
                  <a:lnTo>
                    <a:pt x="3974" y="259"/>
                  </a:lnTo>
                  <a:lnTo>
                    <a:pt x="3769" y="188"/>
                  </a:lnTo>
                  <a:lnTo>
                    <a:pt x="3501" y="107"/>
                  </a:lnTo>
                  <a:lnTo>
                    <a:pt x="2974" y="1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768;p33"/>
            <p:cNvSpPr/>
            <p:nvPr/>
          </p:nvSpPr>
          <p:spPr>
            <a:xfrm>
              <a:off x="3221621" y="2961023"/>
              <a:ext cx="254584" cy="338403"/>
            </a:xfrm>
            <a:custGeom>
              <a:avLst/>
              <a:gdLst/>
              <a:ahLst/>
              <a:cxnLst/>
              <a:rect l="l" t="t" r="r" b="b"/>
              <a:pathLst>
                <a:path w="6269" h="8333" extrusionOk="0">
                  <a:moveTo>
                    <a:pt x="2974" y="1"/>
                  </a:moveTo>
                  <a:lnTo>
                    <a:pt x="2518" y="72"/>
                  </a:lnTo>
                  <a:lnTo>
                    <a:pt x="2063" y="224"/>
                  </a:lnTo>
                  <a:lnTo>
                    <a:pt x="1634" y="438"/>
                  </a:lnTo>
                  <a:lnTo>
                    <a:pt x="1045" y="822"/>
                  </a:lnTo>
                  <a:lnTo>
                    <a:pt x="706" y="1117"/>
                  </a:lnTo>
                  <a:lnTo>
                    <a:pt x="527" y="1287"/>
                  </a:lnTo>
                  <a:lnTo>
                    <a:pt x="259" y="1679"/>
                  </a:lnTo>
                  <a:lnTo>
                    <a:pt x="89" y="2108"/>
                  </a:lnTo>
                  <a:lnTo>
                    <a:pt x="9" y="2590"/>
                  </a:lnTo>
                  <a:lnTo>
                    <a:pt x="0" y="3090"/>
                  </a:lnTo>
                  <a:lnTo>
                    <a:pt x="63" y="3617"/>
                  </a:lnTo>
                  <a:lnTo>
                    <a:pt x="188" y="4162"/>
                  </a:lnTo>
                  <a:lnTo>
                    <a:pt x="375" y="4698"/>
                  </a:lnTo>
                  <a:lnTo>
                    <a:pt x="723" y="5501"/>
                  </a:lnTo>
                  <a:lnTo>
                    <a:pt x="1304" y="6502"/>
                  </a:lnTo>
                  <a:lnTo>
                    <a:pt x="1947" y="7350"/>
                  </a:lnTo>
                  <a:lnTo>
                    <a:pt x="2420" y="7841"/>
                  </a:lnTo>
                  <a:lnTo>
                    <a:pt x="2733" y="8082"/>
                  </a:lnTo>
                  <a:lnTo>
                    <a:pt x="2876" y="8180"/>
                  </a:lnTo>
                  <a:lnTo>
                    <a:pt x="3018" y="8252"/>
                  </a:lnTo>
                  <a:lnTo>
                    <a:pt x="3376" y="8332"/>
                  </a:lnTo>
                  <a:lnTo>
                    <a:pt x="3804" y="8332"/>
                  </a:lnTo>
                  <a:lnTo>
                    <a:pt x="4269" y="8243"/>
                  </a:lnTo>
                  <a:lnTo>
                    <a:pt x="4733" y="8073"/>
                  </a:lnTo>
                  <a:lnTo>
                    <a:pt x="5197" y="7814"/>
                  </a:lnTo>
                  <a:lnTo>
                    <a:pt x="5608" y="7484"/>
                  </a:lnTo>
                  <a:lnTo>
                    <a:pt x="5956" y="7064"/>
                  </a:lnTo>
                  <a:lnTo>
                    <a:pt x="6090" y="6814"/>
                  </a:lnTo>
                  <a:lnTo>
                    <a:pt x="6144" y="6680"/>
                  </a:lnTo>
                  <a:lnTo>
                    <a:pt x="6224" y="6359"/>
                  </a:lnTo>
                  <a:lnTo>
                    <a:pt x="6269" y="5778"/>
                  </a:lnTo>
                  <a:lnTo>
                    <a:pt x="6180" y="4850"/>
                  </a:lnTo>
                  <a:lnTo>
                    <a:pt x="5965" y="3832"/>
                  </a:lnTo>
                  <a:lnTo>
                    <a:pt x="5653" y="2796"/>
                  </a:lnTo>
                  <a:lnTo>
                    <a:pt x="5260" y="1840"/>
                  </a:lnTo>
                  <a:lnTo>
                    <a:pt x="4822" y="1028"/>
                  </a:lnTo>
                  <a:lnTo>
                    <a:pt x="4483" y="572"/>
                  </a:lnTo>
                  <a:lnTo>
                    <a:pt x="4251" y="358"/>
                  </a:lnTo>
                  <a:lnTo>
                    <a:pt x="4135" y="286"/>
                  </a:lnTo>
                  <a:lnTo>
                    <a:pt x="3911" y="161"/>
                  </a:lnTo>
                  <a:lnTo>
                    <a:pt x="3438" y="27"/>
                  </a:lnTo>
                  <a:lnTo>
                    <a:pt x="2974" y="1"/>
                  </a:lnTo>
                  <a:close/>
                </a:path>
              </a:pathLst>
            </a:custGeom>
            <a:solidFill>
              <a:srgbClr val="F1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769;p33"/>
            <p:cNvSpPr/>
            <p:nvPr/>
          </p:nvSpPr>
          <p:spPr>
            <a:xfrm>
              <a:off x="3250616" y="2958505"/>
              <a:ext cx="257508" cy="338728"/>
            </a:xfrm>
            <a:custGeom>
              <a:avLst/>
              <a:gdLst/>
              <a:ahLst/>
              <a:cxnLst/>
              <a:rect l="l" t="t" r="r" b="b"/>
              <a:pathLst>
                <a:path w="6341" h="8341" extrusionOk="0">
                  <a:moveTo>
                    <a:pt x="2930" y="0"/>
                  </a:moveTo>
                  <a:lnTo>
                    <a:pt x="2474" y="27"/>
                  </a:lnTo>
                  <a:lnTo>
                    <a:pt x="2010" y="125"/>
                  </a:lnTo>
                  <a:lnTo>
                    <a:pt x="1554" y="295"/>
                  </a:lnTo>
                  <a:lnTo>
                    <a:pt x="1108" y="545"/>
                  </a:lnTo>
                  <a:lnTo>
                    <a:pt x="688" y="866"/>
                  </a:lnTo>
                  <a:lnTo>
                    <a:pt x="492" y="1063"/>
                  </a:lnTo>
                  <a:lnTo>
                    <a:pt x="358" y="1224"/>
                  </a:lnTo>
                  <a:lnTo>
                    <a:pt x="152" y="1599"/>
                  </a:lnTo>
                  <a:lnTo>
                    <a:pt x="36" y="2036"/>
                  </a:lnTo>
                  <a:lnTo>
                    <a:pt x="1" y="2509"/>
                  </a:lnTo>
                  <a:lnTo>
                    <a:pt x="36" y="3018"/>
                  </a:lnTo>
                  <a:lnTo>
                    <a:pt x="126" y="3554"/>
                  </a:lnTo>
                  <a:lnTo>
                    <a:pt x="367" y="4385"/>
                  </a:lnTo>
                  <a:lnTo>
                    <a:pt x="849" y="5483"/>
                  </a:lnTo>
                  <a:lnTo>
                    <a:pt x="1447" y="6510"/>
                  </a:lnTo>
                  <a:lnTo>
                    <a:pt x="2099" y="7385"/>
                  </a:lnTo>
                  <a:lnTo>
                    <a:pt x="2581" y="7876"/>
                  </a:lnTo>
                  <a:lnTo>
                    <a:pt x="2894" y="8117"/>
                  </a:lnTo>
                  <a:lnTo>
                    <a:pt x="3037" y="8207"/>
                  </a:lnTo>
                  <a:lnTo>
                    <a:pt x="3189" y="8269"/>
                  </a:lnTo>
                  <a:lnTo>
                    <a:pt x="3555" y="8341"/>
                  </a:lnTo>
                  <a:lnTo>
                    <a:pt x="3974" y="8314"/>
                  </a:lnTo>
                  <a:lnTo>
                    <a:pt x="4430" y="8216"/>
                  </a:lnTo>
                  <a:lnTo>
                    <a:pt x="4894" y="8028"/>
                  </a:lnTo>
                  <a:lnTo>
                    <a:pt x="5341" y="7751"/>
                  </a:lnTo>
                  <a:lnTo>
                    <a:pt x="5743" y="7403"/>
                  </a:lnTo>
                  <a:lnTo>
                    <a:pt x="6073" y="6965"/>
                  </a:lnTo>
                  <a:lnTo>
                    <a:pt x="6198" y="6715"/>
                  </a:lnTo>
                  <a:lnTo>
                    <a:pt x="6252" y="6582"/>
                  </a:lnTo>
                  <a:lnTo>
                    <a:pt x="6314" y="6251"/>
                  </a:lnTo>
                  <a:lnTo>
                    <a:pt x="6341" y="5662"/>
                  </a:lnTo>
                  <a:lnTo>
                    <a:pt x="6216" y="4733"/>
                  </a:lnTo>
                  <a:lnTo>
                    <a:pt x="5966" y="3706"/>
                  </a:lnTo>
                  <a:lnTo>
                    <a:pt x="5609" y="2679"/>
                  </a:lnTo>
                  <a:lnTo>
                    <a:pt x="5189" y="1733"/>
                  </a:lnTo>
                  <a:lnTo>
                    <a:pt x="4716" y="938"/>
                  </a:lnTo>
                  <a:lnTo>
                    <a:pt x="4349" y="509"/>
                  </a:lnTo>
                  <a:lnTo>
                    <a:pt x="4099" y="313"/>
                  </a:lnTo>
                  <a:lnTo>
                    <a:pt x="3983" y="250"/>
                  </a:lnTo>
                  <a:lnTo>
                    <a:pt x="3787" y="161"/>
                  </a:lnTo>
                  <a:lnTo>
                    <a:pt x="3367" y="45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770;p33"/>
            <p:cNvSpPr/>
            <p:nvPr/>
          </p:nvSpPr>
          <p:spPr>
            <a:xfrm>
              <a:off x="3304302" y="2946159"/>
              <a:ext cx="229203" cy="344210"/>
            </a:xfrm>
            <a:custGeom>
              <a:avLst/>
              <a:gdLst/>
              <a:ahLst/>
              <a:cxnLst/>
              <a:rect l="l" t="t" r="r" b="b"/>
              <a:pathLst>
                <a:path w="5644" h="8476" extrusionOk="0">
                  <a:moveTo>
                    <a:pt x="3090" y="1"/>
                  </a:moveTo>
                  <a:lnTo>
                    <a:pt x="2697" y="9"/>
                  </a:lnTo>
                  <a:lnTo>
                    <a:pt x="2036" y="72"/>
                  </a:lnTo>
                  <a:lnTo>
                    <a:pt x="1590" y="170"/>
                  </a:lnTo>
                  <a:lnTo>
                    <a:pt x="1161" y="322"/>
                  </a:lnTo>
                  <a:lnTo>
                    <a:pt x="768" y="536"/>
                  </a:lnTo>
                  <a:lnTo>
                    <a:pt x="429" y="849"/>
                  </a:lnTo>
                  <a:lnTo>
                    <a:pt x="179" y="1260"/>
                  </a:lnTo>
                  <a:lnTo>
                    <a:pt x="89" y="1510"/>
                  </a:lnTo>
                  <a:lnTo>
                    <a:pt x="45" y="1661"/>
                  </a:lnTo>
                  <a:lnTo>
                    <a:pt x="0" y="2037"/>
                  </a:lnTo>
                  <a:lnTo>
                    <a:pt x="27" y="2688"/>
                  </a:lnTo>
                  <a:lnTo>
                    <a:pt x="215" y="3715"/>
                  </a:lnTo>
                  <a:lnTo>
                    <a:pt x="545" y="4814"/>
                  </a:lnTo>
                  <a:lnTo>
                    <a:pt x="965" y="5894"/>
                  </a:lnTo>
                  <a:lnTo>
                    <a:pt x="1456" y="6886"/>
                  </a:lnTo>
                  <a:lnTo>
                    <a:pt x="1974" y="7689"/>
                  </a:lnTo>
                  <a:lnTo>
                    <a:pt x="2367" y="8100"/>
                  </a:lnTo>
                  <a:lnTo>
                    <a:pt x="2617" y="8279"/>
                  </a:lnTo>
                  <a:lnTo>
                    <a:pt x="2742" y="8323"/>
                  </a:lnTo>
                  <a:lnTo>
                    <a:pt x="2974" y="8404"/>
                  </a:lnTo>
                  <a:lnTo>
                    <a:pt x="3438" y="8475"/>
                  </a:lnTo>
                  <a:lnTo>
                    <a:pt x="3885" y="8475"/>
                  </a:lnTo>
                  <a:lnTo>
                    <a:pt x="4287" y="8404"/>
                  </a:lnTo>
                  <a:lnTo>
                    <a:pt x="4653" y="8279"/>
                  </a:lnTo>
                  <a:lnTo>
                    <a:pt x="4965" y="8100"/>
                  </a:lnTo>
                  <a:lnTo>
                    <a:pt x="5215" y="7868"/>
                  </a:lnTo>
                  <a:lnTo>
                    <a:pt x="5385" y="7609"/>
                  </a:lnTo>
                  <a:lnTo>
                    <a:pt x="5439" y="7475"/>
                  </a:lnTo>
                  <a:lnTo>
                    <a:pt x="5537" y="7136"/>
                  </a:lnTo>
                  <a:lnTo>
                    <a:pt x="5644" y="6198"/>
                  </a:lnTo>
                  <a:lnTo>
                    <a:pt x="5644" y="5028"/>
                  </a:lnTo>
                  <a:lnTo>
                    <a:pt x="5519" y="3760"/>
                  </a:lnTo>
                  <a:lnTo>
                    <a:pt x="5340" y="2813"/>
                  </a:lnTo>
                  <a:lnTo>
                    <a:pt x="5180" y="2206"/>
                  </a:lnTo>
                  <a:lnTo>
                    <a:pt x="4974" y="1653"/>
                  </a:lnTo>
                  <a:lnTo>
                    <a:pt x="4733" y="1144"/>
                  </a:lnTo>
                  <a:lnTo>
                    <a:pt x="4447" y="715"/>
                  </a:lnTo>
                  <a:lnTo>
                    <a:pt x="4117" y="376"/>
                  </a:lnTo>
                  <a:lnTo>
                    <a:pt x="3742" y="134"/>
                  </a:lnTo>
                  <a:lnTo>
                    <a:pt x="3322" y="9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771;p33"/>
            <p:cNvSpPr/>
            <p:nvPr/>
          </p:nvSpPr>
          <p:spPr>
            <a:xfrm>
              <a:off x="3710438" y="3060395"/>
              <a:ext cx="225995" cy="269488"/>
            </a:xfrm>
            <a:custGeom>
              <a:avLst/>
              <a:gdLst/>
              <a:ahLst/>
              <a:cxnLst/>
              <a:rect l="l" t="t" r="r" b="b"/>
              <a:pathLst>
                <a:path w="5565" h="6636" extrusionOk="0">
                  <a:moveTo>
                    <a:pt x="3858" y="0"/>
                  </a:moveTo>
                  <a:lnTo>
                    <a:pt x="3528" y="36"/>
                  </a:lnTo>
                  <a:lnTo>
                    <a:pt x="3153" y="134"/>
                  </a:lnTo>
                  <a:lnTo>
                    <a:pt x="2742" y="295"/>
                  </a:lnTo>
                  <a:lnTo>
                    <a:pt x="2510" y="411"/>
                  </a:lnTo>
                  <a:lnTo>
                    <a:pt x="2439" y="384"/>
                  </a:lnTo>
                  <a:lnTo>
                    <a:pt x="1939" y="295"/>
                  </a:lnTo>
                  <a:lnTo>
                    <a:pt x="1501" y="295"/>
                  </a:lnTo>
                  <a:lnTo>
                    <a:pt x="1037" y="384"/>
                  </a:lnTo>
                  <a:lnTo>
                    <a:pt x="697" y="563"/>
                  </a:lnTo>
                  <a:lnTo>
                    <a:pt x="501" y="742"/>
                  </a:lnTo>
                  <a:lnTo>
                    <a:pt x="322" y="965"/>
                  </a:lnTo>
                  <a:lnTo>
                    <a:pt x="170" y="1260"/>
                  </a:lnTo>
                  <a:lnTo>
                    <a:pt x="63" y="1617"/>
                  </a:lnTo>
                  <a:lnTo>
                    <a:pt x="1" y="2045"/>
                  </a:lnTo>
                  <a:lnTo>
                    <a:pt x="1" y="2295"/>
                  </a:lnTo>
                  <a:lnTo>
                    <a:pt x="1" y="2537"/>
                  </a:lnTo>
                  <a:lnTo>
                    <a:pt x="45" y="2992"/>
                  </a:lnTo>
                  <a:lnTo>
                    <a:pt x="135" y="3421"/>
                  </a:lnTo>
                  <a:lnTo>
                    <a:pt x="269" y="3831"/>
                  </a:lnTo>
                  <a:lnTo>
                    <a:pt x="537" y="4403"/>
                  </a:lnTo>
                  <a:lnTo>
                    <a:pt x="983" y="5073"/>
                  </a:lnTo>
                  <a:lnTo>
                    <a:pt x="1492" y="5635"/>
                  </a:lnTo>
                  <a:lnTo>
                    <a:pt x="2019" y="6082"/>
                  </a:lnTo>
                  <a:lnTo>
                    <a:pt x="2528" y="6403"/>
                  </a:lnTo>
                  <a:lnTo>
                    <a:pt x="2957" y="6591"/>
                  </a:lnTo>
                  <a:lnTo>
                    <a:pt x="3126" y="6626"/>
                  </a:lnTo>
                  <a:lnTo>
                    <a:pt x="3207" y="6635"/>
                  </a:lnTo>
                  <a:lnTo>
                    <a:pt x="3376" y="6609"/>
                  </a:lnTo>
                  <a:lnTo>
                    <a:pt x="3662" y="6466"/>
                  </a:lnTo>
                  <a:lnTo>
                    <a:pt x="4055" y="6117"/>
                  </a:lnTo>
                  <a:lnTo>
                    <a:pt x="4466" y="5617"/>
                  </a:lnTo>
                  <a:lnTo>
                    <a:pt x="4841" y="5019"/>
                  </a:lnTo>
                  <a:lnTo>
                    <a:pt x="5162" y="4349"/>
                  </a:lnTo>
                  <a:lnTo>
                    <a:pt x="5412" y="3644"/>
                  </a:lnTo>
                  <a:lnTo>
                    <a:pt x="5546" y="2956"/>
                  </a:lnTo>
                  <a:lnTo>
                    <a:pt x="5564" y="2626"/>
                  </a:lnTo>
                  <a:lnTo>
                    <a:pt x="5555" y="2367"/>
                  </a:lnTo>
                  <a:lnTo>
                    <a:pt x="5493" y="1804"/>
                  </a:lnTo>
                  <a:lnTo>
                    <a:pt x="5350" y="1242"/>
                  </a:lnTo>
                  <a:lnTo>
                    <a:pt x="5109" y="733"/>
                  </a:lnTo>
                  <a:lnTo>
                    <a:pt x="4859" y="411"/>
                  </a:lnTo>
                  <a:lnTo>
                    <a:pt x="4662" y="242"/>
                  </a:lnTo>
                  <a:lnTo>
                    <a:pt x="4430" y="117"/>
                  </a:lnTo>
                  <a:lnTo>
                    <a:pt x="4162" y="36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772;p33"/>
            <p:cNvSpPr/>
            <p:nvPr/>
          </p:nvSpPr>
          <p:spPr>
            <a:xfrm>
              <a:off x="3706458" y="3056781"/>
              <a:ext cx="233589" cy="276717"/>
            </a:xfrm>
            <a:custGeom>
              <a:avLst/>
              <a:gdLst/>
              <a:ahLst/>
              <a:cxnLst/>
              <a:rect l="l" t="t" r="r" b="b"/>
              <a:pathLst>
                <a:path w="5752" h="6814" extrusionOk="0">
                  <a:moveTo>
                    <a:pt x="1787" y="473"/>
                  </a:moveTo>
                  <a:lnTo>
                    <a:pt x="3251" y="6627"/>
                  </a:lnTo>
                  <a:lnTo>
                    <a:pt x="3251" y="6627"/>
                  </a:lnTo>
                  <a:lnTo>
                    <a:pt x="3367" y="6635"/>
                  </a:lnTo>
                  <a:lnTo>
                    <a:pt x="3680" y="6492"/>
                  </a:lnTo>
                  <a:lnTo>
                    <a:pt x="3733" y="6450"/>
                  </a:lnTo>
                  <a:lnTo>
                    <a:pt x="1787" y="473"/>
                  </a:lnTo>
                  <a:close/>
                  <a:moveTo>
                    <a:pt x="4046" y="0"/>
                  </a:moveTo>
                  <a:lnTo>
                    <a:pt x="3510" y="45"/>
                  </a:lnTo>
                  <a:lnTo>
                    <a:pt x="2921" y="241"/>
                  </a:lnTo>
                  <a:lnTo>
                    <a:pt x="2599" y="402"/>
                  </a:lnTo>
                  <a:lnTo>
                    <a:pt x="2501" y="375"/>
                  </a:lnTo>
                  <a:lnTo>
                    <a:pt x="2117" y="304"/>
                  </a:lnTo>
                  <a:lnTo>
                    <a:pt x="1590" y="286"/>
                  </a:lnTo>
                  <a:lnTo>
                    <a:pt x="1161" y="375"/>
                  </a:lnTo>
                  <a:lnTo>
                    <a:pt x="876" y="491"/>
                  </a:lnTo>
                  <a:lnTo>
                    <a:pt x="742" y="581"/>
                  </a:lnTo>
                  <a:lnTo>
                    <a:pt x="572" y="715"/>
                  </a:lnTo>
                  <a:lnTo>
                    <a:pt x="295" y="1072"/>
                  </a:lnTo>
                  <a:lnTo>
                    <a:pt x="108" y="1518"/>
                  </a:lnTo>
                  <a:lnTo>
                    <a:pt x="18" y="2072"/>
                  </a:lnTo>
                  <a:lnTo>
                    <a:pt x="1" y="2384"/>
                  </a:lnTo>
                  <a:lnTo>
                    <a:pt x="1" y="2617"/>
                  </a:lnTo>
                  <a:lnTo>
                    <a:pt x="45" y="3072"/>
                  </a:lnTo>
                  <a:lnTo>
                    <a:pt x="143" y="3510"/>
                  </a:lnTo>
                  <a:lnTo>
                    <a:pt x="277" y="3920"/>
                  </a:lnTo>
                  <a:lnTo>
                    <a:pt x="536" y="4501"/>
                  </a:lnTo>
                  <a:lnTo>
                    <a:pt x="983" y="5180"/>
                  </a:lnTo>
                  <a:lnTo>
                    <a:pt x="1501" y="5760"/>
                  </a:lnTo>
                  <a:lnTo>
                    <a:pt x="2037" y="6224"/>
                  </a:lnTo>
                  <a:lnTo>
                    <a:pt x="2563" y="6564"/>
                  </a:lnTo>
                  <a:lnTo>
                    <a:pt x="3019" y="6769"/>
                  </a:lnTo>
                  <a:lnTo>
                    <a:pt x="3206" y="6814"/>
                  </a:lnTo>
                  <a:lnTo>
                    <a:pt x="3296" y="6814"/>
                  </a:lnTo>
                  <a:lnTo>
                    <a:pt x="3251" y="6627"/>
                  </a:lnTo>
                  <a:lnTo>
                    <a:pt x="3251" y="6627"/>
                  </a:lnTo>
                  <a:lnTo>
                    <a:pt x="3233" y="6626"/>
                  </a:lnTo>
                  <a:lnTo>
                    <a:pt x="3090" y="6590"/>
                  </a:lnTo>
                  <a:lnTo>
                    <a:pt x="2688" y="6412"/>
                  </a:lnTo>
                  <a:lnTo>
                    <a:pt x="2206" y="6108"/>
                  </a:lnTo>
                  <a:lnTo>
                    <a:pt x="1688" y="5680"/>
                  </a:lnTo>
                  <a:lnTo>
                    <a:pt x="1179" y="5144"/>
                  </a:lnTo>
                  <a:lnTo>
                    <a:pt x="733" y="4483"/>
                  </a:lnTo>
                  <a:lnTo>
                    <a:pt x="465" y="3920"/>
                  </a:lnTo>
                  <a:lnTo>
                    <a:pt x="331" y="3510"/>
                  </a:lnTo>
                  <a:lnTo>
                    <a:pt x="233" y="3081"/>
                  </a:lnTo>
                  <a:lnTo>
                    <a:pt x="188" y="2626"/>
                  </a:lnTo>
                  <a:lnTo>
                    <a:pt x="188" y="2384"/>
                  </a:lnTo>
                  <a:lnTo>
                    <a:pt x="197" y="2099"/>
                  </a:lnTo>
                  <a:lnTo>
                    <a:pt x="286" y="1590"/>
                  </a:lnTo>
                  <a:lnTo>
                    <a:pt x="447" y="1179"/>
                  </a:lnTo>
                  <a:lnTo>
                    <a:pt x="697" y="857"/>
                  </a:lnTo>
                  <a:lnTo>
                    <a:pt x="849" y="732"/>
                  </a:lnTo>
                  <a:lnTo>
                    <a:pt x="956" y="661"/>
                  </a:lnTo>
                  <a:lnTo>
                    <a:pt x="1188" y="563"/>
                  </a:lnTo>
                  <a:lnTo>
                    <a:pt x="1554" y="473"/>
                  </a:lnTo>
                  <a:lnTo>
                    <a:pt x="1787" y="473"/>
                  </a:lnTo>
                  <a:lnTo>
                    <a:pt x="2108" y="482"/>
                  </a:lnTo>
                  <a:lnTo>
                    <a:pt x="2537" y="572"/>
                  </a:lnTo>
                  <a:lnTo>
                    <a:pt x="2581" y="590"/>
                  </a:lnTo>
                  <a:lnTo>
                    <a:pt x="2617" y="607"/>
                  </a:lnTo>
                  <a:lnTo>
                    <a:pt x="2653" y="581"/>
                  </a:lnTo>
                  <a:lnTo>
                    <a:pt x="2956" y="429"/>
                  </a:lnTo>
                  <a:lnTo>
                    <a:pt x="3510" y="241"/>
                  </a:lnTo>
                  <a:lnTo>
                    <a:pt x="4010" y="179"/>
                  </a:lnTo>
                  <a:lnTo>
                    <a:pt x="4439" y="268"/>
                  </a:lnTo>
                  <a:lnTo>
                    <a:pt x="4635" y="366"/>
                  </a:lnTo>
                  <a:lnTo>
                    <a:pt x="4760" y="447"/>
                  </a:lnTo>
                  <a:lnTo>
                    <a:pt x="4975" y="661"/>
                  </a:lnTo>
                  <a:lnTo>
                    <a:pt x="5162" y="920"/>
                  </a:lnTo>
                  <a:lnTo>
                    <a:pt x="5305" y="1215"/>
                  </a:lnTo>
                  <a:lnTo>
                    <a:pt x="5457" y="1697"/>
                  </a:lnTo>
                  <a:lnTo>
                    <a:pt x="5564" y="2384"/>
                  </a:lnTo>
                  <a:lnTo>
                    <a:pt x="5564" y="2715"/>
                  </a:lnTo>
                  <a:lnTo>
                    <a:pt x="5564" y="2956"/>
                  </a:lnTo>
                  <a:lnTo>
                    <a:pt x="5484" y="3465"/>
                  </a:lnTo>
                  <a:lnTo>
                    <a:pt x="5332" y="3983"/>
                  </a:lnTo>
                  <a:lnTo>
                    <a:pt x="5135" y="4501"/>
                  </a:lnTo>
                  <a:lnTo>
                    <a:pt x="4885" y="5001"/>
                  </a:lnTo>
                  <a:lnTo>
                    <a:pt x="4608" y="5465"/>
                  </a:lnTo>
                  <a:lnTo>
                    <a:pt x="4314" y="5876"/>
                  </a:lnTo>
                  <a:lnTo>
                    <a:pt x="4010" y="6215"/>
                  </a:lnTo>
                  <a:lnTo>
                    <a:pt x="3858" y="6349"/>
                  </a:lnTo>
                  <a:lnTo>
                    <a:pt x="3733" y="6450"/>
                  </a:lnTo>
                  <a:lnTo>
                    <a:pt x="3796" y="6644"/>
                  </a:lnTo>
                  <a:lnTo>
                    <a:pt x="3983" y="6492"/>
                  </a:lnTo>
                  <a:lnTo>
                    <a:pt x="4135" y="6358"/>
                  </a:lnTo>
                  <a:lnTo>
                    <a:pt x="4457" y="6001"/>
                  </a:lnTo>
                  <a:lnTo>
                    <a:pt x="4760" y="5581"/>
                  </a:lnTo>
                  <a:lnTo>
                    <a:pt x="5046" y="5099"/>
                  </a:lnTo>
                  <a:lnTo>
                    <a:pt x="5305" y="4590"/>
                  </a:lnTo>
                  <a:lnTo>
                    <a:pt x="5510" y="4045"/>
                  </a:lnTo>
                  <a:lnTo>
                    <a:pt x="5662" y="3501"/>
                  </a:lnTo>
                  <a:lnTo>
                    <a:pt x="5742" y="2974"/>
                  </a:lnTo>
                  <a:lnTo>
                    <a:pt x="5751" y="2715"/>
                  </a:lnTo>
                  <a:lnTo>
                    <a:pt x="5742" y="2367"/>
                  </a:lnTo>
                  <a:lnTo>
                    <a:pt x="5635" y="1634"/>
                  </a:lnTo>
                  <a:lnTo>
                    <a:pt x="5466" y="1116"/>
                  </a:lnTo>
                  <a:lnTo>
                    <a:pt x="5305" y="804"/>
                  </a:lnTo>
                  <a:lnTo>
                    <a:pt x="5108" y="527"/>
                  </a:lnTo>
                  <a:lnTo>
                    <a:pt x="4867" y="295"/>
                  </a:lnTo>
                  <a:lnTo>
                    <a:pt x="4724" y="206"/>
                  </a:lnTo>
                  <a:lnTo>
                    <a:pt x="4519" y="98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D7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773;p33"/>
            <p:cNvSpPr/>
            <p:nvPr/>
          </p:nvSpPr>
          <p:spPr>
            <a:xfrm>
              <a:off x="3775007" y="3059664"/>
              <a:ext cx="92510" cy="254625"/>
            </a:xfrm>
            <a:custGeom>
              <a:avLst/>
              <a:gdLst/>
              <a:ahLst/>
              <a:cxnLst/>
              <a:rect l="l" t="t" r="r" b="b"/>
              <a:pathLst>
                <a:path w="2278" h="6270" extrusionOk="0">
                  <a:moveTo>
                    <a:pt x="1759" y="1"/>
                  </a:moveTo>
                  <a:lnTo>
                    <a:pt x="1688" y="10"/>
                  </a:lnTo>
                  <a:lnTo>
                    <a:pt x="1304" y="126"/>
                  </a:lnTo>
                  <a:lnTo>
                    <a:pt x="1027" y="251"/>
                  </a:lnTo>
                  <a:lnTo>
                    <a:pt x="920" y="331"/>
                  </a:lnTo>
                  <a:lnTo>
                    <a:pt x="581" y="233"/>
                  </a:lnTo>
                  <a:lnTo>
                    <a:pt x="116" y="206"/>
                  </a:lnTo>
                  <a:lnTo>
                    <a:pt x="72" y="215"/>
                  </a:lnTo>
                  <a:lnTo>
                    <a:pt x="54" y="322"/>
                  </a:lnTo>
                  <a:lnTo>
                    <a:pt x="0" y="1063"/>
                  </a:lnTo>
                  <a:lnTo>
                    <a:pt x="9" y="1796"/>
                  </a:lnTo>
                  <a:lnTo>
                    <a:pt x="72" y="2662"/>
                  </a:lnTo>
                  <a:lnTo>
                    <a:pt x="250" y="3626"/>
                  </a:lnTo>
                  <a:lnTo>
                    <a:pt x="554" y="4635"/>
                  </a:lnTo>
                  <a:lnTo>
                    <a:pt x="893" y="5385"/>
                  </a:lnTo>
                  <a:lnTo>
                    <a:pt x="1179" y="5876"/>
                  </a:lnTo>
                  <a:lnTo>
                    <a:pt x="1349" y="6118"/>
                  </a:lnTo>
                  <a:lnTo>
                    <a:pt x="1384" y="6171"/>
                  </a:lnTo>
                  <a:lnTo>
                    <a:pt x="1617" y="6269"/>
                  </a:lnTo>
                  <a:lnTo>
                    <a:pt x="1751" y="6198"/>
                  </a:lnTo>
                  <a:lnTo>
                    <a:pt x="1840" y="6064"/>
                  </a:lnTo>
                  <a:lnTo>
                    <a:pt x="1885" y="5966"/>
                  </a:lnTo>
                  <a:lnTo>
                    <a:pt x="1938" y="5814"/>
                  </a:lnTo>
                  <a:lnTo>
                    <a:pt x="2045" y="5314"/>
                  </a:lnTo>
                  <a:lnTo>
                    <a:pt x="2161" y="4626"/>
                  </a:lnTo>
                  <a:lnTo>
                    <a:pt x="2242" y="3814"/>
                  </a:lnTo>
                  <a:lnTo>
                    <a:pt x="2277" y="2921"/>
                  </a:lnTo>
                  <a:lnTo>
                    <a:pt x="2251" y="2010"/>
                  </a:lnTo>
                  <a:lnTo>
                    <a:pt x="2135" y="1135"/>
                  </a:lnTo>
                  <a:lnTo>
                    <a:pt x="1920" y="340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F15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774;p33"/>
            <p:cNvSpPr/>
            <p:nvPr/>
          </p:nvSpPr>
          <p:spPr>
            <a:xfrm>
              <a:off x="3796408" y="3117330"/>
              <a:ext cx="53686" cy="103759"/>
            </a:xfrm>
            <a:custGeom>
              <a:avLst/>
              <a:gdLst/>
              <a:ahLst/>
              <a:cxnLst/>
              <a:rect l="l" t="t" r="r" b="b"/>
              <a:pathLst>
                <a:path w="1322" h="2555" extrusionOk="0">
                  <a:moveTo>
                    <a:pt x="857" y="0"/>
                  </a:moveTo>
                  <a:lnTo>
                    <a:pt x="697" y="72"/>
                  </a:lnTo>
                  <a:lnTo>
                    <a:pt x="625" y="134"/>
                  </a:lnTo>
                  <a:lnTo>
                    <a:pt x="545" y="72"/>
                  </a:lnTo>
                  <a:lnTo>
                    <a:pt x="366" y="27"/>
                  </a:lnTo>
                  <a:lnTo>
                    <a:pt x="188" y="81"/>
                  </a:lnTo>
                  <a:lnTo>
                    <a:pt x="54" y="268"/>
                  </a:lnTo>
                  <a:lnTo>
                    <a:pt x="27" y="411"/>
                  </a:lnTo>
                  <a:lnTo>
                    <a:pt x="0" y="634"/>
                  </a:lnTo>
                  <a:lnTo>
                    <a:pt x="98" y="1152"/>
                  </a:lnTo>
                  <a:lnTo>
                    <a:pt x="304" y="1697"/>
                  </a:lnTo>
                  <a:lnTo>
                    <a:pt x="554" y="2215"/>
                  </a:lnTo>
                  <a:lnTo>
                    <a:pt x="688" y="2438"/>
                  </a:lnTo>
                  <a:lnTo>
                    <a:pt x="732" y="2501"/>
                  </a:lnTo>
                  <a:lnTo>
                    <a:pt x="840" y="2554"/>
                  </a:lnTo>
                  <a:lnTo>
                    <a:pt x="947" y="2528"/>
                  </a:lnTo>
                  <a:lnTo>
                    <a:pt x="1027" y="2447"/>
                  </a:lnTo>
                  <a:lnTo>
                    <a:pt x="1045" y="2385"/>
                  </a:lnTo>
                  <a:lnTo>
                    <a:pt x="1134" y="2072"/>
                  </a:lnTo>
                  <a:lnTo>
                    <a:pt x="1259" y="1429"/>
                  </a:lnTo>
                  <a:lnTo>
                    <a:pt x="1322" y="822"/>
                  </a:lnTo>
                  <a:lnTo>
                    <a:pt x="1295" y="438"/>
                  </a:lnTo>
                  <a:lnTo>
                    <a:pt x="1232" y="224"/>
                  </a:lnTo>
                  <a:lnTo>
                    <a:pt x="1197" y="143"/>
                  </a:lnTo>
                  <a:lnTo>
                    <a:pt x="1143" y="72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C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775;p33"/>
            <p:cNvSpPr/>
            <p:nvPr/>
          </p:nvSpPr>
          <p:spPr>
            <a:xfrm>
              <a:off x="3738743" y="3096294"/>
              <a:ext cx="46092" cy="24691"/>
            </a:xfrm>
            <a:custGeom>
              <a:avLst/>
              <a:gdLst/>
              <a:ahLst/>
              <a:cxnLst/>
              <a:rect l="l" t="t" r="r" b="b"/>
              <a:pathLst>
                <a:path w="1135" h="608" extrusionOk="0">
                  <a:moveTo>
                    <a:pt x="1027" y="1"/>
                  </a:moveTo>
                  <a:lnTo>
                    <a:pt x="777" y="36"/>
                  </a:lnTo>
                  <a:lnTo>
                    <a:pt x="393" y="170"/>
                  </a:lnTo>
                  <a:lnTo>
                    <a:pt x="63" y="402"/>
                  </a:lnTo>
                  <a:lnTo>
                    <a:pt x="18" y="456"/>
                  </a:lnTo>
                  <a:lnTo>
                    <a:pt x="0" y="492"/>
                  </a:lnTo>
                  <a:lnTo>
                    <a:pt x="9" y="563"/>
                  </a:lnTo>
                  <a:lnTo>
                    <a:pt x="36" y="590"/>
                  </a:lnTo>
                  <a:lnTo>
                    <a:pt x="63" y="599"/>
                  </a:lnTo>
                  <a:lnTo>
                    <a:pt x="90" y="608"/>
                  </a:lnTo>
                  <a:lnTo>
                    <a:pt x="134" y="599"/>
                  </a:lnTo>
                  <a:lnTo>
                    <a:pt x="170" y="572"/>
                  </a:lnTo>
                  <a:lnTo>
                    <a:pt x="206" y="518"/>
                  </a:lnTo>
                  <a:lnTo>
                    <a:pt x="491" y="322"/>
                  </a:lnTo>
                  <a:lnTo>
                    <a:pt x="822" y="215"/>
                  </a:lnTo>
                  <a:lnTo>
                    <a:pt x="1045" y="188"/>
                  </a:lnTo>
                  <a:lnTo>
                    <a:pt x="1081" y="179"/>
                  </a:lnTo>
                  <a:lnTo>
                    <a:pt x="1125" y="126"/>
                  </a:lnTo>
                  <a:lnTo>
                    <a:pt x="1134" y="90"/>
                  </a:lnTo>
                  <a:lnTo>
                    <a:pt x="1125" y="45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776;p33"/>
            <p:cNvSpPr/>
            <p:nvPr/>
          </p:nvSpPr>
          <p:spPr>
            <a:xfrm>
              <a:off x="3746337" y="3119848"/>
              <a:ext cx="43209" cy="35615"/>
            </a:xfrm>
            <a:custGeom>
              <a:avLst/>
              <a:gdLst/>
              <a:ahLst/>
              <a:cxnLst/>
              <a:rect l="l" t="t" r="r" b="b"/>
              <a:pathLst>
                <a:path w="1064" h="877" extrusionOk="0">
                  <a:moveTo>
                    <a:pt x="974" y="1"/>
                  </a:moveTo>
                  <a:lnTo>
                    <a:pt x="938" y="10"/>
                  </a:lnTo>
                  <a:lnTo>
                    <a:pt x="706" y="108"/>
                  </a:lnTo>
                  <a:lnTo>
                    <a:pt x="358" y="340"/>
                  </a:lnTo>
                  <a:lnTo>
                    <a:pt x="54" y="671"/>
                  </a:lnTo>
                  <a:lnTo>
                    <a:pt x="10" y="742"/>
                  </a:lnTo>
                  <a:lnTo>
                    <a:pt x="1" y="778"/>
                  </a:lnTo>
                  <a:lnTo>
                    <a:pt x="19" y="840"/>
                  </a:lnTo>
                  <a:lnTo>
                    <a:pt x="45" y="867"/>
                  </a:lnTo>
                  <a:lnTo>
                    <a:pt x="63" y="876"/>
                  </a:lnTo>
                  <a:lnTo>
                    <a:pt x="90" y="876"/>
                  </a:lnTo>
                  <a:lnTo>
                    <a:pt x="135" y="867"/>
                  </a:lnTo>
                  <a:lnTo>
                    <a:pt x="170" y="831"/>
                  </a:lnTo>
                  <a:lnTo>
                    <a:pt x="206" y="778"/>
                  </a:lnTo>
                  <a:lnTo>
                    <a:pt x="483" y="483"/>
                  </a:lnTo>
                  <a:lnTo>
                    <a:pt x="796" y="269"/>
                  </a:lnTo>
                  <a:lnTo>
                    <a:pt x="1001" y="188"/>
                  </a:lnTo>
                  <a:lnTo>
                    <a:pt x="1037" y="171"/>
                  </a:lnTo>
                  <a:lnTo>
                    <a:pt x="1063" y="99"/>
                  </a:lnTo>
                  <a:lnTo>
                    <a:pt x="1055" y="63"/>
                  </a:lnTo>
                  <a:lnTo>
                    <a:pt x="1037" y="37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777;p33"/>
            <p:cNvSpPr/>
            <p:nvPr/>
          </p:nvSpPr>
          <p:spPr>
            <a:xfrm>
              <a:off x="3756489" y="3157575"/>
              <a:ext cx="34884" cy="32326"/>
            </a:xfrm>
            <a:custGeom>
              <a:avLst/>
              <a:gdLst/>
              <a:ahLst/>
              <a:cxnLst/>
              <a:rect l="l" t="t" r="r" b="b"/>
              <a:pathLst>
                <a:path w="859" h="796" extrusionOk="0">
                  <a:moveTo>
                    <a:pt x="769" y="1"/>
                  </a:moveTo>
                  <a:lnTo>
                    <a:pt x="733" y="10"/>
                  </a:lnTo>
                  <a:lnTo>
                    <a:pt x="617" y="54"/>
                  </a:lnTo>
                  <a:lnTo>
                    <a:pt x="421" y="188"/>
                  </a:lnTo>
                  <a:lnTo>
                    <a:pt x="162" y="447"/>
                  </a:lnTo>
                  <a:lnTo>
                    <a:pt x="10" y="653"/>
                  </a:lnTo>
                  <a:lnTo>
                    <a:pt x="1" y="688"/>
                  </a:lnTo>
                  <a:lnTo>
                    <a:pt x="10" y="751"/>
                  </a:lnTo>
                  <a:lnTo>
                    <a:pt x="37" y="778"/>
                  </a:lnTo>
                  <a:lnTo>
                    <a:pt x="63" y="795"/>
                  </a:lnTo>
                  <a:lnTo>
                    <a:pt x="90" y="795"/>
                  </a:lnTo>
                  <a:lnTo>
                    <a:pt x="135" y="787"/>
                  </a:lnTo>
                  <a:lnTo>
                    <a:pt x="162" y="760"/>
                  </a:lnTo>
                  <a:lnTo>
                    <a:pt x="296" y="572"/>
                  </a:lnTo>
                  <a:lnTo>
                    <a:pt x="528" y="340"/>
                  </a:lnTo>
                  <a:lnTo>
                    <a:pt x="697" y="224"/>
                  </a:lnTo>
                  <a:lnTo>
                    <a:pt x="796" y="188"/>
                  </a:lnTo>
                  <a:lnTo>
                    <a:pt x="831" y="170"/>
                  </a:lnTo>
                  <a:lnTo>
                    <a:pt x="858" y="108"/>
                  </a:lnTo>
                  <a:lnTo>
                    <a:pt x="849" y="72"/>
                  </a:lnTo>
                  <a:lnTo>
                    <a:pt x="840" y="3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778;p33"/>
            <p:cNvSpPr/>
            <p:nvPr/>
          </p:nvSpPr>
          <p:spPr>
            <a:xfrm>
              <a:off x="3767738" y="3196763"/>
              <a:ext cx="33057" cy="29036"/>
            </a:xfrm>
            <a:custGeom>
              <a:avLst/>
              <a:gdLst/>
              <a:ahLst/>
              <a:cxnLst/>
              <a:rect l="l" t="t" r="r" b="b"/>
              <a:pathLst>
                <a:path w="814" h="715" extrusionOk="0">
                  <a:moveTo>
                    <a:pt x="715" y="0"/>
                  </a:moveTo>
                  <a:lnTo>
                    <a:pt x="617" y="18"/>
                  </a:lnTo>
                  <a:lnTo>
                    <a:pt x="403" y="152"/>
                  </a:lnTo>
                  <a:lnTo>
                    <a:pt x="108" y="447"/>
                  </a:lnTo>
                  <a:lnTo>
                    <a:pt x="19" y="572"/>
                  </a:lnTo>
                  <a:lnTo>
                    <a:pt x="1" y="598"/>
                  </a:lnTo>
                  <a:lnTo>
                    <a:pt x="10" y="670"/>
                  </a:lnTo>
                  <a:lnTo>
                    <a:pt x="36" y="697"/>
                  </a:lnTo>
                  <a:lnTo>
                    <a:pt x="63" y="715"/>
                  </a:lnTo>
                  <a:lnTo>
                    <a:pt x="90" y="715"/>
                  </a:lnTo>
                  <a:lnTo>
                    <a:pt x="135" y="706"/>
                  </a:lnTo>
                  <a:lnTo>
                    <a:pt x="161" y="679"/>
                  </a:lnTo>
                  <a:lnTo>
                    <a:pt x="304" y="500"/>
                  </a:lnTo>
                  <a:lnTo>
                    <a:pt x="617" y="214"/>
                  </a:lnTo>
                  <a:lnTo>
                    <a:pt x="715" y="188"/>
                  </a:lnTo>
                  <a:lnTo>
                    <a:pt x="760" y="188"/>
                  </a:lnTo>
                  <a:lnTo>
                    <a:pt x="804" y="134"/>
                  </a:lnTo>
                  <a:lnTo>
                    <a:pt x="813" y="98"/>
                  </a:lnTo>
                  <a:lnTo>
                    <a:pt x="813" y="63"/>
                  </a:lnTo>
                  <a:lnTo>
                    <a:pt x="760" y="9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779;p33"/>
            <p:cNvSpPr/>
            <p:nvPr/>
          </p:nvSpPr>
          <p:spPr>
            <a:xfrm>
              <a:off x="3781180" y="3234815"/>
              <a:ext cx="27209" cy="26884"/>
            </a:xfrm>
            <a:custGeom>
              <a:avLst/>
              <a:gdLst/>
              <a:ahLst/>
              <a:cxnLst/>
              <a:rect l="l" t="t" r="r" b="b"/>
              <a:pathLst>
                <a:path w="670" h="662" extrusionOk="0">
                  <a:moveTo>
                    <a:pt x="518" y="1"/>
                  </a:moveTo>
                  <a:lnTo>
                    <a:pt x="348" y="108"/>
                  </a:lnTo>
                  <a:lnTo>
                    <a:pt x="116" y="367"/>
                  </a:lnTo>
                  <a:lnTo>
                    <a:pt x="18" y="519"/>
                  </a:lnTo>
                  <a:lnTo>
                    <a:pt x="0" y="545"/>
                  </a:lnTo>
                  <a:lnTo>
                    <a:pt x="18" y="617"/>
                  </a:lnTo>
                  <a:lnTo>
                    <a:pt x="45" y="644"/>
                  </a:lnTo>
                  <a:lnTo>
                    <a:pt x="72" y="653"/>
                  </a:lnTo>
                  <a:lnTo>
                    <a:pt x="98" y="662"/>
                  </a:lnTo>
                  <a:lnTo>
                    <a:pt x="143" y="653"/>
                  </a:lnTo>
                  <a:lnTo>
                    <a:pt x="170" y="617"/>
                  </a:lnTo>
                  <a:lnTo>
                    <a:pt x="286" y="447"/>
                  </a:lnTo>
                  <a:lnTo>
                    <a:pt x="500" y="215"/>
                  </a:lnTo>
                  <a:lnTo>
                    <a:pt x="563" y="188"/>
                  </a:lnTo>
                  <a:lnTo>
                    <a:pt x="598" y="188"/>
                  </a:lnTo>
                  <a:lnTo>
                    <a:pt x="661" y="144"/>
                  </a:lnTo>
                  <a:lnTo>
                    <a:pt x="670" y="108"/>
                  </a:lnTo>
                  <a:lnTo>
                    <a:pt x="670" y="72"/>
                  </a:lnTo>
                  <a:lnTo>
                    <a:pt x="634" y="1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780;p33"/>
            <p:cNvSpPr/>
            <p:nvPr/>
          </p:nvSpPr>
          <p:spPr>
            <a:xfrm>
              <a:off x="3797139" y="3259830"/>
              <a:ext cx="23594" cy="29808"/>
            </a:xfrm>
            <a:custGeom>
              <a:avLst/>
              <a:gdLst/>
              <a:ahLst/>
              <a:cxnLst/>
              <a:rect l="l" t="t" r="r" b="b"/>
              <a:pathLst>
                <a:path w="581" h="734" extrusionOk="0">
                  <a:moveTo>
                    <a:pt x="491" y="1"/>
                  </a:moveTo>
                  <a:lnTo>
                    <a:pt x="411" y="19"/>
                  </a:lnTo>
                  <a:lnTo>
                    <a:pt x="268" y="144"/>
                  </a:lnTo>
                  <a:lnTo>
                    <a:pt x="80" y="438"/>
                  </a:lnTo>
                  <a:lnTo>
                    <a:pt x="9" y="608"/>
                  </a:lnTo>
                  <a:lnTo>
                    <a:pt x="0" y="644"/>
                  </a:lnTo>
                  <a:lnTo>
                    <a:pt x="27" y="706"/>
                  </a:lnTo>
                  <a:lnTo>
                    <a:pt x="54" y="724"/>
                  </a:lnTo>
                  <a:lnTo>
                    <a:pt x="71" y="733"/>
                  </a:lnTo>
                  <a:lnTo>
                    <a:pt x="89" y="733"/>
                  </a:lnTo>
                  <a:lnTo>
                    <a:pt x="143" y="724"/>
                  </a:lnTo>
                  <a:lnTo>
                    <a:pt x="179" y="680"/>
                  </a:lnTo>
                  <a:lnTo>
                    <a:pt x="259" y="492"/>
                  </a:lnTo>
                  <a:lnTo>
                    <a:pt x="438" y="224"/>
                  </a:lnTo>
                  <a:lnTo>
                    <a:pt x="491" y="188"/>
                  </a:lnTo>
                  <a:lnTo>
                    <a:pt x="527" y="180"/>
                  </a:lnTo>
                  <a:lnTo>
                    <a:pt x="580" y="135"/>
                  </a:lnTo>
                  <a:lnTo>
                    <a:pt x="580" y="99"/>
                  </a:lnTo>
                  <a:lnTo>
                    <a:pt x="580" y="63"/>
                  </a:lnTo>
                  <a:lnTo>
                    <a:pt x="527" y="10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781;p33"/>
            <p:cNvSpPr/>
            <p:nvPr/>
          </p:nvSpPr>
          <p:spPr>
            <a:xfrm>
              <a:off x="3837018" y="3086507"/>
              <a:ext cx="53321" cy="14538"/>
            </a:xfrm>
            <a:custGeom>
              <a:avLst/>
              <a:gdLst/>
              <a:ahLst/>
              <a:cxnLst/>
              <a:rect l="l" t="t" r="r" b="b"/>
              <a:pathLst>
                <a:path w="1313" h="358" extrusionOk="0">
                  <a:moveTo>
                    <a:pt x="179" y="0"/>
                  </a:moveTo>
                  <a:lnTo>
                    <a:pt x="72" y="18"/>
                  </a:lnTo>
                  <a:lnTo>
                    <a:pt x="36" y="27"/>
                  </a:lnTo>
                  <a:lnTo>
                    <a:pt x="0" y="90"/>
                  </a:lnTo>
                  <a:lnTo>
                    <a:pt x="0" y="125"/>
                  </a:lnTo>
                  <a:lnTo>
                    <a:pt x="9" y="161"/>
                  </a:lnTo>
                  <a:lnTo>
                    <a:pt x="63" y="206"/>
                  </a:lnTo>
                  <a:lnTo>
                    <a:pt x="107" y="206"/>
                  </a:lnTo>
                  <a:lnTo>
                    <a:pt x="188" y="188"/>
                  </a:lnTo>
                  <a:lnTo>
                    <a:pt x="652" y="188"/>
                  </a:lnTo>
                  <a:lnTo>
                    <a:pt x="1009" y="259"/>
                  </a:lnTo>
                  <a:lnTo>
                    <a:pt x="1170" y="349"/>
                  </a:lnTo>
                  <a:lnTo>
                    <a:pt x="1188" y="358"/>
                  </a:lnTo>
                  <a:lnTo>
                    <a:pt x="1215" y="358"/>
                  </a:lnTo>
                  <a:lnTo>
                    <a:pt x="1259" y="349"/>
                  </a:lnTo>
                  <a:lnTo>
                    <a:pt x="1295" y="313"/>
                  </a:lnTo>
                  <a:lnTo>
                    <a:pt x="1313" y="277"/>
                  </a:lnTo>
                  <a:lnTo>
                    <a:pt x="1295" y="206"/>
                  </a:lnTo>
                  <a:lnTo>
                    <a:pt x="1259" y="188"/>
                  </a:lnTo>
                  <a:lnTo>
                    <a:pt x="1081" y="90"/>
                  </a:lnTo>
                  <a:lnTo>
                    <a:pt x="688" y="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782;p33"/>
            <p:cNvSpPr/>
            <p:nvPr/>
          </p:nvSpPr>
          <p:spPr>
            <a:xfrm>
              <a:off x="3844246" y="3109696"/>
              <a:ext cx="50478" cy="27249"/>
            </a:xfrm>
            <a:custGeom>
              <a:avLst/>
              <a:gdLst/>
              <a:ahLst/>
              <a:cxnLst/>
              <a:rect l="l" t="t" r="r" b="b"/>
              <a:pathLst>
                <a:path w="1243" h="671" extrusionOk="0">
                  <a:moveTo>
                    <a:pt x="81" y="1"/>
                  </a:moveTo>
                  <a:lnTo>
                    <a:pt x="19" y="37"/>
                  </a:lnTo>
                  <a:lnTo>
                    <a:pt x="10" y="72"/>
                  </a:lnTo>
                  <a:lnTo>
                    <a:pt x="1" y="108"/>
                  </a:lnTo>
                  <a:lnTo>
                    <a:pt x="37" y="171"/>
                  </a:lnTo>
                  <a:lnTo>
                    <a:pt x="72" y="180"/>
                  </a:lnTo>
                  <a:lnTo>
                    <a:pt x="153" y="206"/>
                  </a:lnTo>
                  <a:lnTo>
                    <a:pt x="608" y="376"/>
                  </a:lnTo>
                  <a:lnTo>
                    <a:pt x="947" y="546"/>
                  </a:lnTo>
                  <a:lnTo>
                    <a:pt x="1090" y="653"/>
                  </a:lnTo>
                  <a:lnTo>
                    <a:pt x="1117" y="671"/>
                  </a:lnTo>
                  <a:lnTo>
                    <a:pt x="1189" y="671"/>
                  </a:lnTo>
                  <a:lnTo>
                    <a:pt x="1215" y="635"/>
                  </a:lnTo>
                  <a:lnTo>
                    <a:pt x="1242" y="608"/>
                  </a:lnTo>
                  <a:lnTo>
                    <a:pt x="1233" y="537"/>
                  </a:lnTo>
                  <a:lnTo>
                    <a:pt x="1206" y="510"/>
                  </a:lnTo>
                  <a:lnTo>
                    <a:pt x="1046" y="394"/>
                  </a:lnTo>
                  <a:lnTo>
                    <a:pt x="697" y="206"/>
                  </a:lnTo>
                  <a:lnTo>
                    <a:pt x="215" y="2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783;p33"/>
            <p:cNvSpPr/>
            <p:nvPr/>
          </p:nvSpPr>
          <p:spPr>
            <a:xfrm>
              <a:off x="3854074" y="3145270"/>
              <a:ext cx="41706" cy="27574"/>
            </a:xfrm>
            <a:custGeom>
              <a:avLst/>
              <a:gdLst/>
              <a:ahLst/>
              <a:cxnLst/>
              <a:rect l="l" t="t" r="r" b="b"/>
              <a:pathLst>
                <a:path w="1027" h="679" extrusionOk="0">
                  <a:moveTo>
                    <a:pt x="89" y="0"/>
                  </a:moveTo>
                  <a:lnTo>
                    <a:pt x="27" y="36"/>
                  </a:lnTo>
                  <a:lnTo>
                    <a:pt x="9" y="71"/>
                  </a:lnTo>
                  <a:lnTo>
                    <a:pt x="0" y="107"/>
                  </a:lnTo>
                  <a:lnTo>
                    <a:pt x="36" y="170"/>
                  </a:lnTo>
                  <a:lnTo>
                    <a:pt x="71" y="188"/>
                  </a:lnTo>
                  <a:lnTo>
                    <a:pt x="143" y="214"/>
                  </a:lnTo>
                  <a:lnTo>
                    <a:pt x="518" y="384"/>
                  </a:lnTo>
                  <a:lnTo>
                    <a:pt x="768" y="545"/>
                  </a:lnTo>
                  <a:lnTo>
                    <a:pt x="866" y="643"/>
                  </a:lnTo>
                  <a:lnTo>
                    <a:pt x="902" y="670"/>
                  </a:lnTo>
                  <a:lnTo>
                    <a:pt x="938" y="679"/>
                  </a:lnTo>
                  <a:lnTo>
                    <a:pt x="973" y="670"/>
                  </a:lnTo>
                  <a:lnTo>
                    <a:pt x="1000" y="652"/>
                  </a:lnTo>
                  <a:lnTo>
                    <a:pt x="1018" y="625"/>
                  </a:lnTo>
                  <a:lnTo>
                    <a:pt x="1027" y="554"/>
                  </a:lnTo>
                  <a:lnTo>
                    <a:pt x="1009" y="527"/>
                  </a:lnTo>
                  <a:lnTo>
                    <a:pt x="902" y="411"/>
                  </a:lnTo>
                  <a:lnTo>
                    <a:pt x="616" y="232"/>
                  </a:lnTo>
                  <a:lnTo>
                    <a:pt x="214" y="45"/>
                  </a:lnTo>
                  <a:lnTo>
                    <a:pt x="125" y="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784;p33"/>
            <p:cNvSpPr/>
            <p:nvPr/>
          </p:nvSpPr>
          <p:spPr>
            <a:xfrm>
              <a:off x="3855495" y="3183687"/>
              <a:ext cx="35209" cy="23270"/>
            </a:xfrm>
            <a:custGeom>
              <a:avLst/>
              <a:gdLst/>
              <a:ahLst/>
              <a:cxnLst/>
              <a:rect l="l" t="t" r="r" b="b"/>
              <a:pathLst>
                <a:path w="867" h="573" extrusionOk="0">
                  <a:moveTo>
                    <a:pt x="81" y="1"/>
                  </a:moveTo>
                  <a:lnTo>
                    <a:pt x="19" y="36"/>
                  </a:lnTo>
                  <a:lnTo>
                    <a:pt x="10" y="63"/>
                  </a:lnTo>
                  <a:lnTo>
                    <a:pt x="1" y="108"/>
                  </a:lnTo>
                  <a:lnTo>
                    <a:pt x="36" y="161"/>
                  </a:lnTo>
                  <a:lnTo>
                    <a:pt x="72" y="179"/>
                  </a:lnTo>
                  <a:lnTo>
                    <a:pt x="126" y="197"/>
                  </a:lnTo>
                  <a:lnTo>
                    <a:pt x="420" y="313"/>
                  </a:lnTo>
                  <a:lnTo>
                    <a:pt x="626" y="447"/>
                  </a:lnTo>
                  <a:lnTo>
                    <a:pt x="706" y="536"/>
                  </a:lnTo>
                  <a:lnTo>
                    <a:pt x="742" y="563"/>
                  </a:lnTo>
                  <a:lnTo>
                    <a:pt x="778" y="572"/>
                  </a:lnTo>
                  <a:lnTo>
                    <a:pt x="813" y="572"/>
                  </a:lnTo>
                  <a:lnTo>
                    <a:pt x="840" y="554"/>
                  </a:lnTo>
                  <a:lnTo>
                    <a:pt x="867" y="519"/>
                  </a:lnTo>
                  <a:lnTo>
                    <a:pt x="867" y="456"/>
                  </a:lnTo>
                  <a:lnTo>
                    <a:pt x="849" y="420"/>
                  </a:lnTo>
                  <a:lnTo>
                    <a:pt x="751" y="313"/>
                  </a:lnTo>
                  <a:lnTo>
                    <a:pt x="519" y="161"/>
                  </a:lnTo>
                  <a:lnTo>
                    <a:pt x="188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785;p33"/>
            <p:cNvSpPr/>
            <p:nvPr/>
          </p:nvSpPr>
          <p:spPr>
            <a:xfrm>
              <a:off x="3851881" y="3214510"/>
              <a:ext cx="32691" cy="30864"/>
            </a:xfrm>
            <a:custGeom>
              <a:avLst/>
              <a:gdLst/>
              <a:ahLst/>
              <a:cxnLst/>
              <a:rect l="l" t="t" r="r" b="b"/>
              <a:pathLst>
                <a:path w="805" h="760" extrusionOk="0">
                  <a:moveTo>
                    <a:pt x="117" y="1"/>
                  </a:moveTo>
                  <a:lnTo>
                    <a:pt x="45" y="10"/>
                  </a:lnTo>
                  <a:lnTo>
                    <a:pt x="18" y="36"/>
                  </a:lnTo>
                  <a:lnTo>
                    <a:pt x="0" y="63"/>
                  </a:lnTo>
                  <a:lnTo>
                    <a:pt x="9" y="135"/>
                  </a:lnTo>
                  <a:lnTo>
                    <a:pt x="36" y="161"/>
                  </a:lnTo>
                  <a:lnTo>
                    <a:pt x="170" y="260"/>
                  </a:lnTo>
                  <a:lnTo>
                    <a:pt x="527" y="581"/>
                  </a:lnTo>
                  <a:lnTo>
                    <a:pt x="626" y="706"/>
                  </a:lnTo>
                  <a:lnTo>
                    <a:pt x="661" y="751"/>
                  </a:lnTo>
                  <a:lnTo>
                    <a:pt x="706" y="760"/>
                  </a:lnTo>
                  <a:lnTo>
                    <a:pt x="733" y="751"/>
                  </a:lnTo>
                  <a:lnTo>
                    <a:pt x="751" y="742"/>
                  </a:lnTo>
                  <a:lnTo>
                    <a:pt x="777" y="724"/>
                  </a:lnTo>
                  <a:lnTo>
                    <a:pt x="804" y="653"/>
                  </a:lnTo>
                  <a:lnTo>
                    <a:pt x="786" y="617"/>
                  </a:lnTo>
                  <a:lnTo>
                    <a:pt x="652" y="438"/>
                  </a:lnTo>
                  <a:lnTo>
                    <a:pt x="242" y="81"/>
                  </a:lnTo>
                  <a:lnTo>
                    <a:pt x="152" y="1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786;p33"/>
            <p:cNvSpPr/>
            <p:nvPr/>
          </p:nvSpPr>
          <p:spPr>
            <a:xfrm>
              <a:off x="3842825" y="3249678"/>
              <a:ext cx="32650" cy="30864"/>
            </a:xfrm>
            <a:custGeom>
              <a:avLst/>
              <a:gdLst/>
              <a:ahLst/>
              <a:cxnLst/>
              <a:rect l="l" t="t" r="r" b="b"/>
              <a:pathLst>
                <a:path w="804" h="760" extrusionOk="0">
                  <a:moveTo>
                    <a:pt x="116" y="1"/>
                  </a:moveTo>
                  <a:lnTo>
                    <a:pt x="45" y="10"/>
                  </a:lnTo>
                  <a:lnTo>
                    <a:pt x="18" y="37"/>
                  </a:lnTo>
                  <a:lnTo>
                    <a:pt x="0" y="72"/>
                  </a:lnTo>
                  <a:lnTo>
                    <a:pt x="9" y="135"/>
                  </a:lnTo>
                  <a:lnTo>
                    <a:pt x="36" y="162"/>
                  </a:lnTo>
                  <a:lnTo>
                    <a:pt x="170" y="269"/>
                  </a:lnTo>
                  <a:lnTo>
                    <a:pt x="527" y="581"/>
                  </a:lnTo>
                  <a:lnTo>
                    <a:pt x="625" y="715"/>
                  </a:lnTo>
                  <a:lnTo>
                    <a:pt x="661" y="751"/>
                  </a:lnTo>
                  <a:lnTo>
                    <a:pt x="706" y="760"/>
                  </a:lnTo>
                  <a:lnTo>
                    <a:pt x="732" y="760"/>
                  </a:lnTo>
                  <a:lnTo>
                    <a:pt x="750" y="742"/>
                  </a:lnTo>
                  <a:lnTo>
                    <a:pt x="786" y="724"/>
                  </a:lnTo>
                  <a:lnTo>
                    <a:pt x="804" y="653"/>
                  </a:lnTo>
                  <a:lnTo>
                    <a:pt x="786" y="617"/>
                  </a:lnTo>
                  <a:lnTo>
                    <a:pt x="652" y="447"/>
                  </a:lnTo>
                  <a:lnTo>
                    <a:pt x="241" y="90"/>
                  </a:lnTo>
                  <a:lnTo>
                    <a:pt x="152" y="1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BA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787;p33"/>
            <p:cNvSpPr/>
            <p:nvPr/>
          </p:nvSpPr>
          <p:spPr>
            <a:xfrm>
              <a:off x="3422516" y="3683067"/>
              <a:ext cx="335114" cy="84144"/>
            </a:xfrm>
            <a:custGeom>
              <a:avLst/>
              <a:gdLst/>
              <a:ahLst/>
              <a:cxnLst/>
              <a:rect l="l" t="t" r="r" b="b"/>
              <a:pathLst>
                <a:path w="8252" h="2072" extrusionOk="0">
                  <a:moveTo>
                    <a:pt x="0" y="0"/>
                  </a:moveTo>
                  <a:lnTo>
                    <a:pt x="0" y="438"/>
                  </a:lnTo>
                  <a:lnTo>
                    <a:pt x="9" y="607"/>
                  </a:lnTo>
                  <a:lnTo>
                    <a:pt x="72" y="920"/>
                  </a:lnTo>
                  <a:lnTo>
                    <a:pt x="197" y="1215"/>
                  </a:lnTo>
                  <a:lnTo>
                    <a:pt x="375" y="1483"/>
                  </a:lnTo>
                  <a:lnTo>
                    <a:pt x="590" y="1706"/>
                  </a:lnTo>
                  <a:lnTo>
                    <a:pt x="858" y="1875"/>
                  </a:lnTo>
                  <a:lnTo>
                    <a:pt x="1152" y="2000"/>
                  </a:lnTo>
                  <a:lnTo>
                    <a:pt x="1474" y="2072"/>
                  </a:lnTo>
                  <a:lnTo>
                    <a:pt x="6778" y="2072"/>
                  </a:lnTo>
                  <a:lnTo>
                    <a:pt x="7100" y="2000"/>
                  </a:lnTo>
                  <a:lnTo>
                    <a:pt x="7394" y="1875"/>
                  </a:lnTo>
                  <a:lnTo>
                    <a:pt x="7653" y="1706"/>
                  </a:lnTo>
                  <a:lnTo>
                    <a:pt x="7877" y="1483"/>
                  </a:lnTo>
                  <a:lnTo>
                    <a:pt x="8055" y="1215"/>
                  </a:lnTo>
                  <a:lnTo>
                    <a:pt x="8180" y="920"/>
                  </a:lnTo>
                  <a:lnTo>
                    <a:pt x="8243" y="607"/>
                  </a:lnTo>
                  <a:lnTo>
                    <a:pt x="8252" y="438"/>
                  </a:lnTo>
                  <a:lnTo>
                    <a:pt x="8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788;p33"/>
            <p:cNvSpPr/>
            <p:nvPr/>
          </p:nvSpPr>
          <p:spPr>
            <a:xfrm>
              <a:off x="3423613" y="3695372"/>
              <a:ext cx="331865" cy="51900"/>
            </a:xfrm>
            <a:custGeom>
              <a:avLst/>
              <a:gdLst/>
              <a:ahLst/>
              <a:cxnLst/>
              <a:rect l="l" t="t" r="r" b="b"/>
              <a:pathLst>
                <a:path w="8172" h="1278" extrusionOk="0">
                  <a:moveTo>
                    <a:pt x="0" y="1"/>
                  </a:moveTo>
                  <a:lnTo>
                    <a:pt x="0" y="438"/>
                  </a:lnTo>
                  <a:lnTo>
                    <a:pt x="9" y="554"/>
                  </a:lnTo>
                  <a:lnTo>
                    <a:pt x="98" y="796"/>
                  </a:lnTo>
                  <a:lnTo>
                    <a:pt x="313" y="1135"/>
                  </a:lnTo>
                  <a:lnTo>
                    <a:pt x="438" y="1278"/>
                  </a:lnTo>
                  <a:lnTo>
                    <a:pt x="2000" y="1269"/>
                  </a:lnTo>
                  <a:lnTo>
                    <a:pt x="4099" y="1251"/>
                  </a:lnTo>
                  <a:lnTo>
                    <a:pt x="6224" y="1233"/>
                  </a:lnTo>
                  <a:lnTo>
                    <a:pt x="7805" y="1224"/>
                  </a:lnTo>
                  <a:lnTo>
                    <a:pt x="7939" y="1055"/>
                  </a:lnTo>
                  <a:lnTo>
                    <a:pt x="8109" y="760"/>
                  </a:lnTo>
                  <a:lnTo>
                    <a:pt x="8171" y="546"/>
                  </a:lnTo>
                  <a:lnTo>
                    <a:pt x="8171" y="438"/>
                  </a:lnTo>
                  <a:lnTo>
                    <a:pt x="8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789;p33"/>
            <p:cNvSpPr/>
            <p:nvPr/>
          </p:nvSpPr>
          <p:spPr>
            <a:xfrm>
              <a:off x="3070025" y="3258775"/>
              <a:ext cx="1045911" cy="472903"/>
            </a:xfrm>
            <a:custGeom>
              <a:avLst/>
              <a:gdLst/>
              <a:ahLst/>
              <a:cxnLst/>
              <a:rect l="l" t="t" r="r" b="b"/>
              <a:pathLst>
                <a:path w="25755" h="11645" extrusionOk="0">
                  <a:moveTo>
                    <a:pt x="0" y="0"/>
                  </a:moveTo>
                  <a:lnTo>
                    <a:pt x="18" y="679"/>
                  </a:lnTo>
                  <a:lnTo>
                    <a:pt x="152" y="2000"/>
                  </a:lnTo>
                  <a:lnTo>
                    <a:pt x="420" y="3286"/>
                  </a:lnTo>
                  <a:lnTo>
                    <a:pt x="813" y="4510"/>
                  </a:lnTo>
                  <a:lnTo>
                    <a:pt x="1313" y="5688"/>
                  </a:lnTo>
                  <a:lnTo>
                    <a:pt x="1929" y="6796"/>
                  </a:lnTo>
                  <a:lnTo>
                    <a:pt x="2653" y="7832"/>
                  </a:lnTo>
                  <a:lnTo>
                    <a:pt x="3465" y="8796"/>
                  </a:lnTo>
                  <a:lnTo>
                    <a:pt x="3912" y="9243"/>
                  </a:lnTo>
                  <a:lnTo>
                    <a:pt x="4215" y="9528"/>
                  </a:lnTo>
                  <a:lnTo>
                    <a:pt x="4867" y="10037"/>
                  </a:lnTo>
                  <a:lnTo>
                    <a:pt x="5555" y="10493"/>
                  </a:lnTo>
                  <a:lnTo>
                    <a:pt x="6287" y="10868"/>
                  </a:lnTo>
                  <a:lnTo>
                    <a:pt x="7055" y="11171"/>
                  </a:lnTo>
                  <a:lnTo>
                    <a:pt x="7850" y="11404"/>
                  </a:lnTo>
                  <a:lnTo>
                    <a:pt x="8662" y="11555"/>
                  </a:lnTo>
                  <a:lnTo>
                    <a:pt x="9493" y="11636"/>
                  </a:lnTo>
                  <a:lnTo>
                    <a:pt x="9904" y="11645"/>
                  </a:lnTo>
                  <a:lnTo>
                    <a:pt x="15851" y="11645"/>
                  </a:lnTo>
                  <a:lnTo>
                    <a:pt x="16262" y="11636"/>
                  </a:lnTo>
                  <a:lnTo>
                    <a:pt x="17092" y="11555"/>
                  </a:lnTo>
                  <a:lnTo>
                    <a:pt x="17905" y="11404"/>
                  </a:lnTo>
                  <a:lnTo>
                    <a:pt x="18700" y="11171"/>
                  </a:lnTo>
                  <a:lnTo>
                    <a:pt x="19468" y="10868"/>
                  </a:lnTo>
                  <a:lnTo>
                    <a:pt x="20200" y="10493"/>
                  </a:lnTo>
                  <a:lnTo>
                    <a:pt x="20888" y="10037"/>
                  </a:lnTo>
                  <a:lnTo>
                    <a:pt x="21540" y="9528"/>
                  </a:lnTo>
                  <a:lnTo>
                    <a:pt x="21843" y="9243"/>
                  </a:lnTo>
                  <a:lnTo>
                    <a:pt x="22290" y="8796"/>
                  </a:lnTo>
                  <a:lnTo>
                    <a:pt x="23102" y="7832"/>
                  </a:lnTo>
                  <a:lnTo>
                    <a:pt x="23826" y="6796"/>
                  </a:lnTo>
                  <a:lnTo>
                    <a:pt x="24442" y="5688"/>
                  </a:lnTo>
                  <a:lnTo>
                    <a:pt x="24942" y="4510"/>
                  </a:lnTo>
                  <a:lnTo>
                    <a:pt x="25335" y="3286"/>
                  </a:lnTo>
                  <a:lnTo>
                    <a:pt x="25603" y="2000"/>
                  </a:lnTo>
                  <a:lnTo>
                    <a:pt x="25737" y="679"/>
                  </a:lnTo>
                  <a:lnTo>
                    <a:pt x="2575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790;p33"/>
            <p:cNvSpPr/>
            <p:nvPr/>
          </p:nvSpPr>
          <p:spPr>
            <a:xfrm>
              <a:off x="3070025" y="3258775"/>
              <a:ext cx="1045911" cy="474000"/>
            </a:xfrm>
            <a:custGeom>
              <a:avLst/>
              <a:gdLst/>
              <a:ahLst/>
              <a:cxnLst/>
              <a:rect l="l" t="t" r="r" b="b"/>
              <a:pathLst>
                <a:path w="25755" h="11672" extrusionOk="0">
                  <a:moveTo>
                    <a:pt x="0" y="0"/>
                  </a:moveTo>
                  <a:lnTo>
                    <a:pt x="9" y="429"/>
                  </a:lnTo>
                  <a:lnTo>
                    <a:pt x="63" y="1268"/>
                  </a:lnTo>
                  <a:lnTo>
                    <a:pt x="108" y="1679"/>
                  </a:lnTo>
                  <a:lnTo>
                    <a:pt x="20066" y="1581"/>
                  </a:lnTo>
                  <a:lnTo>
                    <a:pt x="20066" y="1581"/>
                  </a:lnTo>
                  <a:lnTo>
                    <a:pt x="19968" y="2045"/>
                  </a:lnTo>
                  <a:lnTo>
                    <a:pt x="19736" y="2947"/>
                  </a:lnTo>
                  <a:lnTo>
                    <a:pt x="19468" y="3804"/>
                  </a:lnTo>
                  <a:lnTo>
                    <a:pt x="19164" y="4626"/>
                  </a:lnTo>
                  <a:lnTo>
                    <a:pt x="18664" y="5796"/>
                  </a:lnTo>
                  <a:lnTo>
                    <a:pt x="17914" y="7207"/>
                  </a:lnTo>
                  <a:lnTo>
                    <a:pt x="17110" y="8475"/>
                  </a:lnTo>
                  <a:lnTo>
                    <a:pt x="16280" y="9573"/>
                  </a:lnTo>
                  <a:lnTo>
                    <a:pt x="15467" y="10520"/>
                  </a:lnTo>
                  <a:lnTo>
                    <a:pt x="14708" y="11314"/>
                  </a:lnTo>
                  <a:lnTo>
                    <a:pt x="14369" y="11645"/>
                  </a:lnTo>
                  <a:lnTo>
                    <a:pt x="15217" y="11672"/>
                  </a:lnTo>
                  <a:lnTo>
                    <a:pt x="16449" y="11636"/>
                  </a:lnTo>
                  <a:lnTo>
                    <a:pt x="17271" y="11555"/>
                  </a:lnTo>
                  <a:lnTo>
                    <a:pt x="18084" y="11395"/>
                  </a:lnTo>
                  <a:lnTo>
                    <a:pt x="18896" y="11136"/>
                  </a:lnTo>
                  <a:lnTo>
                    <a:pt x="19736" y="10770"/>
                  </a:lnTo>
                  <a:lnTo>
                    <a:pt x="20593" y="10270"/>
                  </a:lnTo>
                  <a:lnTo>
                    <a:pt x="21039" y="9957"/>
                  </a:lnTo>
                  <a:lnTo>
                    <a:pt x="21504" y="9564"/>
                  </a:lnTo>
                  <a:lnTo>
                    <a:pt x="22361" y="8716"/>
                  </a:lnTo>
                  <a:lnTo>
                    <a:pt x="23138" y="7787"/>
                  </a:lnTo>
                  <a:lnTo>
                    <a:pt x="23826" y="6778"/>
                  </a:lnTo>
                  <a:lnTo>
                    <a:pt x="24424" y="5715"/>
                  </a:lnTo>
                  <a:lnTo>
                    <a:pt x="24915" y="4590"/>
                  </a:lnTo>
                  <a:lnTo>
                    <a:pt x="25299" y="3411"/>
                  </a:lnTo>
                  <a:lnTo>
                    <a:pt x="25567" y="2188"/>
                  </a:lnTo>
                  <a:lnTo>
                    <a:pt x="25656" y="1554"/>
                  </a:lnTo>
                  <a:lnTo>
                    <a:pt x="25665" y="1554"/>
                  </a:lnTo>
                  <a:lnTo>
                    <a:pt x="25692" y="1268"/>
                  </a:lnTo>
                  <a:lnTo>
                    <a:pt x="25719" y="920"/>
                  </a:lnTo>
                  <a:lnTo>
                    <a:pt x="25728" y="688"/>
                  </a:lnTo>
                  <a:lnTo>
                    <a:pt x="25737" y="456"/>
                  </a:lnTo>
                  <a:lnTo>
                    <a:pt x="25746" y="214"/>
                  </a:lnTo>
                  <a:lnTo>
                    <a:pt x="25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791;p33"/>
            <p:cNvSpPr/>
            <p:nvPr/>
          </p:nvSpPr>
          <p:spPr>
            <a:xfrm>
              <a:off x="3027223" y="3246064"/>
              <a:ext cx="1125709" cy="42478"/>
            </a:xfrm>
            <a:custGeom>
              <a:avLst/>
              <a:gdLst/>
              <a:ahLst/>
              <a:cxnLst/>
              <a:rect l="l" t="t" r="r" b="b"/>
              <a:pathLst>
                <a:path w="27720" h="1046" extrusionOk="0">
                  <a:moveTo>
                    <a:pt x="519" y="1"/>
                  </a:moveTo>
                  <a:lnTo>
                    <a:pt x="411" y="10"/>
                  </a:lnTo>
                  <a:lnTo>
                    <a:pt x="224" y="90"/>
                  </a:lnTo>
                  <a:lnTo>
                    <a:pt x="90" y="233"/>
                  </a:lnTo>
                  <a:lnTo>
                    <a:pt x="10" y="420"/>
                  </a:lnTo>
                  <a:lnTo>
                    <a:pt x="1" y="519"/>
                  </a:lnTo>
                  <a:lnTo>
                    <a:pt x="10" y="626"/>
                  </a:lnTo>
                  <a:lnTo>
                    <a:pt x="90" y="813"/>
                  </a:lnTo>
                  <a:lnTo>
                    <a:pt x="224" y="956"/>
                  </a:lnTo>
                  <a:lnTo>
                    <a:pt x="411" y="1036"/>
                  </a:lnTo>
                  <a:lnTo>
                    <a:pt x="519" y="1045"/>
                  </a:lnTo>
                  <a:lnTo>
                    <a:pt x="27201" y="1045"/>
                  </a:lnTo>
                  <a:lnTo>
                    <a:pt x="27309" y="1036"/>
                  </a:lnTo>
                  <a:lnTo>
                    <a:pt x="27496" y="956"/>
                  </a:lnTo>
                  <a:lnTo>
                    <a:pt x="27630" y="813"/>
                  </a:lnTo>
                  <a:lnTo>
                    <a:pt x="27710" y="626"/>
                  </a:lnTo>
                  <a:lnTo>
                    <a:pt x="27719" y="519"/>
                  </a:lnTo>
                  <a:lnTo>
                    <a:pt x="27710" y="420"/>
                  </a:lnTo>
                  <a:lnTo>
                    <a:pt x="27630" y="233"/>
                  </a:lnTo>
                  <a:lnTo>
                    <a:pt x="27496" y="90"/>
                  </a:lnTo>
                  <a:lnTo>
                    <a:pt x="27309" y="10"/>
                  </a:lnTo>
                  <a:lnTo>
                    <a:pt x="27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792;p33"/>
            <p:cNvSpPr/>
            <p:nvPr/>
          </p:nvSpPr>
          <p:spPr>
            <a:xfrm>
              <a:off x="3324972" y="3765018"/>
              <a:ext cx="530204" cy="42478"/>
            </a:xfrm>
            <a:custGeom>
              <a:avLst/>
              <a:gdLst/>
              <a:ahLst/>
              <a:cxnLst/>
              <a:rect l="l" t="t" r="r" b="b"/>
              <a:pathLst>
                <a:path w="13056" h="1046" extrusionOk="0">
                  <a:moveTo>
                    <a:pt x="518" y="0"/>
                  </a:moveTo>
                  <a:lnTo>
                    <a:pt x="420" y="9"/>
                  </a:lnTo>
                  <a:lnTo>
                    <a:pt x="232" y="90"/>
                  </a:lnTo>
                  <a:lnTo>
                    <a:pt x="89" y="233"/>
                  </a:lnTo>
                  <a:lnTo>
                    <a:pt x="9" y="420"/>
                  </a:lnTo>
                  <a:lnTo>
                    <a:pt x="0" y="518"/>
                  </a:lnTo>
                  <a:lnTo>
                    <a:pt x="9" y="625"/>
                  </a:lnTo>
                  <a:lnTo>
                    <a:pt x="89" y="813"/>
                  </a:lnTo>
                  <a:lnTo>
                    <a:pt x="232" y="956"/>
                  </a:lnTo>
                  <a:lnTo>
                    <a:pt x="420" y="1036"/>
                  </a:lnTo>
                  <a:lnTo>
                    <a:pt x="518" y="1045"/>
                  </a:lnTo>
                  <a:lnTo>
                    <a:pt x="12529" y="1045"/>
                  </a:lnTo>
                  <a:lnTo>
                    <a:pt x="12636" y="1036"/>
                  </a:lnTo>
                  <a:lnTo>
                    <a:pt x="12824" y="956"/>
                  </a:lnTo>
                  <a:lnTo>
                    <a:pt x="12967" y="813"/>
                  </a:lnTo>
                  <a:lnTo>
                    <a:pt x="13047" y="625"/>
                  </a:lnTo>
                  <a:lnTo>
                    <a:pt x="13056" y="518"/>
                  </a:lnTo>
                  <a:lnTo>
                    <a:pt x="13047" y="420"/>
                  </a:lnTo>
                  <a:lnTo>
                    <a:pt x="12967" y="233"/>
                  </a:lnTo>
                  <a:lnTo>
                    <a:pt x="12824" y="90"/>
                  </a:lnTo>
                  <a:lnTo>
                    <a:pt x="12636" y="9"/>
                  </a:lnTo>
                  <a:lnTo>
                    <a:pt x="12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2793;p33"/>
          <p:cNvGrpSpPr/>
          <p:nvPr/>
        </p:nvGrpSpPr>
        <p:grpSpPr>
          <a:xfrm>
            <a:off x="13344128" y="10314384"/>
            <a:ext cx="3888432" cy="3401616"/>
            <a:chOff x="4373348" y="2813812"/>
            <a:chExt cx="1125709" cy="993685"/>
          </a:xfrm>
        </p:grpSpPr>
        <p:sp>
          <p:nvSpPr>
            <p:cNvPr id="187" name="Google Shape;2794;p33"/>
            <p:cNvSpPr/>
            <p:nvPr/>
          </p:nvSpPr>
          <p:spPr>
            <a:xfrm>
              <a:off x="4995283" y="2818157"/>
              <a:ext cx="259335" cy="413816"/>
            </a:xfrm>
            <a:custGeom>
              <a:avLst/>
              <a:gdLst/>
              <a:ahLst/>
              <a:cxnLst/>
              <a:rect l="l" t="t" r="r" b="b"/>
              <a:pathLst>
                <a:path w="6386" h="10190" extrusionOk="0">
                  <a:moveTo>
                    <a:pt x="2117" y="0"/>
                  </a:moveTo>
                  <a:lnTo>
                    <a:pt x="1840" y="107"/>
                  </a:lnTo>
                  <a:lnTo>
                    <a:pt x="1679" y="241"/>
                  </a:lnTo>
                  <a:lnTo>
                    <a:pt x="1608" y="322"/>
                  </a:lnTo>
                  <a:lnTo>
                    <a:pt x="1546" y="545"/>
                  </a:lnTo>
                  <a:lnTo>
                    <a:pt x="1581" y="947"/>
                  </a:lnTo>
                  <a:lnTo>
                    <a:pt x="1644" y="1161"/>
                  </a:lnTo>
                  <a:lnTo>
                    <a:pt x="1697" y="1304"/>
                  </a:lnTo>
                  <a:lnTo>
                    <a:pt x="1822" y="1715"/>
                  </a:lnTo>
                  <a:lnTo>
                    <a:pt x="1822" y="1840"/>
                  </a:lnTo>
                  <a:lnTo>
                    <a:pt x="1787" y="1867"/>
                  </a:lnTo>
                  <a:lnTo>
                    <a:pt x="1751" y="1849"/>
                  </a:lnTo>
                  <a:lnTo>
                    <a:pt x="1572" y="1733"/>
                  </a:lnTo>
                  <a:lnTo>
                    <a:pt x="1099" y="1465"/>
                  </a:lnTo>
                  <a:lnTo>
                    <a:pt x="894" y="1411"/>
                  </a:lnTo>
                  <a:lnTo>
                    <a:pt x="822" y="1402"/>
                  </a:lnTo>
                  <a:lnTo>
                    <a:pt x="679" y="1429"/>
                  </a:lnTo>
                  <a:lnTo>
                    <a:pt x="545" y="1500"/>
                  </a:lnTo>
                  <a:lnTo>
                    <a:pt x="438" y="1608"/>
                  </a:lnTo>
                  <a:lnTo>
                    <a:pt x="358" y="1759"/>
                  </a:lnTo>
                  <a:lnTo>
                    <a:pt x="322" y="1929"/>
                  </a:lnTo>
                  <a:lnTo>
                    <a:pt x="340" y="2135"/>
                  </a:lnTo>
                  <a:lnTo>
                    <a:pt x="411" y="2358"/>
                  </a:lnTo>
                  <a:lnTo>
                    <a:pt x="474" y="2474"/>
                  </a:lnTo>
                  <a:lnTo>
                    <a:pt x="626" y="2697"/>
                  </a:lnTo>
                  <a:lnTo>
                    <a:pt x="1028" y="3090"/>
                  </a:lnTo>
                  <a:lnTo>
                    <a:pt x="1367" y="3376"/>
                  </a:lnTo>
                  <a:lnTo>
                    <a:pt x="1447" y="3483"/>
                  </a:lnTo>
                  <a:lnTo>
                    <a:pt x="1376" y="3492"/>
                  </a:lnTo>
                  <a:lnTo>
                    <a:pt x="1295" y="3474"/>
                  </a:lnTo>
                  <a:lnTo>
                    <a:pt x="1019" y="3411"/>
                  </a:lnTo>
                  <a:lnTo>
                    <a:pt x="608" y="3420"/>
                  </a:lnTo>
                  <a:lnTo>
                    <a:pt x="331" y="3545"/>
                  </a:lnTo>
                  <a:lnTo>
                    <a:pt x="188" y="3742"/>
                  </a:lnTo>
                  <a:lnTo>
                    <a:pt x="152" y="3849"/>
                  </a:lnTo>
                  <a:lnTo>
                    <a:pt x="135" y="4028"/>
                  </a:lnTo>
                  <a:lnTo>
                    <a:pt x="179" y="4331"/>
                  </a:lnTo>
                  <a:lnTo>
                    <a:pt x="322" y="4572"/>
                  </a:lnTo>
                  <a:lnTo>
                    <a:pt x="527" y="4769"/>
                  </a:lnTo>
                  <a:lnTo>
                    <a:pt x="858" y="4974"/>
                  </a:lnTo>
                  <a:lnTo>
                    <a:pt x="1179" y="5099"/>
                  </a:lnTo>
                  <a:lnTo>
                    <a:pt x="1188" y="5108"/>
                  </a:lnTo>
                  <a:lnTo>
                    <a:pt x="1251" y="5126"/>
                  </a:lnTo>
                  <a:lnTo>
                    <a:pt x="1412" y="5260"/>
                  </a:lnTo>
                  <a:lnTo>
                    <a:pt x="1465" y="5367"/>
                  </a:lnTo>
                  <a:lnTo>
                    <a:pt x="1438" y="5412"/>
                  </a:lnTo>
                  <a:lnTo>
                    <a:pt x="1260" y="5394"/>
                  </a:lnTo>
                  <a:lnTo>
                    <a:pt x="974" y="5278"/>
                  </a:lnTo>
                  <a:lnTo>
                    <a:pt x="867" y="5233"/>
                  </a:lnTo>
                  <a:lnTo>
                    <a:pt x="635" y="5189"/>
                  </a:lnTo>
                  <a:lnTo>
                    <a:pt x="402" y="5215"/>
                  </a:lnTo>
                  <a:lnTo>
                    <a:pt x="197" y="5331"/>
                  </a:lnTo>
                  <a:lnTo>
                    <a:pt x="108" y="5439"/>
                  </a:lnTo>
                  <a:lnTo>
                    <a:pt x="54" y="5537"/>
                  </a:lnTo>
                  <a:lnTo>
                    <a:pt x="1" y="5715"/>
                  </a:lnTo>
                  <a:lnTo>
                    <a:pt x="10" y="5894"/>
                  </a:lnTo>
                  <a:lnTo>
                    <a:pt x="72" y="6073"/>
                  </a:lnTo>
                  <a:lnTo>
                    <a:pt x="251" y="6332"/>
                  </a:lnTo>
                  <a:lnTo>
                    <a:pt x="599" y="6644"/>
                  </a:lnTo>
                  <a:lnTo>
                    <a:pt x="1215" y="7046"/>
                  </a:lnTo>
                  <a:lnTo>
                    <a:pt x="1822" y="7359"/>
                  </a:lnTo>
                  <a:lnTo>
                    <a:pt x="1822" y="7367"/>
                  </a:lnTo>
                  <a:lnTo>
                    <a:pt x="1590" y="7323"/>
                  </a:lnTo>
                  <a:lnTo>
                    <a:pt x="1197" y="7287"/>
                  </a:lnTo>
                  <a:lnTo>
                    <a:pt x="903" y="7332"/>
                  </a:lnTo>
                  <a:lnTo>
                    <a:pt x="706" y="7448"/>
                  </a:lnTo>
                  <a:lnTo>
                    <a:pt x="653" y="7537"/>
                  </a:lnTo>
                  <a:lnTo>
                    <a:pt x="608" y="7680"/>
                  </a:lnTo>
                  <a:lnTo>
                    <a:pt x="644" y="8010"/>
                  </a:lnTo>
                  <a:lnTo>
                    <a:pt x="813" y="8385"/>
                  </a:lnTo>
                  <a:lnTo>
                    <a:pt x="1108" y="8778"/>
                  </a:lnTo>
                  <a:lnTo>
                    <a:pt x="1510" y="9171"/>
                  </a:lnTo>
                  <a:lnTo>
                    <a:pt x="2010" y="9546"/>
                  </a:lnTo>
                  <a:lnTo>
                    <a:pt x="2581" y="9859"/>
                  </a:lnTo>
                  <a:lnTo>
                    <a:pt x="3215" y="10100"/>
                  </a:lnTo>
                  <a:lnTo>
                    <a:pt x="3555" y="10189"/>
                  </a:lnTo>
                  <a:lnTo>
                    <a:pt x="3724" y="10189"/>
                  </a:lnTo>
                  <a:lnTo>
                    <a:pt x="4019" y="10154"/>
                  </a:lnTo>
                  <a:lnTo>
                    <a:pt x="4403" y="10029"/>
                  </a:lnTo>
                  <a:lnTo>
                    <a:pt x="4876" y="9716"/>
                  </a:lnTo>
                  <a:lnTo>
                    <a:pt x="5368" y="9278"/>
                  </a:lnTo>
                  <a:lnTo>
                    <a:pt x="5653" y="9019"/>
                  </a:lnTo>
                  <a:lnTo>
                    <a:pt x="5823" y="8850"/>
                  </a:lnTo>
                  <a:lnTo>
                    <a:pt x="6091" y="8484"/>
                  </a:lnTo>
                  <a:lnTo>
                    <a:pt x="6234" y="8216"/>
                  </a:lnTo>
                  <a:lnTo>
                    <a:pt x="6323" y="7948"/>
                  </a:lnTo>
                  <a:lnTo>
                    <a:pt x="6323" y="7698"/>
                  </a:lnTo>
                  <a:lnTo>
                    <a:pt x="6216" y="7484"/>
                  </a:lnTo>
                  <a:lnTo>
                    <a:pt x="5966" y="7341"/>
                  </a:lnTo>
                  <a:lnTo>
                    <a:pt x="5769" y="7296"/>
                  </a:lnTo>
                  <a:lnTo>
                    <a:pt x="5662" y="7287"/>
                  </a:lnTo>
                  <a:lnTo>
                    <a:pt x="5314" y="7314"/>
                  </a:lnTo>
                  <a:lnTo>
                    <a:pt x="4912" y="7376"/>
                  </a:lnTo>
                  <a:lnTo>
                    <a:pt x="4582" y="7484"/>
                  </a:lnTo>
                  <a:lnTo>
                    <a:pt x="4492" y="7546"/>
                  </a:lnTo>
                  <a:lnTo>
                    <a:pt x="4653" y="7421"/>
                  </a:lnTo>
                  <a:lnTo>
                    <a:pt x="5046" y="7251"/>
                  </a:lnTo>
                  <a:lnTo>
                    <a:pt x="5475" y="7135"/>
                  </a:lnTo>
                  <a:lnTo>
                    <a:pt x="5885" y="6992"/>
                  </a:lnTo>
                  <a:lnTo>
                    <a:pt x="6073" y="6876"/>
                  </a:lnTo>
                  <a:lnTo>
                    <a:pt x="6162" y="6796"/>
                  </a:lnTo>
                  <a:lnTo>
                    <a:pt x="6314" y="6564"/>
                  </a:lnTo>
                  <a:lnTo>
                    <a:pt x="6386" y="6287"/>
                  </a:lnTo>
                  <a:lnTo>
                    <a:pt x="6368" y="6019"/>
                  </a:lnTo>
                  <a:lnTo>
                    <a:pt x="6323" y="5903"/>
                  </a:lnTo>
                  <a:lnTo>
                    <a:pt x="6261" y="5814"/>
                  </a:lnTo>
                  <a:lnTo>
                    <a:pt x="6100" y="5715"/>
                  </a:lnTo>
                  <a:lnTo>
                    <a:pt x="5787" y="5680"/>
                  </a:lnTo>
                  <a:lnTo>
                    <a:pt x="5591" y="5698"/>
                  </a:lnTo>
                  <a:lnTo>
                    <a:pt x="5296" y="5751"/>
                  </a:lnTo>
                  <a:lnTo>
                    <a:pt x="5001" y="5831"/>
                  </a:lnTo>
                  <a:lnTo>
                    <a:pt x="4867" y="5867"/>
                  </a:lnTo>
                  <a:lnTo>
                    <a:pt x="4725" y="5894"/>
                  </a:lnTo>
                  <a:lnTo>
                    <a:pt x="4608" y="5921"/>
                  </a:lnTo>
                  <a:lnTo>
                    <a:pt x="4653" y="5885"/>
                  </a:lnTo>
                  <a:lnTo>
                    <a:pt x="4725" y="5823"/>
                  </a:lnTo>
                  <a:lnTo>
                    <a:pt x="4948" y="5635"/>
                  </a:lnTo>
                  <a:lnTo>
                    <a:pt x="5430" y="5296"/>
                  </a:lnTo>
                  <a:lnTo>
                    <a:pt x="5662" y="5108"/>
                  </a:lnTo>
                  <a:lnTo>
                    <a:pt x="5743" y="5019"/>
                  </a:lnTo>
                  <a:lnTo>
                    <a:pt x="5841" y="4796"/>
                  </a:lnTo>
                  <a:lnTo>
                    <a:pt x="5859" y="4546"/>
                  </a:lnTo>
                  <a:lnTo>
                    <a:pt x="5778" y="4304"/>
                  </a:lnTo>
                  <a:lnTo>
                    <a:pt x="5716" y="4206"/>
                  </a:lnTo>
                  <a:lnTo>
                    <a:pt x="5609" y="4090"/>
                  </a:lnTo>
                  <a:lnTo>
                    <a:pt x="5368" y="3965"/>
                  </a:lnTo>
                  <a:lnTo>
                    <a:pt x="5118" y="3947"/>
                  </a:lnTo>
                  <a:lnTo>
                    <a:pt x="4867" y="4037"/>
                  </a:lnTo>
                  <a:lnTo>
                    <a:pt x="4734" y="4108"/>
                  </a:lnTo>
                  <a:lnTo>
                    <a:pt x="4617" y="4188"/>
                  </a:lnTo>
                  <a:lnTo>
                    <a:pt x="4501" y="4260"/>
                  </a:lnTo>
                  <a:lnTo>
                    <a:pt x="4439" y="4304"/>
                  </a:lnTo>
                  <a:lnTo>
                    <a:pt x="4332" y="4313"/>
                  </a:lnTo>
                  <a:lnTo>
                    <a:pt x="4278" y="4260"/>
                  </a:lnTo>
                  <a:lnTo>
                    <a:pt x="4296" y="4162"/>
                  </a:lnTo>
                  <a:lnTo>
                    <a:pt x="4341" y="4099"/>
                  </a:lnTo>
                  <a:lnTo>
                    <a:pt x="4492" y="3938"/>
                  </a:lnTo>
                  <a:lnTo>
                    <a:pt x="4850" y="3653"/>
                  </a:lnTo>
                  <a:lnTo>
                    <a:pt x="5010" y="3510"/>
                  </a:lnTo>
                  <a:lnTo>
                    <a:pt x="5109" y="3403"/>
                  </a:lnTo>
                  <a:lnTo>
                    <a:pt x="5243" y="3179"/>
                  </a:lnTo>
                  <a:lnTo>
                    <a:pt x="5296" y="2938"/>
                  </a:lnTo>
                  <a:lnTo>
                    <a:pt x="5269" y="2679"/>
                  </a:lnTo>
                  <a:lnTo>
                    <a:pt x="5225" y="2545"/>
                  </a:lnTo>
                  <a:lnTo>
                    <a:pt x="5171" y="2447"/>
                  </a:lnTo>
                  <a:lnTo>
                    <a:pt x="5046" y="2322"/>
                  </a:lnTo>
                  <a:lnTo>
                    <a:pt x="4894" y="2268"/>
                  </a:lnTo>
                  <a:lnTo>
                    <a:pt x="4716" y="2277"/>
                  </a:lnTo>
                  <a:lnTo>
                    <a:pt x="4430" y="2367"/>
                  </a:lnTo>
                  <a:lnTo>
                    <a:pt x="4037" y="2590"/>
                  </a:lnTo>
                  <a:lnTo>
                    <a:pt x="3858" y="2715"/>
                  </a:lnTo>
                  <a:lnTo>
                    <a:pt x="3957" y="2465"/>
                  </a:lnTo>
                  <a:lnTo>
                    <a:pt x="4162" y="1920"/>
                  </a:lnTo>
                  <a:lnTo>
                    <a:pt x="4242" y="1518"/>
                  </a:lnTo>
                  <a:lnTo>
                    <a:pt x="4242" y="1277"/>
                  </a:lnTo>
                  <a:lnTo>
                    <a:pt x="4180" y="1072"/>
                  </a:lnTo>
                  <a:lnTo>
                    <a:pt x="4028" y="902"/>
                  </a:lnTo>
                  <a:lnTo>
                    <a:pt x="3912" y="840"/>
                  </a:lnTo>
                  <a:lnTo>
                    <a:pt x="3841" y="813"/>
                  </a:lnTo>
                  <a:lnTo>
                    <a:pt x="3698" y="804"/>
                  </a:lnTo>
                  <a:lnTo>
                    <a:pt x="3492" y="875"/>
                  </a:lnTo>
                  <a:lnTo>
                    <a:pt x="3242" y="1099"/>
                  </a:lnTo>
                  <a:lnTo>
                    <a:pt x="3028" y="1402"/>
                  </a:lnTo>
                  <a:lnTo>
                    <a:pt x="2948" y="1563"/>
                  </a:lnTo>
                  <a:lnTo>
                    <a:pt x="2912" y="1286"/>
                  </a:lnTo>
                  <a:lnTo>
                    <a:pt x="2787" y="795"/>
                  </a:lnTo>
                  <a:lnTo>
                    <a:pt x="2680" y="482"/>
                  </a:lnTo>
                  <a:lnTo>
                    <a:pt x="2528" y="223"/>
                  </a:lnTo>
                  <a:lnTo>
                    <a:pt x="2349" y="45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95;p33"/>
            <p:cNvSpPr/>
            <p:nvPr/>
          </p:nvSpPr>
          <p:spPr>
            <a:xfrm>
              <a:off x="5015588" y="2841711"/>
              <a:ext cx="212918" cy="434852"/>
            </a:xfrm>
            <a:custGeom>
              <a:avLst/>
              <a:gdLst/>
              <a:ahLst/>
              <a:cxnLst/>
              <a:rect l="l" t="t" r="r" b="b"/>
              <a:pathLst>
                <a:path w="5243" h="10708" extrusionOk="0">
                  <a:moveTo>
                    <a:pt x="1778" y="1"/>
                  </a:moveTo>
                  <a:lnTo>
                    <a:pt x="1715" y="10"/>
                  </a:lnTo>
                  <a:lnTo>
                    <a:pt x="1653" y="27"/>
                  </a:lnTo>
                  <a:lnTo>
                    <a:pt x="1581" y="135"/>
                  </a:lnTo>
                  <a:lnTo>
                    <a:pt x="1590" y="206"/>
                  </a:lnTo>
                  <a:lnTo>
                    <a:pt x="1715" y="724"/>
                  </a:lnTo>
                  <a:lnTo>
                    <a:pt x="2090" y="2590"/>
                  </a:lnTo>
                  <a:lnTo>
                    <a:pt x="1849" y="2340"/>
                  </a:lnTo>
                  <a:lnTo>
                    <a:pt x="1331" y="1876"/>
                  </a:lnTo>
                  <a:lnTo>
                    <a:pt x="635" y="1349"/>
                  </a:lnTo>
                  <a:lnTo>
                    <a:pt x="483" y="1242"/>
                  </a:lnTo>
                  <a:lnTo>
                    <a:pt x="429" y="1215"/>
                  </a:lnTo>
                  <a:lnTo>
                    <a:pt x="304" y="1242"/>
                  </a:lnTo>
                  <a:lnTo>
                    <a:pt x="260" y="1287"/>
                  </a:lnTo>
                  <a:lnTo>
                    <a:pt x="233" y="1349"/>
                  </a:lnTo>
                  <a:lnTo>
                    <a:pt x="260" y="1474"/>
                  </a:lnTo>
                  <a:lnTo>
                    <a:pt x="304" y="1519"/>
                  </a:lnTo>
                  <a:lnTo>
                    <a:pt x="519" y="1653"/>
                  </a:lnTo>
                  <a:lnTo>
                    <a:pt x="1492" y="2439"/>
                  </a:lnTo>
                  <a:lnTo>
                    <a:pt x="1947" y="2903"/>
                  </a:lnTo>
                  <a:lnTo>
                    <a:pt x="2162" y="3207"/>
                  </a:lnTo>
                  <a:lnTo>
                    <a:pt x="2233" y="3349"/>
                  </a:lnTo>
                  <a:lnTo>
                    <a:pt x="2331" y="3876"/>
                  </a:lnTo>
                  <a:lnTo>
                    <a:pt x="2430" y="4430"/>
                  </a:lnTo>
                  <a:lnTo>
                    <a:pt x="2135" y="4225"/>
                  </a:lnTo>
                  <a:lnTo>
                    <a:pt x="1447" y="3849"/>
                  </a:lnTo>
                  <a:lnTo>
                    <a:pt x="519" y="3448"/>
                  </a:lnTo>
                  <a:lnTo>
                    <a:pt x="313" y="3376"/>
                  </a:lnTo>
                  <a:lnTo>
                    <a:pt x="251" y="3367"/>
                  </a:lnTo>
                  <a:lnTo>
                    <a:pt x="135" y="3421"/>
                  </a:lnTo>
                  <a:lnTo>
                    <a:pt x="108" y="3474"/>
                  </a:lnTo>
                  <a:lnTo>
                    <a:pt x="90" y="3537"/>
                  </a:lnTo>
                  <a:lnTo>
                    <a:pt x="144" y="3653"/>
                  </a:lnTo>
                  <a:lnTo>
                    <a:pt x="206" y="3680"/>
                  </a:lnTo>
                  <a:lnTo>
                    <a:pt x="697" y="3867"/>
                  </a:lnTo>
                  <a:lnTo>
                    <a:pt x="1742" y="4367"/>
                  </a:lnTo>
                  <a:lnTo>
                    <a:pt x="2197" y="4662"/>
                  </a:lnTo>
                  <a:lnTo>
                    <a:pt x="2430" y="4859"/>
                  </a:lnTo>
                  <a:lnTo>
                    <a:pt x="2510" y="4957"/>
                  </a:lnTo>
                  <a:lnTo>
                    <a:pt x="2590" y="5430"/>
                  </a:lnTo>
                  <a:lnTo>
                    <a:pt x="2662" y="5903"/>
                  </a:lnTo>
                  <a:lnTo>
                    <a:pt x="2510" y="5805"/>
                  </a:lnTo>
                  <a:lnTo>
                    <a:pt x="2162" y="5627"/>
                  </a:lnTo>
                  <a:lnTo>
                    <a:pt x="1590" y="5394"/>
                  </a:lnTo>
                  <a:lnTo>
                    <a:pt x="501" y="5109"/>
                  </a:lnTo>
                  <a:lnTo>
                    <a:pt x="188" y="5055"/>
                  </a:lnTo>
                  <a:lnTo>
                    <a:pt x="117" y="5055"/>
                  </a:lnTo>
                  <a:lnTo>
                    <a:pt x="19" y="5126"/>
                  </a:lnTo>
                  <a:lnTo>
                    <a:pt x="1" y="5189"/>
                  </a:lnTo>
                  <a:lnTo>
                    <a:pt x="1" y="5260"/>
                  </a:lnTo>
                  <a:lnTo>
                    <a:pt x="72" y="5359"/>
                  </a:lnTo>
                  <a:lnTo>
                    <a:pt x="135" y="5377"/>
                  </a:lnTo>
                  <a:lnTo>
                    <a:pt x="394" y="5421"/>
                  </a:lnTo>
                  <a:lnTo>
                    <a:pt x="1117" y="5600"/>
                  </a:lnTo>
                  <a:lnTo>
                    <a:pt x="1903" y="5859"/>
                  </a:lnTo>
                  <a:lnTo>
                    <a:pt x="2403" y="6118"/>
                  </a:lnTo>
                  <a:lnTo>
                    <a:pt x="2644" y="6314"/>
                  </a:lnTo>
                  <a:lnTo>
                    <a:pt x="2724" y="6412"/>
                  </a:lnTo>
                  <a:lnTo>
                    <a:pt x="2849" y="7413"/>
                  </a:lnTo>
                  <a:lnTo>
                    <a:pt x="2921" y="8332"/>
                  </a:lnTo>
                  <a:lnTo>
                    <a:pt x="2680" y="8154"/>
                  </a:lnTo>
                  <a:lnTo>
                    <a:pt x="2072" y="7779"/>
                  </a:lnTo>
                  <a:lnTo>
                    <a:pt x="1197" y="7296"/>
                  </a:lnTo>
                  <a:lnTo>
                    <a:pt x="938" y="7171"/>
                  </a:lnTo>
                  <a:lnTo>
                    <a:pt x="876" y="7154"/>
                  </a:lnTo>
                  <a:lnTo>
                    <a:pt x="760" y="7189"/>
                  </a:lnTo>
                  <a:lnTo>
                    <a:pt x="724" y="7252"/>
                  </a:lnTo>
                  <a:lnTo>
                    <a:pt x="706" y="7305"/>
                  </a:lnTo>
                  <a:lnTo>
                    <a:pt x="742" y="7430"/>
                  </a:lnTo>
                  <a:lnTo>
                    <a:pt x="795" y="7466"/>
                  </a:lnTo>
                  <a:lnTo>
                    <a:pt x="1287" y="7707"/>
                  </a:lnTo>
                  <a:lnTo>
                    <a:pt x="2278" y="8279"/>
                  </a:lnTo>
                  <a:lnTo>
                    <a:pt x="2805" y="8645"/>
                  </a:lnTo>
                  <a:lnTo>
                    <a:pt x="2939" y="8797"/>
                  </a:lnTo>
                  <a:lnTo>
                    <a:pt x="2948" y="8797"/>
                  </a:lnTo>
                  <a:lnTo>
                    <a:pt x="2948" y="8806"/>
                  </a:lnTo>
                  <a:lnTo>
                    <a:pt x="2957" y="9315"/>
                  </a:lnTo>
                  <a:lnTo>
                    <a:pt x="2903" y="10181"/>
                  </a:lnTo>
                  <a:lnTo>
                    <a:pt x="2823" y="10502"/>
                  </a:lnTo>
                  <a:lnTo>
                    <a:pt x="2814" y="10574"/>
                  </a:lnTo>
                  <a:lnTo>
                    <a:pt x="2876" y="10681"/>
                  </a:lnTo>
                  <a:lnTo>
                    <a:pt x="2939" y="10708"/>
                  </a:lnTo>
                  <a:lnTo>
                    <a:pt x="3019" y="10708"/>
                  </a:lnTo>
                  <a:lnTo>
                    <a:pt x="3117" y="10645"/>
                  </a:lnTo>
                  <a:lnTo>
                    <a:pt x="3135" y="10592"/>
                  </a:lnTo>
                  <a:lnTo>
                    <a:pt x="3180" y="10413"/>
                  </a:lnTo>
                  <a:lnTo>
                    <a:pt x="3242" y="9993"/>
                  </a:lnTo>
                  <a:lnTo>
                    <a:pt x="3278" y="9252"/>
                  </a:lnTo>
                  <a:lnTo>
                    <a:pt x="3260" y="8672"/>
                  </a:lnTo>
                  <a:lnTo>
                    <a:pt x="3412" y="8475"/>
                  </a:lnTo>
                  <a:lnTo>
                    <a:pt x="3885" y="8082"/>
                  </a:lnTo>
                  <a:lnTo>
                    <a:pt x="4734" y="7546"/>
                  </a:lnTo>
                  <a:lnTo>
                    <a:pt x="5144" y="7350"/>
                  </a:lnTo>
                  <a:lnTo>
                    <a:pt x="5198" y="7314"/>
                  </a:lnTo>
                  <a:lnTo>
                    <a:pt x="5243" y="7198"/>
                  </a:lnTo>
                  <a:lnTo>
                    <a:pt x="5216" y="7136"/>
                  </a:lnTo>
                  <a:lnTo>
                    <a:pt x="5180" y="7082"/>
                  </a:lnTo>
                  <a:lnTo>
                    <a:pt x="5064" y="7037"/>
                  </a:lnTo>
                  <a:lnTo>
                    <a:pt x="5001" y="7055"/>
                  </a:lnTo>
                  <a:lnTo>
                    <a:pt x="4832" y="7136"/>
                  </a:lnTo>
                  <a:lnTo>
                    <a:pt x="4046" y="7582"/>
                  </a:lnTo>
                  <a:lnTo>
                    <a:pt x="3483" y="7984"/>
                  </a:lnTo>
                  <a:lnTo>
                    <a:pt x="3242" y="8207"/>
                  </a:lnTo>
                  <a:lnTo>
                    <a:pt x="3198" y="7618"/>
                  </a:lnTo>
                  <a:lnTo>
                    <a:pt x="3126" y="7002"/>
                  </a:lnTo>
                  <a:lnTo>
                    <a:pt x="3180" y="6904"/>
                  </a:lnTo>
                  <a:lnTo>
                    <a:pt x="3349" y="6716"/>
                  </a:lnTo>
                  <a:lnTo>
                    <a:pt x="3698" y="6457"/>
                  </a:lnTo>
                  <a:lnTo>
                    <a:pt x="4260" y="6162"/>
                  </a:lnTo>
                  <a:lnTo>
                    <a:pt x="4778" y="5948"/>
                  </a:lnTo>
                  <a:lnTo>
                    <a:pt x="4966" y="5886"/>
                  </a:lnTo>
                  <a:lnTo>
                    <a:pt x="5019" y="5859"/>
                  </a:lnTo>
                  <a:lnTo>
                    <a:pt x="5082" y="5752"/>
                  </a:lnTo>
                  <a:lnTo>
                    <a:pt x="5073" y="5689"/>
                  </a:lnTo>
                  <a:lnTo>
                    <a:pt x="5037" y="5627"/>
                  </a:lnTo>
                  <a:lnTo>
                    <a:pt x="4930" y="5564"/>
                  </a:lnTo>
                  <a:lnTo>
                    <a:pt x="4868" y="5582"/>
                  </a:lnTo>
                  <a:lnTo>
                    <a:pt x="4635" y="5653"/>
                  </a:lnTo>
                  <a:lnTo>
                    <a:pt x="3841" y="6002"/>
                  </a:lnTo>
                  <a:lnTo>
                    <a:pt x="3296" y="6332"/>
                  </a:lnTo>
                  <a:lnTo>
                    <a:pt x="3073" y="6537"/>
                  </a:lnTo>
                  <a:lnTo>
                    <a:pt x="3046" y="6305"/>
                  </a:lnTo>
                  <a:lnTo>
                    <a:pt x="3010" y="6082"/>
                  </a:lnTo>
                  <a:lnTo>
                    <a:pt x="3019" y="6064"/>
                  </a:lnTo>
                  <a:lnTo>
                    <a:pt x="3028" y="6046"/>
                  </a:lnTo>
                  <a:lnTo>
                    <a:pt x="3108" y="5859"/>
                  </a:lnTo>
                  <a:lnTo>
                    <a:pt x="3323" y="5502"/>
                  </a:lnTo>
                  <a:lnTo>
                    <a:pt x="3725" y="4984"/>
                  </a:lnTo>
                  <a:lnTo>
                    <a:pt x="4555" y="4189"/>
                  </a:lnTo>
                  <a:lnTo>
                    <a:pt x="4725" y="4055"/>
                  </a:lnTo>
                  <a:lnTo>
                    <a:pt x="4778" y="4010"/>
                  </a:lnTo>
                  <a:lnTo>
                    <a:pt x="4796" y="3885"/>
                  </a:lnTo>
                  <a:lnTo>
                    <a:pt x="4760" y="3832"/>
                  </a:lnTo>
                  <a:lnTo>
                    <a:pt x="4716" y="3778"/>
                  </a:lnTo>
                  <a:lnTo>
                    <a:pt x="4591" y="3769"/>
                  </a:lnTo>
                  <a:lnTo>
                    <a:pt x="4537" y="3796"/>
                  </a:lnTo>
                  <a:lnTo>
                    <a:pt x="4376" y="3921"/>
                  </a:lnTo>
                  <a:lnTo>
                    <a:pt x="3662" y="4573"/>
                  </a:lnTo>
                  <a:lnTo>
                    <a:pt x="3144" y="5180"/>
                  </a:lnTo>
                  <a:lnTo>
                    <a:pt x="2930" y="5510"/>
                  </a:lnTo>
                  <a:lnTo>
                    <a:pt x="2912" y="5359"/>
                  </a:lnTo>
                  <a:lnTo>
                    <a:pt x="2885" y="5207"/>
                  </a:lnTo>
                  <a:lnTo>
                    <a:pt x="2894" y="4984"/>
                  </a:lnTo>
                  <a:lnTo>
                    <a:pt x="3001" y="4546"/>
                  </a:lnTo>
                  <a:lnTo>
                    <a:pt x="3278" y="3903"/>
                  </a:lnTo>
                  <a:lnTo>
                    <a:pt x="3948" y="2876"/>
                  </a:lnTo>
                  <a:lnTo>
                    <a:pt x="4108" y="2706"/>
                  </a:lnTo>
                  <a:lnTo>
                    <a:pt x="4144" y="2653"/>
                  </a:lnTo>
                  <a:lnTo>
                    <a:pt x="4135" y="2528"/>
                  </a:lnTo>
                  <a:lnTo>
                    <a:pt x="4091" y="2474"/>
                  </a:lnTo>
                  <a:lnTo>
                    <a:pt x="4037" y="2439"/>
                  </a:lnTo>
                  <a:lnTo>
                    <a:pt x="3912" y="2447"/>
                  </a:lnTo>
                  <a:lnTo>
                    <a:pt x="3867" y="2483"/>
                  </a:lnTo>
                  <a:lnTo>
                    <a:pt x="3751" y="2617"/>
                  </a:lnTo>
                  <a:lnTo>
                    <a:pt x="3242" y="3323"/>
                  </a:lnTo>
                  <a:lnTo>
                    <a:pt x="2885" y="3966"/>
                  </a:lnTo>
                  <a:lnTo>
                    <a:pt x="2742" y="4323"/>
                  </a:lnTo>
                  <a:lnTo>
                    <a:pt x="2653" y="3796"/>
                  </a:lnTo>
                  <a:lnTo>
                    <a:pt x="2555" y="3287"/>
                  </a:lnTo>
                  <a:lnTo>
                    <a:pt x="2573" y="3090"/>
                  </a:lnTo>
                  <a:lnTo>
                    <a:pt x="2662" y="2698"/>
                  </a:lnTo>
                  <a:lnTo>
                    <a:pt x="2867" y="2126"/>
                  </a:lnTo>
                  <a:lnTo>
                    <a:pt x="3332" y="1215"/>
                  </a:lnTo>
                  <a:lnTo>
                    <a:pt x="3439" y="1063"/>
                  </a:lnTo>
                  <a:lnTo>
                    <a:pt x="3466" y="1001"/>
                  </a:lnTo>
                  <a:lnTo>
                    <a:pt x="3448" y="885"/>
                  </a:lnTo>
                  <a:lnTo>
                    <a:pt x="3394" y="840"/>
                  </a:lnTo>
                  <a:lnTo>
                    <a:pt x="3341" y="813"/>
                  </a:lnTo>
                  <a:lnTo>
                    <a:pt x="3215" y="831"/>
                  </a:lnTo>
                  <a:lnTo>
                    <a:pt x="3171" y="885"/>
                  </a:lnTo>
                  <a:lnTo>
                    <a:pt x="3099" y="992"/>
                  </a:lnTo>
                  <a:lnTo>
                    <a:pt x="2751" y="1608"/>
                  </a:lnTo>
                  <a:lnTo>
                    <a:pt x="2510" y="2153"/>
                  </a:lnTo>
                  <a:lnTo>
                    <a:pt x="2403" y="2465"/>
                  </a:lnTo>
                  <a:lnTo>
                    <a:pt x="2037" y="706"/>
                  </a:lnTo>
                  <a:lnTo>
                    <a:pt x="1903" y="126"/>
                  </a:lnTo>
                  <a:lnTo>
                    <a:pt x="1885" y="72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96;p33"/>
            <p:cNvSpPr/>
            <p:nvPr/>
          </p:nvSpPr>
          <p:spPr>
            <a:xfrm>
              <a:off x="4416151" y="2858036"/>
              <a:ext cx="316636" cy="368861"/>
            </a:xfrm>
            <a:custGeom>
              <a:avLst/>
              <a:gdLst/>
              <a:ahLst/>
              <a:cxnLst/>
              <a:rect l="l" t="t" r="r" b="b"/>
              <a:pathLst>
                <a:path w="7797" h="9083" extrusionOk="0">
                  <a:moveTo>
                    <a:pt x="1251" y="1"/>
                  </a:moveTo>
                  <a:lnTo>
                    <a:pt x="1018" y="36"/>
                  </a:lnTo>
                  <a:lnTo>
                    <a:pt x="795" y="233"/>
                  </a:lnTo>
                  <a:lnTo>
                    <a:pt x="697" y="420"/>
                  </a:lnTo>
                  <a:lnTo>
                    <a:pt x="661" y="518"/>
                  </a:lnTo>
                  <a:lnTo>
                    <a:pt x="688" y="751"/>
                  </a:lnTo>
                  <a:lnTo>
                    <a:pt x="858" y="1108"/>
                  </a:lnTo>
                  <a:lnTo>
                    <a:pt x="1001" y="1295"/>
                  </a:lnTo>
                  <a:lnTo>
                    <a:pt x="1099" y="1411"/>
                  </a:lnTo>
                  <a:lnTo>
                    <a:pt x="1349" y="1742"/>
                  </a:lnTo>
                  <a:lnTo>
                    <a:pt x="1402" y="1867"/>
                  </a:lnTo>
                  <a:lnTo>
                    <a:pt x="1376" y="1894"/>
                  </a:lnTo>
                  <a:lnTo>
                    <a:pt x="1340" y="1894"/>
                  </a:lnTo>
                  <a:lnTo>
                    <a:pt x="1126" y="1849"/>
                  </a:lnTo>
                  <a:lnTo>
                    <a:pt x="590" y="1769"/>
                  </a:lnTo>
                  <a:lnTo>
                    <a:pt x="376" y="1787"/>
                  </a:lnTo>
                  <a:lnTo>
                    <a:pt x="304" y="1813"/>
                  </a:lnTo>
                  <a:lnTo>
                    <a:pt x="179" y="1885"/>
                  </a:lnTo>
                  <a:lnTo>
                    <a:pt x="90" y="2001"/>
                  </a:lnTo>
                  <a:lnTo>
                    <a:pt x="27" y="2144"/>
                  </a:lnTo>
                  <a:lnTo>
                    <a:pt x="0" y="2304"/>
                  </a:lnTo>
                  <a:lnTo>
                    <a:pt x="36" y="2483"/>
                  </a:lnTo>
                  <a:lnTo>
                    <a:pt x="117" y="2662"/>
                  </a:lnTo>
                  <a:lnTo>
                    <a:pt x="268" y="2849"/>
                  </a:lnTo>
                  <a:lnTo>
                    <a:pt x="367" y="2930"/>
                  </a:lnTo>
                  <a:lnTo>
                    <a:pt x="590" y="3081"/>
                  </a:lnTo>
                  <a:lnTo>
                    <a:pt x="1108" y="3314"/>
                  </a:lnTo>
                  <a:lnTo>
                    <a:pt x="1519" y="3465"/>
                  </a:lnTo>
                  <a:lnTo>
                    <a:pt x="1635" y="3528"/>
                  </a:lnTo>
                  <a:lnTo>
                    <a:pt x="1572" y="3564"/>
                  </a:lnTo>
                  <a:lnTo>
                    <a:pt x="1492" y="3573"/>
                  </a:lnTo>
                  <a:lnTo>
                    <a:pt x="1215" y="3617"/>
                  </a:lnTo>
                  <a:lnTo>
                    <a:pt x="831" y="3769"/>
                  </a:lnTo>
                  <a:lnTo>
                    <a:pt x="617" y="3983"/>
                  </a:lnTo>
                  <a:lnTo>
                    <a:pt x="554" y="4224"/>
                  </a:lnTo>
                  <a:lnTo>
                    <a:pt x="563" y="4332"/>
                  </a:lnTo>
                  <a:lnTo>
                    <a:pt x="599" y="4510"/>
                  </a:lnTo>
                  <a:lnTo>
                    <a:pt x="760" y="4769"/>
                  </a:lnTo>
                  <a:lnTo>
                    <a:pt x="974" y="4948"/>
                  </a:lnTo>
                  <a:lnTo>
                    <a:pt x="1233" y="5055"/>
                  </a:lnTo>
                  <a:lnTo>
                    <a:pt x="1617" y="5126"/>
                  </a:lnTo>
                  <a:lnTo>
                    <a:pt x="1965" y="5135"/>
                  </a:lnTo>
                  <a:lnTo>
                    <a:pt x="1974" y="5144"/>
                  </a:lnTo>
                  <a:lnTo>
                    <a:pt x="2037" y="5135"/>
                  </a:lnTo>
                  <a:lnTo>
                    <a:pt x="2233" y="5207"/>
                  </a:lnTo>
                  <a:lnTo>
                    <a:pt x="2331" y="5287"/>
                  </a:lnTo>
                  <a:lnTo>
                    <a:pt x="2322" y="5332"/>
                  </a:lnTo>
                  <a:lnTo>
                    <a:pt x="2144" y="5385"/>
                  </a:lnTo>
                  <a:lnTo>
                    <a:pt x="1840" y="5376"/>
                  </a:lnTo>
                  <a:lnTo>
                    <a:pt x="1724" y="5376"/>
                  </a:lnTo>
                  <a:lnTo>
                    <a:pt x="1483" y="5412"/>
                  </a:lnTo>
                  <a:lnTo>
                    <a:pt x="1277" y="5519"/>
                  </a:lnTo>
                  <a:lnTo>
                    <a:pt x="1126" y="5707"/>
                  </a:lnTo>
                  <a:lnTo>
                    <a:pt x="1081" y="5841"/>
                  </a:lnTo>
                  <a:lnTo>
                    <a:pt x="1063" y="5939"/>
                  </a:lnTo>
                  <a:lnTo>
                    <a:pt x="1081" y="6126"/>
                  </a:lnTo>
                  <a:lnTo>
                    <a:pt x="1152" y="6296"/>
                  </a:lnTo>
                  <a:lnTo>
                    <a:pt x="1277" y="6439"/>
                  </a:lnTo>
                  <a:lnTo>
                    <a:pt x="1536" y="6618"/>
                  </a:lnTo>
                  <a:lnTo>
                    <a:pt x="1974" y="6787"/>
                  </a:lnTo>
                  <a:lnTo>
                    <a:pt x="2688" y="6948"/>
                  </a:lnTo>
                  <a:lnTo>
                    <a:pt x="3367" y="7019"/>
                  </a:lnTo>
                  <a:lnTo>
                    <a:pt x="3376" y="7028"/>
                  </a:lnTo>
                  <a:lnTo>
                    <a:pt x="3135" y="7064"/>
                  </a:lnTo>
                  <a:lnTo>
                    <a:pt x="2760" y="7171"/>
                  </a:lnTo>
                  <a:lnTo>
                    <a:pt x="2501" y="7323"/>
                  </a:lnTo>
                  <a:lnTo>
                    <a:pt x="2358" y="7502"/>
                  </a:lnTo>
                  <a:lnTo>
                    <a:pt x="2340" y="7600"/>
                  </a:lnTo>
                  <a:lnTo>
                    <a:pt x="2349" y="7752"/>
                  </a:lnTo>
                  <a:lnTo>
                    <a:pt x="2492" y="8046"/>
                  </a:lnTo>
                  <a:lnTo>
                    <a:pt x="2796" y="8341"/>
                  </a:lnTo>
                  <a:lnTo>
                    <a:pt x="3206" y="8600"/>
                  </a:lnTo>
                  <a:lnTo>
                    <a:pt x="3724" y="8823"/>
                  </a:lnTo>
                  <a:lnTo>
                    <a:pt x="4323" y="8993"/>
                  </a:lnTo>
                  <a:lnTo>
                    <a:pt x="4974" y="9082"/>
                  </a:lnTo>
                  <a:lnTo>
                    <a:pt x="5653" y="9082"/>
                  </a:lnTo>
                  <a:lnTo>
                    <a:pt x="5992" y="9038"/>
                  </a:lnTo>
                  <a:lnTo>
                    <a:pt x="6153" y="8984"/>
                  </a:lnTo>
                  <a:lnTo>
                    <a:pt x="6412" y="8850"/>
                  </a:lnTo>
                  <a:lnTo>
                    <a:pt x="6734" y="8591"/>
                  </a:lnTo>
                  <a:lnTo>
                    <a:pt x="7064" y="8136"/>
                  </a:lnTo>
                  <a:lnTo>
                    <a:pt x="7368" y="7546"/>
                  </a:lnTo>
                  <a:lnTo>
                    <a:pt x="7537" y="7198"/>
                  </a:lnTo>
                  <a:lnTo>
                    <a:pt x="7636" y="6984"/>
                  </a:lnTo>
                  <a:lnTo>
                    <a:pt x="7761" y="6546"/>
                  </a:lnTo>
                  <a:lnTo>
                    <a:pt x="7796" y="6243"/>
                  </a:lnTo>
                  <a:lnTo>
                    <a:pt x="7778" y="5957"/>
                  </a:lnTo>
                  <a:lnTo>
                    <a:pt x="7698" y="5725"/>
                  </a:lnTo>
                  <a:lnTo>
                    <a:pt x="7520" y="5573"/>
                  </a:lnTo>
                  <a:lnTo>
                    <a:pt x="7234" y="5519"/>
                  </a:lnTo>
                  <a:lnTo>
                    <a:pt x="7037" y="5546"/>
                  </a:lnTo>
                  <a:lnTo>
                    <a:pt x="6930" y="5582"/>
                  </a:lnTo>
                  <a:lnTo>
                    <a:pt x="6609" y="5725"/>
                  </a:lnTo>
                  <a:lnTo>
                    <a:pt x="6260" y="5939"/>
                  </a:lnTo>
                  <a:lnTo>
                    <a:pt x="5992" y="6153"/>
                  </a:lnTo>
                  <a:lnTo>
                    <a:pt x="5930" y="6243"/>
                  </a:lnTo>
                  <a:lnTo>
                    <a:pt x="6037" y="6064"/>
                  </a:lnTo>
                  <a:lnTo>
                    <a:pt x="6341" y="5769"/>
                  </a:lnTo>
                  <a:lnTo>
                    <a:pt x="6698" y="5510"/>
                  </a:lnTo>
                  <a:lnTo>
                    <a:pt x="7037" y="5225"/>
                  </a:lnTo>
                  <a:lnTo>
                    <a:pt x="7162" y="5055"/>
                  </a:lnTo>
                  <a:lnTo>
                    <a:pt x="7225" y="4939"/>
                  </a:lnTo>
                  <a:lnTo>
                    <a:pt x="7278" y="4671"/>
                  </a:lnTo>
                  <a:lnTo>
                    <a:pt x="7252" y="4394"/>
                  </a:lnTo>
                  <a:lnTo>
                    <a:pt x="7144" y="4144"/>
                  </a:lnTo>
                  <a:lnTo>
                    <a:pt x="7055" y="4055"/>
                  </a:lnTo>
                  <a:lnTo>
                    <a:pt x="6966" y="3992"/>
                  </a:lnTo>
                  <a:lnTo>
                    <a:pt x="6778" y="3957"/>
                  </a:lnTo>
                  <a:lnTo>
                    <a:pt x="6466" y="4037"/>
                  </a:lnTo>
                  <a:lnTo>
                    <a:pt x="6296" y="4126"/>
                  </a:lnTo>
                  <a:lnTo>
                    <a:pt x="6037" y="4278"/>
                  </a:lnTo>
                  <a:lnTo>
                    <a:pt x="5796" y="4457"/>
                  </a:lnTo>
                  <a:lnTo>
                    <a:pt x="5680" y="4537"/>
                  </a:lnTo>
                  <a:lnTo>
                    <a:pt x="5564" y="4617"/>
                  </a:lnTo>
                  <a:lnTo>
                    <a:pt x="5457" y="4680"/>
                  </a:lnTo>
                  <a:lnTo>
                    <a:pt x="5483" y="4626"/>
                  </a:lnTo>
                  <a:lnTo>
                    <a:pt x="5537" y="4555"/>
                  </a:lnTo>
                  <a:lnTo>
                    <a:pt x="5671" y="4296"/>
                  </a:lnTo>
                  <a:lnTo>
                    <a:pt x="6001" y="3805"/>
                  </a:lnTo>
                  <a:lnTo>
                    <a:pt x="6153" y="3546"/>
                  </a:lnTo>
                  <a:lnTo>
                    <a:pt x="6198" y="3439"/>
                  </a:lnTo>
                  <a:lnTo>
                    <a:pt x="6216" y="3189"/>
                  </a:lnTo>
                  <a:lnTo>
                    <a:pt x="6135" y="2947"/>
                  </a:lnTo>
                  <a:lnTo>
                    <a:pt x="5984" y="2751"/>
                  </a:lnTo>
                  <a:lnTo>
                    <a:pt x="5876" y="2688"/>
                  </a:lnTo>
                  <a:lnTo>
                    <a:pt x="5734" y="2617"/>
                  </a:lnTo>
                  <a:lnTo>
                    <a:pt x="5475" y="2581"/>
                  </a:lnTo>
                  <a:lnTo>
                    <a:pt x="5233" y="2653"/>
                  </a:lnTo>
                  <a:lnTo>
                    <a:pt x="5028" y="2822"/>
                  </a:lnTo>
                  <a:lnTo>
                    <a:pt x="4930" y="2938"/>
                  </a:lnTo>
                  <a:lnTo>
                    <a:pt x="4849" y="3055"/>
                  </a:lnTo>
                  <a:lnTo>
                    <a:pt x="4769" y="3171"/>
                  </a:lnTo>
                  <a:lnTo>
                    <a:pt x="4715" y="3224"/>
                  </a:lnTo>
                  <a:lnTo>
                    <a:pt x="4626" y="3278"/>
                  </a:lnTo>
                  <a:lnTo>
                    <a:pt x="4555" y="3251"/>
                  </a:lnTo>
                  <a:lnTo>
                    <a:pt x="4537" y="3153"/>
                  </a:lnTo>
                  <a:lnTo>
                    <a:pt x="4564" y="3072"/>
                  </a:lnTo>
                  <a:lnTo>
                    <a:pt x="4644" y="2867"/>
                  </a:lnTo>
                  <a:lnTo>
                    <a:pt x="4876" y="2483"/>
                  </a:lnTo>
                  <a:lnTo>
                    <a:pt x="4974" y="2278"/>
                  </a:lnTo>
                  <a:lnTo>
                    <a:pt x="5028" y="2144"/>
                  </a:lnTo>
                  <a:lnTo>
                    <a:pt x="5073" y="1885"/>
                  </a:lnTo>
                  <a:lnTo>
                    <a:pt x="5037" y="1644"/>
                  </a:lnTo>
                  <a:lnTo>
                    <a:pt x="4921" y="1411"/>
                  </a:lnTo>
                  <a:lnTo>
                    <a:pt x="4832" y="1304"/>
                  </a:lnTo>
                  <a:lnTo>
                    <a:pt x="4751" y="1233"/>
                  </a:lnTo>
                  <a:lnTo>
                    <a:pt x="4590" y="1161"/>
                  </a:lnTo>
                  <a:lnTo>
                    <a:pt x="4421" y="1170"/>
                  </a:lnTo>
                  <a:lnTo>
                    <a:pt x="4260" y="1233"/>
                  </a:lnTo>
                  <a:lnTo>
                    <a:pt x="4028" y="1420"/>
                  </a:lnTo>
                  <a:lnTo>
                    <a:pt x="3742" y="1769"/>
                  </a:lnTo>
                  <a:lnTo>
                    <a:pt x="3617" y="1956"/>
                  </a:lnTo>
                  <a:lnTo>
                    <a:pt x="3617" y="1679"/>
                  </a:lnTo>
                  <a:lnTo>
                    <a:pt x="3617" y="1099"/>
                  </a:lnTo>
                  <a:lnTo>
                    <a:pt x="3555" y="697"/>
                  </a:lnTo>
                  <a:lnTo>
                    <a:pt x="3465" y="474"/>
                  </a:lnTo>
                  <a:lnTo>
                    <a:pt x="3322" y="304"/>
                  </a:lnTo>
                  <a:lnTo>
                    <a:pt x="3126" y="197"/>
                  </a:lnTo>
                  <a:lnTo>
                    <a:pt x="2992" y="179"/>
                  </a:lnTo>
                  <a:lnTo>
                    <a:pt x="2921" y="179"/>
                  </a:lnTo>
                  <a:lnTo>
                    <a:pt x="2778" y="224"/>
                  </a:lnTo>
                  <a:lnTo>
                    <a:pt x="2617" y="358"/>
                  </a:lnTo>
                  <a:lnTo>
                    <a:pt x="2465" y="661"/>
                  </a:lnTo>
                  <a:lnTo>
                    <a:pt x="2376" y="1027"/>
                  </a:lnTo>
                  <a:lnTo>
                    <a:pt x="2358" y="1206"/>
                  </a:lnTo>
                  <a:lnTo>
                    <a:pt x="2215" y="956"/>
                  </a:lnTo>
                  <a:lnTo>
                    <a:pt x="1929" y="536"/>
                  </a:lnTo>
                  <a:lnTo>
                    <a:pt x="1715" y="286"/>
                  </a:lnTo>
                  <a:lnTo>
                    <a:pt x="1483" y="9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97;p33"/>
            <p:cNvSpPr/>
            <p:nvPr/>
          </p:nvSpPr>
          <p:spPr>
            <a:xfrm>
              <a:off x="4433207" y="2879437"/>
              <a:ext cx="274564" cy="389166"/>
            </a:xfrm>
            <a:custGeom>
              <a:avLst/>
              <a:gdLst/>
              <a:ahLst/>
              <a:cxnLst/>
              <a:rect l="l" t="t" r="r" b="b"/>
              <a:pathLst>
                <a:path w="6761" h="9583" extrusionOk="0">
                  <a:moveTo>
                    <a:pt x="956" y="0"/>
                  </a:moveTo>
                  <a:lnTo>
                    <a:pt x="902" y="27"/>
                  </a:lnTo>
                  <a:lnTo>
                    <a:pt x="849" y="72"/>
                  </a:lnTo>
                  <a:lnTo>
                    <a:pt x="831" y="188"/>
                  </a:lnTo>
                  <a:lnTo>
                    <a:pt x="857" y="250"/>
                  </a:lnTo>
                  <a:lnTo>
                    <a:pt x="1152" y="697"/>
                  </a:lnTo>
                  <a:lnTo>
                    <a:pt x="2170" y="2295"/>
                  </a:lnTo>
                  <a:lnTo>
                    <a:pt x="1858" y="2153"/>
                  </a:lnTo>
                  <a:lnTo>
                    <a:pt x="1206" y="1902"/>
                  </a:lnTo>
                  <a:lnTo>
                    <a:pt x="375" y="1661"/>
                  </a:lnTo>
                  <a:lnTo>
                    <a:pt x="197" y="1617"/>
                  </a:lnTo>
                  <a:lnTo>
                    <a:pt x="134" y="1617"/>
                  </a:lnTo>
                  <a:lnTo>
                    <a:pt x="27" y="1679"/>
                  </a:lnTo>
                  <a:lnTo>
                    <a:pt x="0" y="1742"/>
                  </a:lnTo>
                  <a:lnTo>
                    <a:pt x="0" y="1804"/>
                  </a:lnTo>
                  <a:lnTo>
                    <a:pt x="63" y="1911"/>
                  </a:lnTo>
                  <a:lnTo>
                    <a:pt x="125" y="1938"/>
                  </a:lnTo>
                  <a:lnTo>
                    <a:pt x="366" y="1992"/>
                  </a:lnTo>
                  <a:lnTo>
                    <a:pt x="1563" y="2376"/>
                  </a:lnTo>
                  <a:lnTo>
                    <a:pt x="2143" y="2644"/>
                  </a:lnTo>
                  <a:lnTo>
                    <a:pt x="2465" y="2849"/>
                  </a:lnTo>
                  <a:lnTo>
                    <a:pt x="2581" y="2956"/>
                  </a:lnTo>
                  <a:lnTo>
                    <a:pt x="2858" y="3421"/>
                  </a:lnTo>
                  <a:lnTo>
                    <a:pt x="3144" y="3903"/>
                  </a:lnTo>
                  <a:lnTo>
                    <a:pt x="3144" y="3903"/>
                  </a:lnTo>
                  <a:lnTo>
                    <a:pt x="2795" y="3813"/>
                  </a:lnTo>
                  <a:lnTo>
                    <a:pt x="2018" y="3706"/>
                  </a:lnTo>
                  <a:lnTo>
                    <a:pt x="1009" y="3662"/>
                  </a:lnTo>
                  <a:lnTo>
                    <a:pt x="795" y="3671"/>
                  </a:lnTo>
                  <a:lnTo>
                    <a:pt x="724" y="3680"/>
                  </a:lnTo>
                  <a:lnTo>
                    <a:pt x="643" y="3769"/>
                  </a:lnTo>
                  <a:lnTo>
                    <a:pt x="634" y="3840"/>
                  </a:lnTo>
                  <a:lnTo>
                    <a:pt x="643" y="3903"/>
                  </a:lnTo>
                  <a:lnTo>
                    <a:pt x="732" y="3983"/>
                  </a:lnTo>
                  <a:lnTo>
                    <a:pt x="795" y="3992"/>
                  </a:lnTo>
                  <a:lnTo>
                    <a:pt x="1331" y="3992"/>
                  </a:lnTo>
                  <a:lnTo>
                    <a:pt x="2483" y="4090"/>
                  </a:lnTo>
                  <a:lnTo>
                    <a:pt x="3010" y="4197"/>
                  </a:lnTo>
                  <a:lnTo>
                    <a:pt x="3295" y="4305"/>
                  </a:lnTo>
                  <a:lnTo>
                    <a:pt x="3411" y="4358"/>
                  </a:lnTo>
                  <a:lnTo>
                    <a:pt x="3653" y="4778"/>
                  </a:lnTo>
                  <a:lnTo>
                    <a:pt x="3885" y="5198"/>
                  </a:lnTo>
                  <a:lnTo>
                    <a:pt x="3706" y="5153"/>
                  </a:lnTo>
                  <a:lnTo>
                    <a:pt x="3322" y="5108"/>
                  </a:lnTo>
                  <a:lnTo>
                    <a:pt x="2706" y="5108"/>
                  </a:lnTo>
                  <a:lnTo>
                    <a:pt x="1581" y="5224"/>
                  </a:lnTo>
                  <a:lnTo>
                    <a:pt x="1277" y="5287"/>
                  </a:lnTo>
                  <a:lnTo>
                    <a:pt x="1215" y="5305"/>
                  </a:lnTo>
                  <a:lnTo>
                    <a:pt x="1143" y="5412"/>
                  </a:lnTo>
                  <a:lnTo>
                    <a:pt x="1152" y="5474"/>
                  </a:lnTo>
                  <a:lnTo>
                    <a:pt x="1170" y="5537"/>
                  </a:lnTo>
                  <a:lnTo>
                    <a:pt x="1277" y="5608"/>
                  </a:lnTo>
                  <a:lnTo>
                    <a:pt x="1340" y="5599"/>
                  </a:lnTo>
                  <a:lnTo>
                    <a:pt x="1599" y="5555"/>
                  </a:lnTo>
                  <a:lnTo>
                    <a:pt x="2331" y="5457"/>
                  </a:lnTo>
                  <a:lnTo>
                    <a:pt x="3161" y="5430"/>
                  </a:lnTo>
                  <a:lnTo>
                    <a:pt x="3724" y="5483"/>
                  </a:lnTo>
                  <a:lnTo>
                    <a:pt x="4019" y="5582"/>
                  </a:lnTo>
                  <a:lnTo>
                    <a:pt x="4135" y="5653"/>
                  </a:lnTo>
                  <a:lnTo>
                    <a:pt x="4599" y="6537"/>
                  </a:lnTo>
                  <a:lnTo>
                    <a:pt x="5001" y="7377"/>
                  </a:lnTo>
                  <a:lnTo>
                    <a:pt x="5001" y="7377"/>
                  </a:lnTo>
                  <a:lnTo>
                    <a:pt x="4706" y="7287"/>
                  </a:lnTo>
                  <a:lnTo>
                    <a:pt x="4001" y="7153"/>
                  </a:lnTo>
                  <a:lnTo>
                    <a:pt x="3010" y="7019"/>
                  </a:lnTo>
                  <a:lnTo>
                    <a:pt x="2733" y="6993"/>
                  </a:lnTo>
                  <a:lnTo>
                    <a:pt x="2670" y="7001"/>
                  </a:lnTo>
                  <a:lnTo>
                    <a:pt x="2572" y="7073"/>
                  </a:lnTo>
                  <a:lnTo>
                    <a:pt x="2554" y="7144"/>
                  </a:lnTo>
                  <a:lnTo>
                    <a:pt x="2563" y="7207"/>
                  </a:lnTo>
                  <a:lnTo>
                    <a:pt x="2635" y="7305"/>
                  </a:lnTo>
                  <a:lnTo>
                    <a:pt x="2706" y="7314"/>
                  </a:lnTo>
                  <a:lnTo>
                    <a:pt x="3242" y="7368"/>
                  </a:lnTo>
                  <a:lnTo>
                    <a:pt x="4376" y="7546"/>
                  </a:lnTo>
                  <a:lnTo>
                    <a:pt x="5001" y="7707"/>
                  </a:lnTo>
                  <a:lnTo>
                    <a:pt x="5180" y="7796"/>
                  </a:lnTo>
                  <a:lnTo>
                    <a:pt x="5188" y="7796"/>
                  </a:lnTo>
                  <a:lnTo>
                    <a:pt x="5188" y="7805"/>
                  </a:lnTo>
                  <a:lnTo>
                    <a:pt x="5376" y="8278"/>
                  </a:lnTo>
                  <a:lnTo>
                    <a:pt x="5635" y="9100"/>
                  </a:lnTo>
                  <a:lnTo>
                    <a:pt x="5680" y="9430"/>
                  </a:lnTo>
                  <a:lnTo>
                    <a:pt x="5698" y="9502"/>
                  </a:lnTo>
                  <a:lnTo>
                    <a:pt x="5796" y="9582"/>
                  </a:lnTo>
                  <a:lnTo>
                    <a:pt x="5876" y="9582"/>
                  </a:lnTo>
                  <a:lnTo>
                    <a:pt x="5930" y="9555"/>
                  </a:lnTo>
                  <a:lnTo>
                    <a:pt x="6001" y="9466"/>
                  </a:lnTo>
                  <a:lnTo>
                    <a:pt x="6001" y="9404"/>
                  </a:lnTo>
                  <a:lnTo>
                    <a:pt x="5983" y="9225"/>
                  </a:lnTo>
                  <a:lnTo>
                    <a:pt x="5894" y="8814"/>
                  </a:lnTo>
                  <a:lnTo>
                    <a:pt x="5662" y="8100"/>
                  </a:lnTo>
                  <a:lnTo>
                    <a:pt x="5439" y="7573"/>
                  </a:lnTo>
                  <a:lnTo>
                    <a:pt x="5510" y="7332"/>
                  </a:lnTo>
                  <a:lnTo>
                    <a:pt x="5805" y="6796"/>
                  </a:lnTo>
                  <a:lnTo>
                    <a:pt x="6412" y="5992"/>
                  </a:lnTo>
                  <a:lnTo>
                    <a:pt x="6716" y="5662"/>
                  </a:lnTo>
                  <a:lnTo>
                    <a:pt x="6760" y="5608"/>
                  </a:lnTo>
                  <a:lnTo>
                    <a:pt x="6760" y="5483"/>
                  </a:lnTo>
                  <a:lnTo>
                    <a:pt x="6716" y="5430"/>
                  </a:lnTo>
                  <a:lnTo>
                    <a:pt x="6662" y="5394"/>
                  </a:lnTo>
                  <a:lnTo>
                    <a:pt x="6537" y="5394"/>
                  </a:lnTo>
                  <a:lnTo>
                    <a:pt x="6483" y="5439"/>
                  </a:lnTo>
                  <a:lnTo>
                    <a:pt x="6349" y="5573"/>
                  </a:lnTo>
                  <a:lnTo>
                    <a:pt x="5778" y="6269"/>
                  </a:lnTo>
                  <a:lnTo>
                    <a:pt x="5394" y="6841"/>
                  </a:lnTo>
                  <a:lnTo>
                    <a:pt x="5242" y="7135"/>
                  </a:lnTo>
                  <a:lnTo>
                    <a:pt x="4992" y="6609"/>
                  </a:lnTo>
                  <a:lnTo>
                    <a:pt x="4715" y="6055"/>
                  </a:lnTo>
                  <a:lnTo>
                    <a:pt x="4733" y="5948"/>
                  </a:lnTo>
                  <a:lnTo>
                    <a:pt x="4822" y="5707"/>
                  </a:lnTo>
                  <a:lnTo>
                    <a:pt x="5055" y="5341"/>
                  </a:lnTo>
                  <a:lnTo>
                    <a:pt x="5474" y="4867"/>
                  </a:lnTo>
                  <a:lnTo>
                    <a:pt x="5876" y="4483"/>
                  </a:lnTo>
                  <a:lnTo>
                    <a:pt x="6028" y="4358"/>
                  </a:lnTo>
                  <a:lnTo>
                    <a:pt x="6073" y="4314"/>
                  </a:lnTo>
                  <a:lnTo>
                    <a:pt x="6090" y="4189"/>
                  </a:lnTo>
                  <a:lnTo>
                    <a:pt x="6055" y="4135"/>
                  </a:lnTo>
                  <a:lnTo>
                    <a:pt x="6010" y="4090"/>
                  </a:lnTo>
                  <a:lnTo>
                    <a:pt x="5885" y="4072"/>
                  </a:lnTo>
                  <a:lnTo>
                    <a:pt x="5831" y="4108"/>
                  </a:lnTo>
                  <a:lnTo>
                    <a:pt x="5644" y="4251"/>
                  </a:lnTo>
                  <a:lnTo>
                    <a:pt x="5028" y="4858"/>
                  </a:lnTo>
                  <a:lnTo>
                    <a:pt x="4635" y="5376"/>
                  </a:lnTo>
                  <a:lnTo>
                    <a:pt x="4501" y="5644"/>
                  </a:lnTo>
                  <a:lnTo>
                    <a:pt x="4385" y="5439"/>
                  </a:lnTo>
                  <a:lnTo>
                    <a:pt x="4278" y="5233"/>
                  </a:lnTo>
                  <a:lnTo>
                    <a:pt x="4278" y="5215"/>
                  </a:lnTo>
                  <a:lnTo>
                    <a:pt x="4287" y="5198"/>
                  </a:lnTo>
                  <a:lnTo>
                    <a:pt x="4287" y="5001"/>
                  </a:lnTo>
                  <a:lnTo>
                    <a:pt x="4358" y="4581"/>
                  </a:lnTo>
                  <a:lnTo>
                    <a:pt x="4554" y="3956"/>
                  </a:lnTo>
                  <a:lnTo>
                    <a:pt x="5046" y="2912"/>
                  </a:lnTo>
                  <a:lnTo>
                    <a:pt x="5162" y="2733"/>
                  </a:lnTo>
                  <a:lnTo>
                    <a:pt x="5188" y="2670"/>
                  </a:lnTo>
                  <a:lnTo>
                    <a:pt x="5162" y="2554"/>
                  </a:lnTo>
                  <a:lnTo>
                    <a:pt x="5108" y="2510"/>
                  </a:lnTo>
                  <a:lnTo>
                    <a:pt x="5046" y="2483"/>
                  </a:lnTo>
                  <a:lnTo>
                    <a:pt x="4930" y="2510"/>
                  </a:lnTo>
                  <a:lnTo>
                    <a:pt x="4885" y="2554"/>
                  </a:lnTo>
                  <a:lnTo>
                    <a:pt x="4778" y="2724"/>
                  </a:lnTo>
                  <a:lnTo>
                    <a:pt x="4349" y="3599"/>
                  </a:lnTo>
                  <a:lnTo>
                    <a:pt x="4081" y="4349"/>
                  </a:lnTo>
                  <a:lnTo>
                    <a:pt x="4001" y="4733"/>
                  </a:lnTo>
                  <a:lnTo>
                    <a:pt x="3920" y="4599"/>
                  </a:lnTo>
                  <a:lnTo>
                    <a:pt x="3849" y="4465"/>
                  </a:lnTo>
                  <a:lnTo>
                    <a:pt x="3778" y="4251"/>
                  </a:lnTo>
                  <a:lnTo>
                    <a:pt x="3724" y="3805"/>
                  </a:lnTo>
                  <a:lnTo>
                    <a:pt x="3742" y="3108"/>
                  </a:lnTo>
                  <a:lnTo>
                    <a:pt x="4010" y="1911"/>
                  </a:lnTo>
                  <a:lnTo>
                    <a:pt x="4099" y="1688"/>
                  </a:lnTo>
                  <a:lnTo>
                    <a:pt x="4108" y="1626"/>
                  </a:lnTo>
                  <a:lnTo>
                    <a:pt x="4063" y="1510"/>
                  </a:lnTo>
                  <a:lnTo>
                    <a:pt x="4001" y="1483"/>
                  </a:lnTo>
                  <a:lnTo>
                    <a:pt x="3938" y="1465"/>
                  </a:lnTo>
                  <a:lnTo>
                    <a:pt x="3822" y="1518"/>
                  </a:lnTo>
                  <a:lnTo>
                    <a:pt x="3795" y="1572"/>
                  </a:lnTo>
                  <a:lnTo>
                    <a:pt x="3733" y="1742"/>
                  </a:lnTo>
                  <a:lnTo>
                    <a:pt x="3510" y="2581"/>
                  </a:lnTo>
                  <a:lnTo>
                    <a:pt x="3402" y="3304"/>
                  </a:lnTo>
                  <a:lnTo>
                    <a:pt x="3394" y="3688"/>
                  </a:lnTo>
                  <a:lnTo>
                    <a:pt x="3126" y="3224"/>
                  </a:lnTo>
                  <a:lnTo>
                    <a:pt x="2858" y="2787"/>
                  </a:lnTo>
                  <a:lnTo>
                    <a:pt x="2804" y="2599"/>
                  </a:lnTo>
                  <a:lnTo>
                    <a:pt x="2751" y="2197"/>
                  </a:lnTo>
                  <a:lnTo>
                    <a:pt x="2733" y="1599"/>
                  </a:lnTo>
                  <a:lnTo>
                    <a:pt x="2849" y="581"/>
                  </a:lnTo>
                  <a:lnTo>
                    <a:pt x="2893" y="393"/>
                  </a:lnTo>
                  <a:lnTo>
                    <a:pt x="2893" y="331"/>
                  </a:lnTo>
                  <a:lnTo>
                    <a:pt x="2831" y="224"/>
                  </a:lnTo>
                  <a:lnTo>
                    <a:pt x="2768" y="197"/>
                  </a:lnTo>
                  <a:lnTo>
                    <a:pt x="2706" y="197"/>
                  </a:lnTo>
                  <a:lnTo>
                    <a:pt x="2599" y="259"/>
                  </a:lnTo>
                  <a:lnTo>
                    <a:pt x="2572" y="322"/>
                  </a:lnTo>
                  <a:lnTo>
                    <a:pt x="2545" y="456"/>
                  </a:lnTo>
                  <a:lnTo>
                    <a:pt x="2438" y="1143"/>
                  </a:lnTo>
                  <a:lnTo>
                    <a:pt x="2402" y="1751"/>
                  </a:lnTo>
                  <a:lnTo>
                    <a:pt x="2420" y="2072"/>
                  </a:lnTo>
                  <a:lnTo>
                    <a:pt x="1456" y="563"/>
                  </a:lnTo>
                  <a:lnTo>
                    <a:pt x="1125" y="72"/>
                  </a:lnTo>
                  <a:lnTo>
                    <a:pt x="1081" y="18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98;p33"/>
            <p:cNvSpPr/>
            <p:nvPr/>
          </p:nvSpPr>
          <p:spPr>
            <a:xfrm>
              <a:off x="5186757" y="2850442"/>
              <a:ext cx="277488" cy="397856"/>
            </a:xfrm>
            <a:custGeom>
              <a:avLst/>
              <a:gdLst/>
              <a:ahLst/>
              <a:cxnLst/>
              <a:rect l="l" t="t" r="r" b="b"/>
              <a:pathLst>
                <a:path w="6833" h="9797" extrusionOk="0">
                  <a:moveTo>
                    <a:pt x="5234" y="0"/>
                  </a:moveTo>
                  <a:lnTo>
                    <a:pt x="5019" y="27"/>
                  </a:lnTo>
                  <a:lnTo>
                    <a:pt x="4921" y="63"/>
                  </a:lnTo>
                  <a:lnTo>
                    <a:pt x="4751" y="223"/>
                  </a:lnTo>
                  <a:lnTo>
                    <a:pt x="4573" y="580"/>
                  </a:lnTo>
                  <a:lnTo>
                    <a:pt x="4510" y="804"/>
                  </a:lnTo>
                  <a:lnTo>
                    <a:pt x="4475" y="947"/>
                  </a:lnTo>
                  <a:lnTo>
                    <a:pt x="4367" y="1357"/>
                  </a:lnTo>
                  <a:lnTo>
                    <a:pt x="4305" y="1465"/>
                  </a:lnTo>
                  <a:lnTo>
                    <a:pt x="4260" y="1473"/>
                  </a:lnTo>
                  <a:lnTo>
                    <a:pt x="4242" y="1438"/>
                  </a:lnTo>
                  <a:lnTo>
                    <a:pt x="4144" y="1241"/>
                  </a:lnTo>
                  <a:lnTo>
                    <a:pt x="3885" y="768"/>
                  </a:lnTo>
                  <a:lnTo>
                    <a:pt x="3742" y="607"/>
                  </a:lnTo>
                  <a:lnTo>
                    <a:pt x="3680" y="572"/>
                  </a:lnTo>
                  <a:lnTo>
                    <a:pt x="3546" y="518"/>
                  </a:lnTo>
                  <a:lnTo>
                    <a:pt x="3394" y="509"/>
                  </a:lnTo>
                  <a:lnTo>
                    <a:pt x="3242" y="545"/>
                  </a:lnTo>
                  <a:lnTo>
                    <a:pt x="3099" y="625"/>
                  </a:lnTo>
                  <a:lnTo>
                    <a:pt x="2983" y="759"/>
                  </a:lnTo>
                  <a:lnTo>
                    <a:pt x="2885" y="938"/>
                  </a:lnTo>
                  <a:lnTo>
                    <a:pt x="2831" y="1161"/>
                  </a:lnTo>
                  <a:lnTo>
                    <a:pt x="2823" y="1295"/>
                  </a:lnTo>
                  <a:lnTo>
                    <a:pt x="2840" y="1563"/>
                  </a:lnTo>
                  <a:lnTo>
                    <a:pt x="2974" y="2116"/>
                  </a:lnTo>
                  <a:lnTo>
                    <a:pt x="3108" y="2536"/>
                  </a:lnTo>
                  <a:lnTo>
                    <a:pt x="3117" y="2661"/>
                  </a:lnTo>
                  <a:lnTo>
                    <a:pt x="3055" y="2634"/>
                  </a:lnTo>
                  <a:lnTo>
                    <a:pt x="3001" y="2572"/>
                  </a:lnTo>
                  <a:lnTo>
                    <a:pt x="2796" y="2384"/>
                  </a:lnTo>
                  <a:lnTo>
                    <a:pt x="2439" y="2170"/>
                  </a:lnTo>
                  <a:lnTo>
                    <a:pt x="2144" y="2134"/>
                  </a:lnTo>
                  <a:lnTo>
                    <a:pt x="1912" y="2224"/>
                  </a:lnTo>
                  <a:lnTo>
                    <a:pt x="1831" y="2304"/>
                  </a:lnTo>
                  <a:lnTo>
                    <a:pt x="1715" y="2438"/>
                  </a:lnTo>
                  <a:lnTo>
                    <a:pt x="1599" y="2724"/>
                  </a:lnTo>
                  <a:lnTo>
                    <a:pt x="1590" y="3009"/>
                  </a:lnTo>
                  <a:lnTo>
                    <a:pt x="1662" y="3277"/>
                  </a:lnTo>
                  <a:lnTo>
                    <a:pt x="1840" y="3626"/>
                  </a:lnTo>
                  <a:lnTo>
                    <a:pt x="2046" y="3902"/>
                  </a:lnTo>
                  <a:lnTo>
                    <a:pt x="2046" y="3911"/>
                  </a:lnTo>
                  <a:lnTo>
                    <a:pt x="2090" y="3956"/>
                  </a:lnTo>
                  <a:lnTo>
                    <a:pt x="2153" y="4161"/>
                  </a:lnTo>
                  <a:lnTo>
                    <a:pt x="2144" y="4286"/>
                  </a:lnTo>
                  <a:lnTo>
                    <a:pt x="2099" y="4304"/>
                  </a:lnTo>
                  <a:lnTo>
                    <a:pt x="1956" y="4197"/>
                  </a:lnTo>
                  <a:lnTo>
                    <a:pt x="1778" y="3947"/>
                  </a:lnTo>
                  <a:lnTo>
                    <a:pt x="1706" y="3858"/>
                  </a:lnTo>
                  <a:lnTo>
                    <a:pt x="1528" y="3688"/>
                  </a:lnTo>
                  <a:lnTo>
                    <a:pt x="1322" y="3590"/>
                  </a:lnTo>
                  <a:lnTo>
                    <a:pt x="1081" y="3581"/>
                  </a:lnTo>
                  <a:lnTo>
                    <a:pt x="947" y="3626"/>
                  </a:lnTo>
                  <a:lnTo>
                    <a:pt x="858" y="3679"/>
                  </a:lnTo>
                  <a:lnTo>
                    <a:pt x="715" y="3804"/>
                  </a:lnTo>
                  <a:lnTo>
                    <a:pt x="626" y="3956"/>
                  </a:lnTo>
                  <a:lnTo>
                    <a:pt x="590" y="4144"/>
                  </a:lnTo>
                  <a:lnTo>
                    <a:pt x="608" y="4456"/>
                  </a:lnTo>
                  <a:lnTo>
                    <a:pt x="733" y="4911"/>
                  </a:lnTo>
                  <a:lnTo>
                    <a:pt x="1045" y="5581"/>
                  </a:lnTo>
                  <a:lnTo>
                    <a:pt x="1403" y="6162"/>
                  </a:lnTo>
                  <a:lnTo>
                    <a:pt x="1394" y="6171"/>
                  </a:lnTo>
                  <a:lnTo>
                    <a:pt x="1215" y="6001"/>
                  </a:lnTo>
                  <a:lnTo>
                    <a:pt x="903" y="5769"/>
                  </a:lnTo>
                  <a:lnTo>
                    <a:pt x="626" y="5653"/>
                  </a:lnTo>
                  <a:lnTo>
                    <a:pt x="403" y="5653"/>
                  </a:lnTo>
                  <a:lnTo>
                    <a:pt x="313" y="5697"/>
                  </a:lnTo>
                  <a:lnTo>
                    <a:pt x="197" y="5796"/>
                  </a:lnTo>
                  <a:lnTo>
                    <a:pt x="54" y="6090"/>
                  </a:lnTo>
                  <a:lnTo>
                    <a:pt x="1" y="6501"/>
                  </a:lnTo>
                  <a:lnTo>
                    <a:pt x="45" y="6992"/>
                  </a:lnTo>
                  <a:lnTo>
                    <a:pt x="179" y="7546"/>
                  </a:lnTo>
                  <a:lnTo>
                    <a:pt x="411" y="8117"/>
                  </a:lnTo>
                  <a:lnTo>
                    <a:pt x="733" y="8689"/>
                  </a:lnTo>
                  <a:lnTo>
                    <a:pt x="1144" y="9234"/>
                  </a:lnTo>
                  <a:lnTo>
                    <a:pt x="1385" y="9475"/>
                  </a:lnTo>
                  <a:lnTo>
                    <a:pt x="1519" y="9564"/>
                  </a:lnTo>
                  <a:lnTo>
                    <a:pt x="1787" y="9698"/>
                  </a:lnTo>
                  <a:lnTo>
                    <a:pt x="2188" y="9796"/>
                  </a:lnTo>
                  <a:lnTo>
                    <a:pt x="2751" y="9778"/>
                  </a:lnTo>
                  <a:lnTo>
                    <a:pt x="3403" y="9662"/>
                  </a:lnTo>
                  <a:lnTo>
                    <a:pt x="3787" y="9582"/>
                  </a:lnTo>
                  <a:lnTo>
                    <a:pt x="4019" y="9528"/>
                  </a:lnTo>
                  <a:lnTo>
                    <a:pt x="4439" y="9359"/>
                  </a:lnTo>
                  <a:lnTo>
                    <a:pt x="4707" y="9207"/>
                  </a:lnTo>
                  <a:lnTo>
                    <a:pt x="4921" y="9028"/>
                  </a:lnTo>
                  <a:lnTo>
                    <a:pt x="5055" y="8814"/>
                  </a:lnTo>
                  <a:lnTo>
                    <a:pt x="5064" y="8582"/>
                  </a:lnTo>
                  <a:lnTo>
                    <a:pt x="4930" y="8323"/>
                  </a:lnTo>
                  <a:lnTo>
                    <a:pt x="4787" y="8189"/>
                  </a:lnTo>
                  <a:lnTo>
                    <a:pt x="4698" y="8117"/>
                  </a:lnTo>
                  <a:lnTo>
                    <a:pt x="4394" y="7957"/>
                  </a:lnTo>
                  <a:lnTo>
                    <a:pt x="4010" y="7805"/>
                  </a:lnTo>
                  <a:lnTo>
                    <a:pt x="3680" y="7715"/>
                  </a:lnTo>
                  <a:lnTo>
                    <a:pt x="3564" y="7724"/>
                  </a:lnTo>
                  <a:lnTo>
                    <a:pt x="3778" y="7698"/>
                  </a:lnTo>
                  <a:lnTo>
                    <a:pt x="4198" y="7769"/>
                  </a:lnTo>
                  <a:lnTo>
                    <a:pt x="4626" y="7894"/>
                  </a:lnTo>
                  <a:lnTo>
                    <a:pt x="5055" y="7983"/>
                  </a:lnTo>
                  <a:lnTo>
                    <a:pt x="5260" y="7983"/>
                  </a:lnTo>
                  <a:lnTo>
                    <a:pt x="5394" y="7966"/>
                  </a:lnTo>
                  <a:lnTo>
                    <a:pt x="5635" y="7849"/>
                  </a:lnTo>
                  <a:lnTo>
                    <a:pt x="5841" y="7653"/>
                  </a:lnTo>
                  <a:lnTo>
                    <a:pt x="5966" y="7421"/>
                  </a:lnTo>
                  <a:lnTo>
                    <a:pt x="5993" y="7296"/>
                  </a:lnTo>
                  <a:lnTo>
                    <a:pt x="5984" y="7189"/>
                  </a:lnTo>
                  <a:lnTo>
                    <a:pt x="5894" y="7010"/>
                  </a:lnTo>
                  <a:lnTo>
                    <a:pt x="5653" y="6814"/>
                  </a:lnTo>
                  <a:lnTo>
                    <a:pt x="5475" y="6733"/>
                  </a:lnTo>
                  <a:lnTo>
                    <a:pt x="5198" y="6617"/>
                  </a:lnTo>
                  <a:lnTo>
                    <a:pt x="4903" y="6537"/>
                  </a:lnTo>
                  <a:lnTo>
                    <a:pt x="4769" y="6492"/>
                  </a:lnTo>
                  <a:lnTo>
                    <a:pt x="4644" y="6447"/>
                  </a:lnTo>
                  <a:lnTo>
                    <a:pt x="4528" y="6403"/>
                  </a:lnTo>
                  <a:lnTo>
                    <a:pt x="4582" y="6394"/>
                  </a:lnTo>
                  <a:lnTo>
                    <a:pt x="4671" y="6385"/>
                  </a:lnTo>
                  <a:lnTo>
                    <a:pt x="4966" y="6340"/>
                  </a:lnTo>
                  <a:lnTo>
                    <a:pt x="5555" y="6305"/>
                  </a:lnTo>
                  <a:lnTo>
                    <a:pt x="5850" y="6269"/>
                  </a:lnTo>
                  <a:lnTo>
                    <a:pt x="5966" y="6233"/>
                  </a:lnTo>
                  <a:lnTo>
                    <a:pt x="6171" y="6099"/>
                  </a:lnTo>
                  <a:lnTo>
                    <a:pt x="6305" y="5885"/>
                  </a:lnTo>
                  <a:lnTo>
                    <a:pt x="6377" y="5644"/>
                  </a:lnTo>
                  <a:lnTo>
                    <a:pt x="6368" y="5528"/>
                  </a:lnTo>
                  <a:lnTo>
                    <a:pt x="6341" y="5367"/>
                  </a:lnTo>
                  <a:lnTo>
                    <a:pt x="6207" y="5135"/>
                  </a:lnTo>
                  <a:lnTo>
                    <a:pt x="6002" y="5001"/>
                  </a:lnTo>
                  <a:lnTo>
                    <a:pt x="5734" y="4929"/>
                  </a:lnTo>
                  <a:lnTo>
                    <a:pt x="5591" y="4929"/>
                  </a:lnTo>
                  <a:lnTo>
                    <a:pt x="5448" y="4938"/>
                  </a:lnTo>
                  <a:lnTo>
                    <a:pt x="5234" y="4938"/>
                  </a:lnTo>
                  <a:lnTo>
                    <a:pt x="5135" y="4894"/>
                  </a:lnTo>
                  <a:lnTo>
                    <a:pt x="5118" y="4822"/>
                  </a:lnTo>
                  <a:lnTo>
                    <a:pt x="5180" y="4742"/>
                  </a:lnTo>
                  <a:lnTo>
                    <a:pt x="5251" y="4715"/>
                  </a:lnTo>
                  <a:lnTo>
                    <a:pt x="5466" y="4653"/>
                  </a:lnTo>
                  <a:lnTo>
                    <a:pt x="5921" y="4599"/>
                  </a:lnTo>
                  <a:lnTo>
                    <a:pt x="6136" y="4563"/>
                  </a:lnTo>
                  <a:lnTo>
                    <a:pt x="6278" y="4519"/>
                  </a:lnTo>
                  <a:lnTo>
                    <a:pt x="6511" y="4402"/>
                  </a:lnTo>
                  <a:lnTo>
                    <a:pt x="6689" y="4233"/>
                  </a:lnTo>
                  <a:lnTo>
                    <a:pt x="6796" y="4001"/>
                  </a:lnTo>
                  <a:lnTo>
                    <a:pt x="6823" y="3858"/>
                  </a:lnTo>
                  <a:lnTo>
                    <a:pt x="6832" y="3751"/>
                  </a:lnTo>
                  <a:lnTo>
                    <a:pt x="6796" y="3572"/>
                  </a:lnTo>
                  <a:lnTo>
                    <a:pt x="6689" y="3447"/>
                  </a:lnTo>
                  <a:lnTo>
                    <a:pt x="6537" y="3358"/>
                  </a:lnTo>
                  <a:lnTo>
                    <a:pt x="6252" y="3286"/>
                  </a:lnTo>
                  <a:lnTo>
                    <a:pt x="5796" y="3268"/>
                  </a:lnTo>
                  <a:lnTo>
                    <a:pt x="5573" y="3286"/>
                  </a:lnTo>
                  <a:lnTo>
                    <a:pt x="5787" y="3125"/>
                  </a:lnTo>
                  <a:lnTo>
                    <a:pt x="6252" y="2759"/>
                  </a:lnTo>
                  <a:lnTo>
                    <a:pt x="6537" y="2465"/>
                  </a:lnTo>
                  <a:lnTo>
                    <a:pt x="6662" y="2259"/>
                  </a:lnTo>
                  <a:lnTo>
                    <a:pt x="6707" y="2045"/>
                  </a:lnTo>
                  <a:lnTo>
                    <a:pt x="6671" y="1831"/>
                  </a:lnTo>
                  <a:lnTo>
                    <a:pt x="6609" y="1715"/>
                  </a:lnTo>
                  <a:lnTo>
                    <a:pt x="6564" y="1652"/>
                  </a:lnTo>
                  <a:lnTo>
                    <a:pt x="6448" y="1572"/>
                  </a:lnTo>
                  <a:lnTo>
                    <a:pt x="6234" y="1518"/>
                  </a:lnTo>
                  <a:lnTo>
                    <a:pt x="5903" y="1581"/>
                  </a:lnTo>
                  <a:lnTo>
                    <a:pt x="5564" y="1732"/>
                  </a:lnTo>
                  <a:lnTo>
                    <a:pt x="5412" y="1831"/>
                  </a:lnTo>
                  <a:lnTo>
                    <a:pt x="5519" y="1563"/>
                  </a:lnTo>
                  <a:lnTo>
                    <a:pt x="5680" y="1081"/>
                  </a:lnTo>
                  <a:lnTo>
                    <a:pt x="5752" y="759"/>
                  </a:lnTo>
                  <a:lnTo>
                    <a:pt x="5760" y="464"/>
                  </a:lnTo>
                  <a:lnTo>
                    <a:pt x="5689" y="223"/>
                  </a:lnTo>
                  <a:lnTo>
                    <a:pt x="5519" y="54"/>
                  </a:lnTo>
                  <a:lnTo>
                    <a:pt x="5234" y="0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99;p33"/>
            <p:cNvSpPr/>
            <p:nvPr/>
          </p:nvSpPr>
          <p:spPr>
            <a:xfrm>
              <a:off x="5209621" y="2874726"/>
              <a:ext cx="233223" cy="397856"/>
            </a:xfrm>
            <a:custGeom>
              <a:avLst/>
              <a:gdLst/>
              <a:ahLst/>
              <a:cxnLst/>
              <a:rect l="l" t="t" r="r" b="b"/>
              <a:pathLst>
                <a:path w="5743" h="9797" extrusionOk="0">
                  <a:moveTo>
                    <a:pt x="4671" y="0"/>
                  </a:moveTo>
                  <a:lnTo>
                    <a:pt x="4555" y="54"/>
                  </a:lnTo>
                  <a:lnTo>
                    <a:pt x="4528" y="107"/>
                  </a:lnTo>
                  <a:lnTo>
                    <a:pt x="4349" y="616"/>
                  </a:lnTo>
                  <a:lnTo>
                    <a:pt x="3697" y="2402"/>
                  </a:lnTo>
                  <a:lnTo>
                    <a:pt x="3626" y="2063"/>
                  </a:lnTo>
                  <a:lnTo>
                    <a:pt x="3420" y="1393"/>
                  </a:lnTo>
                  <a:lnTo>
                    <a:pt x="3117" y="581"/>
                  </a:lnTo>
                  <a:lnTo>
                    <a:pt x="3036" y="420"/>
                  </a:lnTo>
                  <a:lnTo>
                    <a:pt x="3001" y="366"/>
                  </a:lnTo>
                  <a:lnTo>
                    <a:pt x="2885" y="322"/>
                  </a:lnTo>
                  <a:lnTo>
                    <a:pt x="2822" y="340"/>
                  </a:lnTo>
                  <a:lnTo>
                    <a:pt x="2769" y="375"/>
                  </a:lnTo>
                  <a:lnTo>
                    <a:pt x="2724" y="491"/>
                  </a:lnTo>
                  <a:lnTo>
                    <a:pt x="2742" y="554"/>
                  </a:lnTo>
                  <a:lnTo>
                    <a:pt x="2849" y="786"/>
                  </a:lnTo>
                  <a:lnTo>
                    <a:pt x="3269" y="1965"/>
                  </a:lnTo>
                  <a:lnTo>
                    <a:pt x="3403" y="2590"/>
                  </a:lnTo>
                  <a:lnTo>
                    <a:pt x="3438" y="2965"/>
                  </a:lnTo>
                  <a:lnTo>
                    <a:pt x="3420" y="3126"/>
                  </a:lnTo>
                  <a:lnTo>
                    <a:pt x="3224" y="3626"/>
                  </a:lnTo>
                  <a:lnTo>
                    <a:pt x="3010" y="4144"/>
                  </a:lnTo>
                  <a:lnTo>
                    <a:pt x="2867" y="3813"/>
                  </a:lnTo>
                  <a:lnTo>
                    <a:pt x="2483" y="3135"/>
                  </a:lnTo>
                  <a:lnTo>
                    <a:pt x="1902" y="2304"/>
                  </a:lnTo>
                  <a:lnTo>
                    <a:pt x="1768" y="2135"/>
                  </a:lnTo>
                  <a:lnTo>
                    <a:pt x="1724" y="2090"/>
                  </a:lnTo>
                  <a:lnTo>
                    <a:pt x="1599" y="2081"/>
                  </a:lnTo>
                  <a:lnTo>
                    <a:pt x="1536" y="2108"/>
                  </a:lnTo>
                  <a:lnTo>
                    <a:pt x="1492" y="2161"/>
                  </a:lnTo>
                  <a:lnTo>
                    <a:pt x="1483" y="2286"/>
                  </a:lnTo>
                  <a:lnTo>
                    <a:pt x="1518" y="2340"/>
                  </a:lnTo>
                  <a:lnTo>
                    <a:pt x="1840" y="2760"/>
                  </a:lnTo>
                  <a:lnTo>
                    <a:pt x="2465" y="3733"/>
                  </a:lnTo>
                  <a:lnTo>
                    <a:pt x="2697" y="4224"/>
                  </a:lnTo>
                  <a:lnTo>
                    <a:pt x="2786" y="4510"/>
                  </a:lnTo>
                  <a:lnTo>
                    <a:pt x="2804" y="4635"/>
                  </a:lnTo>
                  <a:lnTo>
                    <a:pt x="2626" y="5081"/>
                  </a:lnTo>
                  <a:lnTo>
                    <a:pt x="2429" y="5519"/>
                  </a:lnTo>
                  <a:lnTo>
                    <a:pt x="2358" y="5358"/>
                  </a:lnTo>
                  <a:lnTo>
                    <a:pt x="2161" y="5019"/>
                  </a:lnTo>
                  <a:lnTo>
                    <a:pt x="1786" y="4528"/>
                  </a:lnTo>
                  <a:lnTo>
                    <a:pt x="1018" y="3706"/>
                  </a:lnTo>
                  <a:lnTo>
                    <a:pt x="777" y="3501"/>
                  </a:lnTo>
                  <a:lnTo>
                    <a:pt x="724" y="3465"/>
                  </a:lnTo>
                  <a:lnTo>
                    <a:pt x="599" y="3474"/>
                  </a:lnTo>
                  <a:lnTo>
                    <a:pt x="545" y="3519"/>
                  </a:lnTo>
                  <a:lnTo>
                    <a:pt x="509" y="3572"/>
                  </a:lnTo>
                  <a:lnTo>
                    <a:pt x="518" y="3697"/>
                  </a:lnTo>
                  <a:lnTo>
                    <a:pt x="563" y="3742"/>
                  </a:lnTo>
                  <a:lnTo>
                    <a:pt x="759" y="3921"/>
                  </a:lnTo>
                  <a:lnTo>
                    <a:pt x="1286" y="4447"/>
                  </a:lnTo>
                  <a:lnTo>
                    <a:pt x="1813" y="5090"/>
                  </a:lnTo>
                  <a:lnTo>
                    <a:pt x="2099" y="5564"/>
                  </a:lnTo>
                  <a:lnTo>
                    <a:pt x="2206" y="5858"/>
                  </a:lnTo>
                  <a:lnTo>
                    <a:pt x="2224" y="5992"/>
                  </a:lnTo>
                  <a:lnTo>
                    <a:pt x="1804" y="6903"/>
                  </a:lnTo>
                  <a:lnTo>
                    <a:pt x="1375" y="7725"/>
                  </a:lnTo>
                  <a:lnTo>
                    <a:pt x="1268" y="7439"/>
                  </a:lnTo>
                  <a:lnTo>
                    <a:pt x="947" y="6805"/>
                  </a:lnTo>
                  <a:lnTo>
                    <a:pt x="456" y="5939"/>
                  </a:lnTo>
                  <a:lnTo>
                    <a:pt x="304" y="5698"/>
                  </a:lnTo>
                  <a:lnTo>
                    <a:pt x="259" y="5644"/>
                  </a:lnTo>
                  <a:lnTo>
                    <a:pt x="143" y="5617"/>
                  </a:lnTo>
                  <a:lnTo>
                    <a:pt x="81" y="5644"/>
                  </a:lnTo>
                  <a:lnTo>
                    <a:pt x="27" y="5689"/>
                  </a:lnTo>
                  <a:lnTo>
                    <a:pt x="0" y="5805"/>
                  </a:lnTo>
                  <a:lnTo>
                    <a:pt x="27" y="5867"/>
                  </a:lnTo>
                  <a:lnTo>
                    <a:pt x="313" y="6332"/>
                  </a:lnTo>
                  <a:lnTo>
                    <a:pt x="866" y="7341"/>
                  </a:lnTo>
                  <a:lnTo>
                    <a:pt x="1116" y="7930"/>
                  </a:lnTo>
                  <a:lnTo>
                    <a:pt x="1152" y="8127"/>
                  </a:lnTo>
                  <a:lnTo>
                    <a:pt x="1152" y="8135"/>
                  </a:lnTo>
                  <a:lnTo>
                    <a:pt x="893" y="8582"/>
                  </a:lnTo>
                  <a:lnTo>
                    <a:pt x="393" y="9287"/>
                  </a:lnTo>
                  <a:lnTo>
                    <a:pt x="152" y="9520"/>
                  </a:lnTo>
                  <a:lnTo>
                    <a:pt x="116" y="9573"/>
                  </a:lnTo>
                  <a:lnTo>
                    <a:pt x="107" y="9698"/>
                  </a:lnTo>
                  <a:lnTo>
                    <a:pt x="143" y="9752"/>
                  </a:lnTo>
                  <a:lnTo>
                    <a:pt x="152" y="9761"/>
                  </a:lnTo>
                  <a:lnTo>
                    <a:pt x="161" y="9761"/>
                  </a:lnTo>
                  <a:lnTo>
                    <a:pt x="206" y="9796"/>
                  </a:lnTo>
                  <a:lnTo>
                    <a:pt x="322" y="9796"/>
                  </a:lnTo>
                  <a:lnTo>
                    <a:pt x="375" y="9761"/>
                  </a:lnTo>
                  <a:lnTo>
                    <a:pt x="509" y="9636"/>
                  </a:lnTo>
                  <a:lnTo>
                    <a:pt x="777" y="9305"/>
                  </a:lnTo>
                  <a:lnTo>
                    <a:pt x="1197" y="8698"/>
                  </a:lnTo>
                  <a:lnTo>
                    <a:pt x="1492" y="8198"/>
                  </a:lnTo>
                  <a:lnTo>
                    <a:pt x="1715" y="8109"/>
                  </a:lnTo>
                  <a:lnTo>
                    <a:pt x="2331" y="8019"/>
                  </a:lnTo>
                  <a:lnTo>
                    <a:pt x="3331" y="8010"/>
                  </a:lnTo>
                  <a:lnTo>
                    <a:pt x="3787" y="8055"/>
                  </a:lnTo>
                  <a:lnTo>
                    <a:pt x="3849" y="8055"/>
                  </a:lnTo>
                  <a:lnTo>
                    <a:pt x="3947" y="7975"/>
                  </a:lnTo>
                  <a:lnTo>
                    <a:pt x="3965" y="7912"/>
                  </a:lnTo>
                  <a:lnTo>
                    <a:pt x="3965" y="7850"/>
                  </a:lnTo>
                  <a:lnTo>
                    <a:pt x="3885" y="7752"/>
                  </a:lnTo>
                  <a:lnTo>
                    <a:pt x="3822" y="7734"/>
                  </a:lnTo>
                  <a:lnTo>
                    <a:pt x="3626" y="7716"/>
                  </a:lnTo>
                  <a:lnTo>
                    <a:pt x="2733" y="7680"/>
                  </a:lnTo>
                  <a:lnTo>
                    <a:pt x="2036" y="7716"/>
                  </a:lnTo>
                  <a:lnTo>
                    <a:pt x="1715" y="7778"/>
                  </a:lnTo>
                  <a:lnTo>
                    <a:pt x="1983" y="7260"/>
                  </a:lnTo>
                  <a:lnTo>
                    <a:pt x="2251" y="6707"/>
                  </a:lnTo>
                  <a:lnTo>
                    <a:pt x="2349" y="6644"/>
                  </a:lnTo>
                  <a:lnTo>
                    <a:pt x="2590" y="6573"/>
                  </a:lnTo>
                  <a:lnTo>
                    <a:pt x="3027" y="6537"/>
                  </a:lnTo>
                  <a:lnTo>
                    <a:pt x="3662" y="6582"/>
                  </a:lnTo>
                  <a:lnTo>
                    <a:pt x="4215" y="6671"/>
                  </a:lnTo>
                  <a:lnTo>
                    <a:pt x="4403" y="6716"/>
                  </a:lnTo>
                  <a:lnTo>
                    <a:pt x="4465" y="6725"/>
                  </a:lnTo>
                  <a:lnTo>
                    <a:pt x="4572" y="6662"/>
                  </a:lnTo>
                  <a:lnTo>
                    <a:pt x="4599" y="6600"/>
                  </a:lnTo>
                  <a:lnTo>
                    <a:pt x="4608" y="6537"/>
                  </a:lnTo>
                  <a:lnTo>
                    <a:pt x="4546" y="6430"/>
                  </a:lnTo>
                  <a:lnTo>
                    <a:pt x="4483" y="6403"/>
                  </a:lnTo>
                  <a:lnTo>
                    <a:pt x="4251" y="6350"/>
                  </a:lnTo>
                  <a:lnTo>
                    <a:pt x="3394" y="6224"/>
                  </a:lnTo>
                  <a:lnTo>
                    <a:pt x="2751" y="6224"/>
                  </a:lnTo>
                  <a:lnTo>
                    <a:pt x="2447" y="6278"/>
                  </a:lnTo>
                  <a:lnTo>
                    <a:pt x="2545" y="6064"/>
                  </a:lnTo>
                  <a:lnTo>
                    <a:pt x="2644" y="5858"/>
                  </a:lnTo>
                  <a:lnTo>
                    <a:pt x="2661" y="5849"/>
                  </a:lnTo>
                  <a:lnTo>
                    <a:pt x="2670" y="5841"/>
                  </a:lnTo>
                  <a:lnTo>
                    <a:pt x="2840" y="5724"/>
                  </a:lnTo>
                  <a:lnTo>
                    <a:pt x="3206" y="5528"/>
                  </a:lnTo>
                  <a:lnTo>
                    <a:pt x="3822" y="5296"/>
                  </a:lnTo>
                  <a:lnTo>
                    <a:pt x="4947" y="5064"/>
                  </a:lnTo>
                  <a:lnTo>
                    <a:pt x="5162" y="5037"/>
                  </a:lnTo>
                  <a:lnTo>
                    <a:pt x="5233" y="5028"/>
                  </a:lnTo>
                  <a:lnTo>
                    <a:pt x="5314" y="4930"/>
                  </a:lnTo>
                  <a:lnTo>
                    <a:pt x="5314" y="4867"/>
                  </a:lnTo>
                  <a:lnTo>
                    <a:pt x="5296" y="4796"/>
                  </a:lnTo>
                  <a:lnTo>
                    <a:pt x="5206" y="4715"/>
                  </a:lnTo>
                  <a:lnTo>
                    <a:pt x="5135" y="4715"/>
                  </a:lnTo>
                  <a:lnTo>
                    <a:pt x="4939" y="4733"/>
                  </a:lnTo>
                  <a:lnTo>
                    <a:pt x="3983" y="4921"/>
                  </a:lnTo>
                  <a:lnTo>
                    <a:pt x="3233" y="5162"/>
                  </a:lnTo>
                  <a:lnTo>
                    <a:pt x="2867" y="5331"/>
                  </a:lnTo>
                  <a:lnTo>
                    <a:pt x="2929" y="5189"/>
                  </a:lnTo>
                  <a:lnTo>
                    <a:pt x="2992" y="5046"/>
                  </a:lnTo>
                  <a:lnTo>
                    <a:pt x="3117" y="4867"/>
                  </a:lnTo>
                  <a:lnTo>
                    <a:pt x="3438" y="4546"/>
                  </a:lnTo>
                  <a:lnTo>
                    <a:pt x="4010" y="4144"/>
                  </a:lnTo>
                  <a:lnTo>
                    <a:pt x="5126" y="3626"/>
                  </a:lnTo>
                  <a:lnTo>
                    <a:pt x="5349" y="3563"/>
                  </a:lnTo>
                  <a:lnTo>
                    <a:pt x="5403" y="3537"/>
                  </a:lnTo>
                  <a:lnTo>
                    <a:pt x="5465" y="3429"/>
                  </a:lnTo>
                  <a:lnTo>
                    <a:pt x="5456" y="3358"/>
                  </a:lnTo>
                  <a:lnTo>
                    <a:pt x="5430" y="3304"/>
                  </a:lnTo>
                  <a:lnTo>
                    <a:pt x="5323" y="3242"/>
                  </a:lnTo>
                  <a:lnTo>
                    <a:pt x="5260" y="3251"/>
                  </a:lnTo>
                  <a:lnTo>
                    <a:pt x="5090" y="3304"/>
                  </a:lnTo>
                  <a:lnTo>
                    <a:pt x="4287" y="3635"/>
                  </a:lnTo>
                  <a:lnTo>
                    <a:pt x="3644" y="3992"/>
                  </a:lnTo>
                  <a:lnTo>
                    <a:pt x="3331" y="4215"/>
                  </a:lnTo>
                  <a:lnTo>
                    <a:pt x="3537" y="3724"/>
                  </a:lnTo>
                  <a:lnTo>
                    <a:pt x="3724" y="3242"/>
                  </a:lnTo>
                  <a:lnTo>
                    <a:pt x="3840" y="3090"/>
                  </a:lnTo>
                  <a:lnTo>
                    <a:pt x="4126" y="2804"/>
                  </a:lnTo>
                  <a:lnTo>
                    <a:pt x="4599" y="2420"/>
                  </a:lnTo>
                  <a:lnTo>
                    <a:pt x="5474" y="1893"/>
                  </a:lnTo>
                  <a:lnTo>
                    <a:pt x="5644" y="1813"/>
                  </a:lnTo>
                  <a:lnTo>
                    <a:pt x="5698" y="1786"/>
                  </a:lnTo>
                  <a:lnTo>
                    <a:pt x="5742" y="1670"/>
                  </a:lnTo>
                  <a:lnTo>
                    <a:pt x="5724" y="1608"/>
                  </a:lnTo>
                  <a:lnTo>
                    <a:pt x="5689" y="1545"/>
                  </a:lnTo>
                  <a:lnTo>
                    <a:pt x="5573" y="1501"/>
                  </a:lnTo>
                  <a:lnTo>
                    <a:pt x="5510" y="1518"/>
                  </a:lnTo>
                  <a:lnTo>
                    <a:pt x="5385" y="1581"/>
                  </a:lnTo>
                  <a:lnTo>
                    <a:pt x="4778" y="1911"/>
                  </a:lnTo>
                  <a:lnTo>
                    <a:pt x="4278" y="2251"/>
                  </a:lnTo>
                  <a:lnTo>
                    <a:pt x="4019" y="2465"/>
                  </a:lnTo>
                  <a:lnTo>
                    <a:pt x="4644" y="777"/>
                  </a:lnTo>
                  <a:lnTo>
                    <a:pt x="4831" y="215"/>
                  </a:lnTo>
                  <a:lnTo>
                    <a:pt x="4849" y="152"/>
                  </a:lnTo>
                  <a:lnTo>
                    <a:pt x="4787" y="36"/>
                  </a:lnTo>
                  <a:lnTo>
                    <a:pt x="4733" y="9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800;p33"/>
            <p:cNvSpPr/>
            <p:nvPr/>
          </p:nvSpPr>
          <p:spPr>
            <a:xfrm>
              <a:off x="4777697" y="2848980"/>
              <a:ext cx="276757" cy="400739"/>
            </a:xfrm>
            <a:custGeom>
              <a:avLst/>
              <a:gdLst/>
              <a:ahLst/>
              <a:cxnLst/>
              <a:rect l="l" t="t" r="r" b="b"/>
              <a:pathLst>
                <a:path w="6815" h="9868" extrusionOk="0">
                  <a:moveTo>
                    <a:pt x="5323" y="0"/>
                  </a:moveTo>
                  <a:lnTo>
                    <a:pt x="5091" y="18"/>
                  </a:lnTo>
                  <a:lnTo>
                    <a:pt x="4876" y="152"/>
                  </a:lnTo>
                  <a:lnTo>
                    <a:pt x="4698" y="393"/>
                  </a:lnTo>
                  <a:lnTo>
                    <a:pt x="4537" y="679"/>
                  </a:lnTo>
                  <a:lnTo>
                    <a:pt x="4350" y="1152"/>
                  </a:lnTo>
                  <a:lnTo>
                    <a:pt x="4269" y="1429"/>
                  </a:lnTo>
                  <a:lnTo>
                    <a:pt x="4216" y="1259"/>
                  </a:lnTo>
                  <a:lnTo>
                    <a:pt x="4046" y="920"/>
                  </a:lnTo>
                  <a:lnTo>
                    <a:pt x="3832" y="661"/>
                  </a:lnTo>
                  <a:lnTo>
                    <a:pt x="3644" y="563"/>
                  </a:lnTo>
                  <a:lnTo>
                    <a:pt x="3501" y="545"/>
                  </a:lnTo>
                  <a:lnTo>
                    <a:pt x="3421" y="563"/>
                  </a:lnTo>
                  <a:lnTo>
                    <a:pt x="3305" y="608"/>
                  </a:lnTo>
                  <a:lnTo>
                    <a:pt x="3126" y="750"/>
                  </a:lnTo>
                  <a:lnTo>
                    <a:pt x="3028" y="956"/>
                  </a:lnTo>
                  <a:lnTo>
                    <a:pt x="2992" y="1188"/>
                  </a:lnTo>
                  <a:lnTo>
                    <a:pt x="3019" y="1599"/>
                  </a:lnTo>
                  <a:lnTo>
                    <a:pt x="3144" y="2170"/>
                  </a:lnTo>
                  <a:lnTo>
                    <a:pt x="3207" y="2438"/>
                  </a:lnTo>
                  <a:lnTo>
                    <a:pt x="3046" y="2277"/>
                  </a:lnTo>
                  <a:lnTo>
                    <a:pt x="2689" y="2001"/>
                  </a:lnTo>
                  <a:lnTo>
                    <a:pt x="2412" y="1867"/>
                  </a:lnTo>
                  <a:lnTo>
                    <a:pt x="2242" y="1840"/>
                  </a:lnTo>
                  <a:lnTo>
                    <a:pt x="2081" y="1867"/>
                  </a:lnTo>
                  <a:lnTo>
                    <a:pt x="1938" y="1974"/>
                  </a:lnTo>
                  <a:lnTo>
                    <a:pt x="1876" y="2063"/>
                  </a:lnTo>
                  <a:lnTo>
                    <a:pt x="1805" y="2188"/>
                  </a:lnTo>
                  <a:lnTo>
                    <a:pt x="1742" y="2438"/>
                  </a:lnTo>
                  <a:lnTo>
                    <a:pt x="1769" y="2679"/>
                  </a:lnTo>
                  <a:lnTo>
                    <a:pt x="1867" y="2929"/>
                  </a:lnTo>
                  <a:lnTo>
                    <a:pt x="1947" y="3045"/>
                  </a:lnTo>
                  <a:lnTo>
                    <a:pt x="2090" y="3215"/>
                  </a:lnTo>
                  <a:lnTo>
                    <a:pt x="2394" y="3545"/>
                  </a:lnTo>
                  <a:lnTo>
                    <a:pt x="2519" y="3733"/>
                  </a:lnTo>
                  <a:lnTo>
                    <a:pt x="2555" y="3804"/>
                  </a:lnTo>
                  <a:lnTo>
                    <a:pt x="2564" y="3903"/>
                  </a:lnTo>
                  <a:lnTo>
                    <a:pt x="2501" y="3947"/>
                  </a:lnTo>
                  <a:lnTo>
                    <a:pt x="2403" y="3912"/>
                  </a:lnTo>
                  <a:lnTo>
                    <a:pt x="2340" y="3867"/>
                  </a:lnTo>
                  <a:lnTo>
                    <a:pt x="2233" y="3778"/>
                  </a:lnTo>
                  <a:lnTo>
                    <a:pt x="2135" y="3679"/>
                  </a:lnTo>
                  <a:lnTo>
                    <a:pt x="2019" y="3590"/>
                  </a:lnTo>
                  <a:lnTo>
                    <a:pt x="1769" y="3465"/>
                  </a:lnTo>
                  <a:lnTo>
                    <a:pt x="1528" y="3438"/>
                  </a:lnTo>
                  <a:lnTo>
                    <a:pt x="1278" y="3537"/>
                  </a:lnTo>
                  <a:lnTo>
                    <a:pt x="1153" y="3635"/>
                  </a:lnTo>
                  <a:lnTo>
                    <a:pt x="1063" y="3724"/>
                  </a:lnTo>
                  <a:lnTo>
                    <a:pt x="956" y="3947"/>
                  </a:lnTo>
                  <a:lnTo>
                    <a:pt x="938" y="4197"/>
                  </a:lnTo>
                  <a:lnTo>
                    <a:pt x="1001" y="4438"/>
                  </a:lnTo>
                  <a:lnTo>
                    <a:pt x="1072" y="4537"/>
                  </a:lnTo>
                  <a:lnTo>
                    <a:pt x="1269" y="4751"/>
                  </a:lnTo>
                  <a:lnTo>
                    <a:pt x="1697" y="5162"/>
                  </a:lnTo>
                  <a:lnTo>
                    <a:pt x="1894" y="5385"/>
                  </a:lnTo>
                  <a:lnTo>
                    <a:pt x="1956" y="5448"/>
                  </a:lnTo>
                  <a:lnTo>
                    <a:pt x="1992" y="5492"/>
                  </a:lnTo>
                  <a:lnTo>
                    <a:pt x="1876" y="5448"/>
                  </a:lnTo>
                  <a:lnTo>
                    <a:pt x="1742" y="5403"/>
                  </a:lnTo>
                  <a:lnTo>
                    <a:pt x="1617" y="5349"/>
                  </a:lnTo>
                  <a:lnTo>
                    <a:pt x="1340" y="5224"/>
                  </a:lnTo>
                  <a:lnTo>
                    <a:pt x="1054" y="5126"/>
                  </a:lnTo>
                  <a:lnTo>
                    <a:pt x="867" y="5081"/>
                  </a:lnTo>
                  <a:lnTo>
                    <a:pt x="554" y="5072"/>
                  </a:lnTo>
                  <a:lnTo>
                    <a:pt x="367" y="5144"/>
                  </a:lnTo>
                  <a:lnTo>
                    <a:pt x="295" y="5224"/>
                  </a:lnTo>
                  <a:lnTo>
                    <a:pt x="233" y="5331"/>
                  </a:lnTo>
                  <a:lnTo>
                    <a:pt x="179" y="5599"/>
                  </a:lnTo>
                  <a:lnTo>
                    <a:pt x="215" y="5876"/>
                  </a:lnTo>
                  <a:lnTo>
                    <a:pt x="322" y="6126"/>
                  </a:lnTo>
                  <a:lnTo>
                    <a:pt x="411" y="6224"/>
                  </a:lnTo>
                  <a:lnTo>
                    <a:pt x="572" y="6367"/>
                  </a:lnTo>
                  <a:lnTo>
                    <a:pt x="956" y="6564"/>
                  </a:lnTo>
                  <a:lnTo>
                    <a:pt x="1367" y="6742"/>
                  </a:lnTo>
                  <a:lnTo>
                    <a:pt x="1733" y="6966"/>
                  </a:lnTo>
                  <a:lnTo>
                    <a:pt x="1867" y="7117"/>
                  </a:lnTo>
                  <a:lnTo>
                    <a:pt x="1796" y="7046"/>
                  </a:lnTo>
                  <a:lnTo>
                    <a:pt x="1483" y="6894"/>
                  </a:lnTo>
                  <a:lnTo>
                    <a:pt x="1099" y="6760"/>
                  </a:lnTo>
                  <a:lnTo>
                    <a:pt x="751" y="6689"/>
                  </a:lnTo>
                  <a:lnTo>
                    <a:pt x="644" y="6680"/>
                  </a:lnTo>
                  <a:lnTo>
                    <a:pt x="447" y="6698"/>
                  </a:lnTo>
                  <a:lnTo>
                    <a:pt x="179" y="6805"/>
                  </a:lnTo>
                  <a:lnTo>
                    <a:pt x="36" y="6992"/>
                  </a:lnTo>
                  <a:lnTo>
                    <a:pt x="1" y="7242"/>
                  </a:lnTo>
                  <a:lnTo>
                    <a:pt x="45" y="7519"/>
                  </a:lnTo>
                  <a:lnTo>
                    <a:pt x="152" y="7805"/>
                  </a:lnTo>
                  <a:lnTo>
                    <a:pt x="367" y="8207"/>
                  </a:lnTo>
                  <a:lnTo>
                    <a:pt x="510" y="8403"/>
                  </a:lnTo>
                  <a:lnTo>
                    <a:pt x="751" y="8707"/>
                  </a:lnTo>
                  <a:lnTo>
                    <a:pt x="1170" y="9207"/>
                  </a:lnTo>
                  <a:lnTo>
                    <a:pt x="1590" y="9591"/>
                  </a:lnTo>
                  <a:lnTo>
                    <a:pt x="1956" y="9770"/>
                  </a:lnTo>
                  <a:lnTo>
                    <a:pt x="2251" y="9850"/>
                  </a:lnTo>
                  <a:lnTo>
                    <a:pt x="2412" y="9868"/>
                  </a:lnTo>
                  <a:lnTo>
                    <a:pt x="2751" y="9832"/>
                  </a:lnTo>
                  <a:lnTo>
                    <a:pt x="3421" y="9680"/>
                  </a:lnTo>
                  <a:lnTo>
                    <a:pt x="4037" y="9457"/>
                  </a:lnTo>
                  <a:lnTo>
                    <a:pt x="4582" y="9162"/>
                  </a:lnTo>
                  <a:lnTo>
                    <a:pt x="5037" y="8832"/>
                  </a:lnTo>
                  <a:lnTo>
                    <a:pt x="5385" y="8484"/>
                  </a:lnTo>
                  <a:lnTo>
                    <a:pt x="5609" y="8135"/>
                  </a:lnTo>
                  <a:lnTo>
                    <a:pt x="5689" y="7814"/>
                  </a:lnTo>
                  <a:lnTo>
                    <a:pt x="5662" y="7671"/>
                  </a:lnTo>
                  <a:lnTo>
                    <a:pt x="5627" y="7573"/>
                  </a:lnTo>
                  <a:lnTo>
                    <a:pt x="5457" y="7430"/>
                  </a:lnTo>
                  <a:lnTo>
                    <a:pt x="5171" y="7341"/>
                  </a:lnTo>
                  <a:lnTo>
                    <a:pt x="4778" y="7323"/>
                  </a:lnTo>
                  <a:lnTo>
                    <a:pt x="4537" y="7332"/>
                  </a:lnTo>
                  <a:lnTo>
                    <a:pt x="4537" y="7323"/>
                  </a:lnTo>
                  <a:lnTo>
                    <a:pt x="5180" y="7109"/>
                  </a:lnTo>
                  <a:lnTo>
                    <a:pt x="5850" y="6796"/>
                  </a:lnTo>
                  <a:lnTo>
                    <a:pt x="6243" y="6537"/>
                  </a:lnTo>
                  <a:lnTo>
                    <a:pt x="6457" y="6305"/>
                  </a:lnTo>
                  <a:lnTo>
                    <a:pt x="6546" y="6135"/>
                  </a:lnTo>
                  <a:lnTo>
                    <a:pt x="6582" y="5965"/>
                  </a:lnTo>
                  <a:lnTo>
                    <a:pt x="6555" y="5778"/>
                  </a:lnTo>
                  <a:lnTo>
                    <a:pt x="6511" y="5680"/>
                  </a:lnTo>
                  <a:lnTo>
                    <a:pt x="6448" y="5555"/>
                  </a:lnTo>
                  <a:lnTo>
                    <a:pt x="6252" y="5412"/>
                  </a:lnTo>
                  <a:lnTo>
                    <a:pt x="6028" y="5349"/>
                  </a:lnTo>
                  <a:lnTo>
                    <a:pt x="5796" y="5358"/>
                  </a:lnTo>
                  <a:lnTo>
                    <a:pt x="5680" y="5385"/>
                  </a:lnTo>
                  <a:lnTo>
                    <a:pt x="5376" y="5465"/>
                  </a:lnTo>
                  <a:lnTo>
                    <a:pt x="5198" y="5456"/>
                  </a:lnTo>
                  <a:lnTo>
                    <a:pt x="5180" y="5403"/>
                  </a:lnTo>
                  <a:lnTo>
                    <a:pt x="5251" y="5305"/>
                  </a:lnTo>
                  <a:lnTo>
                    <a:pt x="5430" y="5198"/>
                  </a:lnTo>
                  <a:lnTo>
                    <a:pt x="5493" y="5189"/>
                  </a:lnTo>
                  <a:lnTo>
                    <a:pt x="5502" y="5180"/>
                  </a:lnTo>
                  <a:lnTo>
                    <a:pt x="5841" y="5099"/>
                  </a:lnTo>
                  <a:lnTo>
                    <a:pt x="6198" y="4947"/>
                  </a:lnTo>
                  <a:lnTo>
                    <a:pt x="6421" y="4787"/>
                  </a:lnTo>
                  <a:lnTo>
                    <a:pt x="6600" y="4563"/>
                  </a:lnTo>
                  <a:lnTo>
                    <a:pt x="6698" y="4278"/>
                  </a:lnTo>
                  <a:lnTo>
                    <a:pt x="6698" y="4099"/>
                  </a:lnTo>
                  <a:lnTo>
                    <a:pt x="6689" y="3983"/>
                  </a:lnTo>
                  <a:lnTo>
                    <a:pt x="6564" y="3769"/>
                  </a:lnTo>
                  <a:lnTo>
                    <a:pt x="6314" y="3608"/>
                  </a:lnTo>
                  <a:lnTo>
                    <a:pt x="5903" y="3537"/>
                  </a:lnTo>
                  <a:lnTo>
                    <a:pt x="5627" y="3554"/>
                  </a:lnTo>
                  <a:lnTo>
                    <a:pt x="5546" y="3563"/>
                  </a:lnTo>
                  <a:lnTo>
                    <a:pt x="5484" y="3545"/>
                  </a:lnTo>
                  <a:lnTo>
                    <a:pt x="5573" y="3447"/>
                  </a:lnTo>
                  <a:lnTo>
                    <a:pt x="5948" y="3215"/>
                  </a:lnTo>
                  <a:lnTo>
                    <a:pt x="6403" y="2885"/>
                  </a:lnTo>
                  <a:lnTo>
                    <a:pt x="6582" y="2688"/>
                  </a:lnTo>
                  <a:lnTo>
                    <a:pt x="6662" y="2581"/>
                  </a:lnTo>
                  <a:lnTo>
                    <a:pt x="6770" y="2367"/>
                  </a:lnTo>
                  <a:lnTo>
                    <a:pt x="6814" y="2170"/>
                  </a:lnTo>
                  <a:lnTo>
                    <a:pt x="6805" y="1992"/>
                  </a:lnTo>
                  <a:lnTo>
                    <a:pt x="6752" y="1840"/>
                  </a:lnTo>
                  <a:lnTo>
                    <a:pt x="6653" y="1715"/>
                  </a:lnTo>
                  <a:lnTo>
                    <a:pt x="6537" y="1626"/>
                  </a:lnTo>
                  <a:lnTo>
                    <a:pt x="6403" y="1572"/>
                  </a:lnTo>
                  <a:lnTo>
                    <a:pt x="6323" y="1572"/>
                  </a:lnTo>
                  <a:lnTo>
                    <a:pt x="6118" y="1599"/>
                  </a:lnTo>
                  <a:lnTo>
                    <a:pt x="5609" y="1795"/>
                  </a:lnTo>
                  <a:lnTo>
                    <a:pt x="5412" y="1876"/>
                  </a:lnTo>
                  <a:lnTo>
                    <a:pt x="5376" y="1893"/>
                  </a:lnTo>
                  <a:lnTo>
                    <a:pt x="5341" y="1867"/>
                  </a:lnTo>
                  <a:lnTo>
                    <a:pt x="5368" y="1742"/>
                  </a:lnTo>
                  <a:lnTo>
                    <a:pt x="5546" y="1358"/>
                  </a:lnTo>
                  <a:lnTo>
                    <a:pt x="5618" y="1224"/>
                  </a:lnTo>
                  <a:lnTo>
                    <a:pt x="5707" y="1009"/>
                  </a:lnTo>
                  <a:lnTo>
                    <a:pt x="5805" y="625"/>
                  </a:lnTo>
                  <a:lnTo>
                    <a:pt x="5778" y="393"/>
                  </a:lnTo>
                  <a:lnTo>
                    <a:pt x="5725" y="304"/>
                  </a:lnTo>
                  <a:lnTo>
                    <a:pt x="5582" y="143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801;p33"/>
            <p:cNvSpPr/>
            <p:nvPr/>
          </p:nvSpPr>
          <p:spPr>
            <a:xfrm>
              <a:off x="4801982" y="2871437"/>
              <a:ext cx="235782" cy="422913"/>
            </a:xfrm>
            <a:custGeom>
              <a:avLst/>
              <a:gdLst/>
              <a:ahLst/>
              <a:cxnLst/>
              <a:rect l="l" t="t" r="r" b="b"/>
              <a:pathLst>
                <a:path w="5806" h="10414" extrusionOk="0">
                  <a:moveTo>
                    <a:pt x="4484" y="1"/>
                  </a:moveTo>
                  <a:lnTo>
                    <a:pt x="4368" y="46"/>
                  </a:lnTo>
                  <a:lnTo>
                    <a:pt x="4332" y="108"/>
                  </a:lnTo>
                  <a:lnTo>
                    <a:pt x="4118" y="662"/>
                  </a:lnTo>
                  <a:lnTo>
                    <a:pt x="3502" y="2341"/>
                  </a:lnTo>
                  <a:lnTo>
                    <a:pt x="3448" y="2028"/>
                  </a:lnTo>
                  <a:lnTo>
                    <a:pt x="3278" y="1439"/>
                  </a:lnTo>
                  <a:lnTo>
                    <a:pt x="3028" y="787"/>
                  </a:lnTo>
                  <a:lnTo>
                    <a:pt x="2975" y="662"/>
                  </a:lnTo>
                  <a:lnTo>
                    <a:pt x="2930" y="608"/>
                  </a:lnTo>
                  <a:lnTo>
                    <a:pt x="2814" y="572"/>
                  </a:lnTo>
                  <a:lnTo>
                    <a:pt x="2751" y="590"/>
                  </a:lnTo>
                  <a:lnTo>
                    <a:pt x="2698" y="626"/>
                  </a:lnTo>
                  <a:lnTo>
                    <a:pt x="2662" y="742"/>
                  </a:lnTo>
                  <a:lnTo>
                    <a:pt x="2680" y="805"/>
                  </a:lnTo>
                  <a:lnTo>
                    <a:pt x="2760" y="974"/>
                  </a:lnTo>
                  <a:lnTo>
                    <a:pt x="3091" y="1939"/>
                  </a:lnTo>
                  <a:lnTo>
                    <a:pt x="3207" y="2537"/>
                  </a:lnTo>
                  <a:lnTo>
                    <a:pt x="3234" y="2939"/>
                  </a:lnTo>
                  <a:lnTo>
                    <a:pt x="3234" y="3135"/>
                  </a:lnTo>
                  <a:lnTo>
                    <a:pt x="3064" y="3618"/>
                  </a:lnTo>
                  <a:lnTo>
                    <a:pt x="2894" y="4127"/>
                  </a:lnTo>
                  <a:lnTo>
                    <a:pt x="2805" y="3760"/>
                  </a:lnTo>
                  <a:lnTo>
                    <a:pt x="2546" y="3073"/>
                  </a:lnTo>
                  <a:lnTo>
                    <a:pt x="2153" y="2296"/>
                  </a:lnTo>
                  <a:lnTo>
                    <a:pt x="2055" y="2153"/>
                  </a:lnTo>
                  <a:lnTo>
                    <a:pt x="2010" y="2099"/>
                  </a:lnTo>
                  <a:lnTo>
                    <a:pt x="1885" y="2082"/>
                  </a:lnTo>
                  <a:lnTo>
                    <a:pt x="1832" y="2108"/>
                  </a:lnTo>
                  <a:lnTo>
                    <a:pt x="1778" y="2153"/>
                  </a:lnTo>
                  <a:lnTo>
                    <a:pt x="1751" y="2269"/>
                  </a:lnTo>
                  <a:lnTo>
                    <a:pt x="1787" y="2332"/>
                  </a:lnTo>
                  <a:lnTo>
                    <a:pt x="1912" y="2528"/>
                  </a:lnTo>
                  <a:lnTo>
                    <a:pt x="2430" y="3635"/>
                  </a:lnTo>
                  <a:lnTo>
                    <a:pt x="2609" y="4314"/>
                  </a:lnTo>
                  <a:lnTo>
                    <a:pt x="2644" y="4761"/>
                  </a:lnTo>
                  <a:lnTo>
                    <a:pt x="2626" y="4984"/>
                  </a:lnTo>
                  <a:lnTo>
                    <a:pt x="2582" y="5136"/>
                  </a:lnTo>
                  <a:lnTo>
                    <a:pt x="2537" y="5279"/>
                  </a:lnTo>
                  <a:lnTo>
                    <a:pt x="2367" y="4921"/>
                  </a:lnTo>
                  <a:lnTo>
                    <a:pt x="1948" y="4252"/>
                  </a:lnTo>
                  <a:lnTo>
                    <a:pt x="1340" y="3493"/>
                  </a:lnTo>
                  <a:lnTo>
                    <a:pt x="1198" y="3350"/>
                  </a:lnTo>
                  <a:lnTo>
                    <a:pt x="1144" y="3314"/>
                  </a:lnTo>
                  <a:lnTo>
                    <a:pt x="1019" y="3305"/>
                  </a:lnTo>
                  <a:lnTo>
                    <a:pt x="965" y="3350"/>
                  </a:lnTo>
                  <a:lnTo>
                    <a:pt x="930" y="3403"/>
                  </a:lnTo>
                  <a:lnTo>
                    <a:pt x="930" y="3528"/>
                  </a:lnTo>
                  <a:lnTo>
                    <a:pt x="965" y="3573"/>
                  </a:lnTo>
                  <a:lnTo>
                    <a:pt x="1117" y="3734"/>
                  </a:lnTo>
                  <a:lnTo>
                    <a:pt x="1823" y="4636"/>
                  </a:lnTo>
                  <a:lnTo>
                    <a:pt x="2153" y="5207"/>
                  </a:lnTo>
                  <a:lnTo>
                    <a:pt x="2305" y="5600"/>
                  </a:lnTo>
                  <a:lnTo>
                    <a:pt x="2358" y="5796"/>
                  </a:lnTo>
                  <a:lnTo>
                    <a:pt x="2367" y="5814"/>
                  </a:lnTo>
                  <a:lnTo>
                    <a:pt x="2367" y="5832"/>
                  </a:lnTo>
                  <a:lnTo>
                    <a:pt x="2305" y="6055"/>
                  </a:lnTo>
                  <a:lnTo>
                    <a:pt x="2242" y="6279"/>
                  </a:lnTo>
                  <a:lnTo>
                    <a:pt x="2055" y="6047"/>
                  </a:lnTo>
                  <a:lnTo>
                    <a:pt x="1564" y="5627"/>
                  </a:lnTo>
                  <a:lnTo>
                    <a:pt x="823" y="5171"/>
                  </a:lnTo>
                  <a:lnTo>
                    <a:pt x="608" y="5064"/>
                  </a:lnTo>
                  <a:lnTo>
                    <a:pt x="546" y="5046"/>
                  </a:lnTo>
                  <a:lnTo>
                    <a:pt x="430" y="5082"/>
                  </a:lnTo>
                  <a:lnTo>
                    <a:pt x="394" y="5136"/>
                  </a:lnTo>
                  <a:lnTo>
                    <a:pt x="376" y="5198"/>
                  </a:lnTo>
                  <a:lnTo>
                    <a:pt x="412" y="5323"/>
                  </a:lnTo>
                  <a:lnTo>
                    <a:pt x="465" y="5359"/>
                  </a:lnTo>
                  <a:lnTo>
                    <a:pt x="644" y="5439"/>
                  </a:lnTo>
                  <a:lnTo>
                    <a:pt x="1126" y="5725"/>
                  </a:lnTo>
                  <a:lnTo>
                    <a:pt x="1635" y="6100"/>
                  </a:lnTo>
                  <a:lnTo>
                    <a:pt x="1939" y="6413"/>
                  </a:lnTo>
                  <a:lnTo>
                    <a:pt x="2082" y="6627"/>
                  </a:lnTo>
                  <a:lnTo>
                    <a:pt x="2117" y="6725"/>
                  </a:lnTo>
                  <a:lnTo>
                    <a:pt x="1966" y="7324"/>
                  </a:lnTo>
                  <a:lnTo>
                    <a:pt x="1841" y="7895"/>
                  </a:lnTo>
                  <a:lnTo>
                    <a:pt x="1626" y="7645"/>
                  </a:lnTo>
                  <a:lnTo>
                    <a:pt x="1126" y="7163"/>
                  </a:lnTo>
                  <a:lnTo>
                    <a:pt x="421" y="6609"/>
                  </a:lnTo>
                  <a:lnTo>
                    <a:pt x="260" y="6502"/>
                  </a:lnTo>
                  <a:lnTo>
                    <a:pt x="197" y="6475"/>
                  </a:lnTo>
                  <a:lnTo>
                    <a:pt x="72" y="6502"/>
                  </a:lnTo>
                  <a:lnTo>
                    <a:pt x="37" y="6556"/>
                  </a:lnTo>
                  <a:lnTo>
                    <a:pt x="1" y="6609"/>
                  </a:lnTo>
                  <a:lnTo>
                    <a:pt x="28" y="6734"/>
                  </a:lnTo>
                  <a:lnTo>
                    <a:pt x="81" y="6779"/>
                  </a:lnTo>
                  <a:lnTo>
                    <a:pt x="456" y="7038"/>
                  </a:lnTo>
                  <a:lnTo>
                    <a:pt x="1215" y="7681"/>
                  </a:lnTo>
                  <a:lnTo>
                    <a:pt x="1626" y="8145"/>
                  </a:lnTo>
                  <a:lnTo>
                    <a:pt x="1742" y="8359"/>
                  </a:lnTo>
                  <a:lnTo>
                    <a:pt x="1644" y="8931"/>
                  </a:lnTo>
                  <a:lnTo>
                    <a:pt x="1573" y="9672"/>
                  </a:lnTo>
                  <a:lnTo>
                    <a:pt x="1573" y="10092"/>
                  </a:lnTo>
                  <a:lnTo>
                    <a:pt x="1590" y="10279"/>
                  </a:lnTo>
                  <a:lnTo>
                    <a:pt x="1599" y="10333"/>
                  </a:lnTo>
                  <a:lnTo>
                    <a:pt x="1689" y="10413"/>
                  </a:lnTo>
                  <a:lnTo>
                    <a:pt x="1769" y="10413"/>
                  </a:lnTo>
                  <a:lnTo>
                    <a:pt x="1832" y="10395"/>
                  </a:lnTo>
                  <a:lnTo>
                    <a:pt x="1903" y="10297"/>
                  </a:lnTo>
                  <a:lnTo>
                    <a:pt x="1912" y="10235"/>
                  </a:lnTo>
                  <a:lnTo>
                    <a:pt x="1885" y="9904"/>
                  </a:lnTo>
                  <a:lnTo>
                    <a:pt x="1948" y="9038"/>
                  </a:lnTo>
                  <a:lnTo>
                    <a:pt x="2037" y="8529"/>
                  </a:lnTo>
                  <a:lnTo>
                    <a:pt x="2046" y="8529"/>
                  </a:lnTo>
                  <a:lnTo>
                    <a:pt x="2207" y="8395"/>
                  </a:lnTo>
                  <a:lnTo>
                    <a:pt x="2769" y="8109"/>
                  </a:lnTo>
                  <a:lnTo>
                    <a:pt x="3841" y="7690"/>
                  </a:lnTo>
                  <a:lnTo>
                    <a:pt x="4359" y="7520"/>
                  </a:lnTo>
                  <a:lnTo>
                    <a:pt x="4421" y="7493"/>
                  </a:lnTo>
                  <a:lnTo>
                    <a:pt x="4475" y="7386"/>
                  </a:lnTo>
                  <a:lnTo>
                    <a:pt x="4466" y="7324"/>
                  </a:lnTo>
                  <a:lnTo>
                    <a:pt x="4439" y="7261"/>
                  </a:lnTo>
                  <a:lnTo>
                    <a:pt x="4323" y="7207"/>
                  </a:lnTo>
                  <a:lnTo>
                    <a:pt x="4261" y="7216"/>
                  </a:lnTo>
                  <a:lnTo>
                    <a:pt x="3993" y="7297"/>
                  </a:lnTo>
                  <a:lnTo>
                    <a:pt x="3055" y="7645"/>
                  </a:lnTo>
                  <a:lnTo>
                    <a:pt x="2403" y="7931"/>
                  </a:lnTo>
                  <a:lnTo>
                    <a:pt x="2126" y="8074"/>
                  </a:lnTo>
                  <a:lnTo>
                    <a:pt x="2332" y="7172"/>
                  </a:lnTo>
                  <a:lnTo>
                    <a:pt x="2600" y="6207"/>
                  </a:lnTo>
                  <a:lnTo>
                    <a:pt x="2698" y="6109"/>
                  </a:lnTo>
                  <a:lnTo>
                    <a:pt x="2966" y="5957"/>
                  </a:lnTo>
                  <a:lnTo>
                    <a:pt x="3502" y="5779"/>
                  </a:lnTo>
                  <a:lnTo>
                    <a:pt x="4314" y="5627"/>
                  </a:lnTo>
                  <a:lnTo>
                    <a:pt x="5055" y="5564"/>
                  </a:lnTo>
                  <a:lnTo>
                    <a:pt x="5314" y="5555"/>
                  </a:lnTo>
                  <a:lnTo>
                    <a:pt x="5386" y="5546"/>
                  </a:lnTo>
                  <a:lnTo>
                    <a:pt x="5466" y="5457"/>
                  </a:lnTo>
                  <a:lnTo>
                    <a:pt x="5475" y="5395"/>
                  </a:lnTo>
                  <a:lnTo>
                    <a:pt x="5466" y="5323"/>
                  </a:lnTo>
                  <a:lnTo>
                    <a:pt x="5377" y="5243"/>
                  </a:lnTo>
                  <a:lnTo>
                    <a:pt x="5314" y="5234"/>
                  </a:lnTo>
                  <a:lnTo>
                    <a:pt x="5002" y="5243"/>
                  </a:lnTo>
                  <a:lnTo>
                    <a:pt x="3877" y="5368"/>
                  </a:lnTo>
                  <a:lnTo>
                    <a:pt x="3278" y="5502"/>
                  </a:lnTo>
                  <a:lnTo>
                    <a:pt x="2912" y="5627"/>
                  </a:lnTo>
                  <a:lnTo>
                    <a:pt x="2742" y="5707"/>
                  </a:lnTo>
                  <a:lnTo>
                    <a:pt x="2885" y="5252"/>
                  </a:lnTo>
                  <a:lnTo>
                    <a:pt x="3028" y="4787"/>
                  </a:lnTo>
                  <a:lnTo>
                    <a:pt x="3126" y="4707"/>
                  </a:lnTo>
                  <a:lnTo>
                    <a:pt x="3385" y="4546"/>
                  </a:lnTo>
                  <a:lnTo>
                    <a:pt x="3877" y="4323"/>
                  </a:lnTo>
                  <a:lnTo>
                    <a:pt x="4984" y="3984"/>
                  </a:lnTo>
                  <a:lnTo>
                    <a:pt x="5502" y="3868"/>
                  </a:lnTo>
                  <a:lnTo>
                    <a:pt x="5564" y="3850"/>
                  </a:lnTo>
                  <a:lnTo>
                    <a:pt x="5627" y="3743"/>
                  </a:lnTo>
                  <a:lnTo>
                    <a:pt x="5627" y="3680"/>
                  </a:lnTo>
                  <a:lnTo>
                    <a:pt x="5609" y="3618"/>
                  </a:lnTo>
                  <a:lnTo>
                    <a:pt x="5502" y="3546"/>
                  </a:lnTo>
                  <a:lnTo>
                    <a:pt x="5439" y="3546"/>
                  </a:lnTo>
                  <a:lnTo>
                    <a:pt x="5225" y="3591"/>
                  </a:lnTo>
                  <a:lnTo>
                    <a:pt x="4243" y="3859"/>
                  </a:lnTo>
                  <a:lnTo>
                    <a:pt x="3510" y="4127"/>
                  </a:lnTo>
                  <a:lnTo>
                    <a:pt x="3189" y="4287"/>
                  </a:lnTo>
                  <a:lnTo>
                    <a:pt x="3368" y="3752"/>
                  </a:lnTo>
                  <a:lnTo>
                    <a:pt x="3537" y="3243"/>
                  </a:lnTo>
                  <a:lnTo>
                    <a:pt x="3627" y="3109"/>
                  </a:lnTo>
                  <a:lnTo>
                    <a:pt x="3894" y="2841"/>
                  </a:lnTo>
                  <a:lnTo>
                    <a:pt x="4403" y="2457"/>
                  </a:lnTo>
                  <a:lnTo>
                    <a:pt x="5484" y="1823"/>
                  </a:lnTo>
                  <a:lnTo>
                    <a:pt x="5716" y="1707"/>
                  </a:lnTo>
                  <a:lnTo>
                    <a:pt x="5770" y="1671"/>
                  </a:lnTo>
                  <a:lnTo>
                    <a:pt x="5805" y="1555"/>
                  </a:lnTo>
                  <a:lnTo>
                    <a:pt x="5788" y="1492"/>
                  </a:lnTo>
                  <a:lnTo>
                    <a:pt x="5752" y="1439"/>
                  </a:lnTo>
                  <a:lnTo>
                    <a:pt x="5636" y="1394"/>
                  </a:lnTo>
                  <a:lnTo>
                    <a:pt x="5573" y="1421"/>
                  </a:lnTo>
                  <a:lnTo>
                    <a:pt x="5413" y="1492"/>
                  </a:lnTo>
                  <a:lnTo>
                    <a:pt x="4653" y="1912"/>
                  </a:lnTo>
                  <a:lnTo>
                    <a:pt x="4064" y="2296"/>
                  </a:lnTo>
                  <a:lnTo>
                    <a:pt x="3796" y="2510"/>
                  </a:lnTo>
                  <a:lnTo>
                    <a:pt x="4439" y="724"/>
                  </a:lnTo>
                  <a:lnTo>
                    <a:pt x="4636" y="224"/>
                  </a:lnTo>
                  <a:lnTo>
                    <a:pt x="4653" y="162"/>
                  </a:lnTo>
                  <a:lnTo>
                    <a:pt x="4600" y="46"/>
                  </a:lnTo>
                  <a:lnTo>
                    <a:pt x="4546" y="10"/>
                  </a:lnTo>
                  <a:lnTo>
                    <a:pt x="4484" y="1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802;p33"/>
            <p:cNvSpPr/>
            <p:nvPr/>
          </p:nvSpPr>
          <p:spPr>
            <a:xfrm>
              <a:off x="4638447" y="2813812"/>
              <a:ext cx="253528" cy="413816"/>
            </a:xfrm>
            <a:custGeom>
              <a:avLst/>
              <a:gdLst/>
              <a:ahLst/>
              <a:cxnLst/>
              <a:rect l="l" t="t" r="r" b="b"/>
              <a:pathLst>
                <a:path w="6243" h="10190" extrusionOk="0">
                  <a:moveTo>
                    <a:pt x="3965" y="0"/>
                  </a:moveTo>
                  <a:lnTo>
                    <a:pt x="3760" y="72"/>
                  </a:lnTo>
                  <a:lnTo>
                    <a:pt x="3671" y="116"/>
                  </a:lnTo>
                  <a:lnTo>
                    <a:pt x="3537" y="313"/>
                  </a:lnTo>
                  <a:lnTo>
                    <a:pt x="3421" y="688"/>
                  </a:lnTo>
                  <a:lnTo>
                    <a:pt x="3403" y="920"/>
                  </a:lnTo>
                  <a:lnTo>
                    <a:pt x="3403" y="1072"/>
                  </a:lnTo>
                  <a:lnTo>
                    <a:pt x="3367" y="1491"/>
                  </a:lnTo>
                  <a:lnTo>
                    <a:pt x="3322" y="1616"/>
                  </a:lnTo>
                  <a:lnTo>
                    <a:pt x="3278" y="1625"/>
                  </a:lnTo>
                  <a:lnTo>
                    <a:pt x="3251" y="1599"/>
                  </a:lnTo>
                  <a:lnTo>
                    <a:pt x="3126" y="1420"/>
                  </a:lnTo>
                  <a:lnTo>
                    <a:pt x="2778" y="1000"/>
                  </a:lnTo>
                  <a:lnTo>
                    <a:pt x="2608" y="875"/>
                  </a:lnTo>
                  <a:lnTo>
                    <a:pt x="2546" y="848"/>
                  </a:lnTo>
                  <a:lnTo>
                    <a:pt x="2403" y="822"/>
                  </a:lnTo>
                  <a:lnTo>
                    <a:pt x="2251" y="840"/>
                  </a:lnTo>
                  <a:lnTo>
                    <a:pt x="2108" y="902"/>
                  </a:lnTo>
                  <a:lnTo>
                    <a:pt x="1992" y="1009"/>
                  </a:lnTo>
                  <a:lnTo>
                    <a:pt x="1894" y="1161"/>
                  </a:lnTo>
                  <a:lnTo>
                    <a:pt x="1831" y="1357"/>
                  </a:lnTo>
                  <a:lnTo>
                    <a:pt x="1822" y="1590"/>
                  </a:lnTo>
                  <a:lnTo>
                    <a:pt x="1840" y="1715"/>
                  </a:lnTo>
                  <a:lnTo>
                    <a:pt x="1903" y="1983"/>
                  </a:lnTo>
                  <a:lnTo>
                    <a:pt x="2135" y="2500"/>
                  </a:lnTo>
                  <a:lnTo>
                    <a:pt x="2340" y="2884"/>
                  </a:lnTo>
                  <a:lnTo>
                    <a:pt x="2376" y="3009"/>
                  </a:lnTo>
                  <a:lnTo>
                    <a:pt x="2313" y="2992"/>
                  </a:lnTo>
                  <a:lnTo>
                    <a:pt x="2242" y="2947"/>
                  </a:lnTo>
                  <a:lnTo>
                    <a:pt x="2010" y="2786"/>
                  </a:lnTo>
                  <a:lnTo>
                    <a:pt x="1617" y="2652"/>
                  </a:lnTo>
                  <a:lnTo>
                    <a:pt x="1322" y="2670"/>
                  </a:lnTo>
                  <a:lnTo>
                    <a:pt x="1108" y="2804"/>
                  </a:lnTo>
                  <a:lnTo>
                    <a:pt x="1045" y="2893"/>
                  </a:lnTo>
                  <a:lnTo>
                    <a:pt x="956" y="3045"/>
                  </a:lnTo>
                  <a:lnTo>
                    <a:pt x="894" y="3349"/>
                  </a:lnTo>
                  <a:lnTo>
                    <a:pt x="938" y="3626"/>
                  </a:lnTo>
                  <a:lnTo>
                    <a:pt x="1063" y="3876"/>
                  </a:lnTo>
                  <a:lnTo>
                    <a:pt x="1295" y="4188"/>
                  </a:lnTo>
                  <a:lnTo>
                    <a:pt x="1554" y="4420"/>
                  </a:lnTo>
                  <a:lnTo>
                    <a:pt x="1554" y="4438"/>
                  </a:lnTo>
                  <a:lnTo>
                    <a:pt x="1608" y="4474"/>
                  </a:lnTo>
                  <a:lnTo>
                    <a:pt x="1706" y="4662"/>
                  </a:lnTo>
                  <a:lnTo>
                    <a:pt x="1724" y="4778"/>
                  </a:lnTo>
                  <a:lnTo>
                    <a:pt x="1679" y="4813"/>
                  </a:lnTo>
                  <a:lnTo>
                    <a:pt x="1519" y="4733"/>
                  </a:lnTo>
                  <a:lnTo>
                    <a:pt x="1295" y="4519"/>
                  </a:lnTo>
                  <a:lnTo>
                    <a:pt x="1215" y="4438"/>
                  </a:lnTo>
                  <a:lnTo>
                    <a:pt x="1010" y="4313"/>
                  </a:lnTo>
                  <a:lnTo>
                    <a:pt x="786" y="4251"/>
                  </a:lnTo>
                  <a:lnTo>
                    <a:pt x="545" y="4286"/>
                  </a:lnTo>
                  <a:lnTo>
                    <a:pt x="429" y="4358"/>
                  </a:lnTo>
                  <a:lnTo>
                    <a:pt x="340" y="4420"/>
                  </a:lnTo>
                  <a:lnTo>
                    <a:pt x="224" y="4572"/>
                  </a:lnTo>
                  <a:lnTo>
                    <a:pt x="170" y="4742"/>
                  </a:lnTo>
                  <a:lnTo>
                    <a:pt x="170" y="4929"/>
                  </a:lnTo>
                  <a:lnTo>
                    <a:pt x="242" y="5233"/>
                  </a:lnTo>
                  <a:lnTo>
                    <a:pt x="456" y="5662"/>
                  </a:lnTo>
                  <a:lnTo>
                    <a:pt x="885" y="6260"/>
                  </a:lnTo>
                  <a:lnTo>
                    <a:pt x="1340" y="6760"/>
                  </a:lnTo>
                  <a:lnTo>
                    <a:pt x="1331" y="6778"/>
                  </a:lnTo>
                  <a:lnTo>
                    <a:pt x="1135" y="6644"/>
                  </a:lnTo>
                  <a:lnTo>
                    <a:pt x="777" y="6474"/>
                  </a:lnTo>
                  <a:lnTo>
                    <a:pt x="483" y="6403"/>
                  </a:lnTo>
                  <a:lnTo>
                    <a:pt x="268" y="6448"/>
                  </a:lnTo>
                  <a:lnTo>
                    <a:pt x="188" y="6510"/>
                  </a:lnTo>
                  <a:lnTo>
                    <a:pt x="90" y="6626"/>
                  </a:lnTo>
                  <a:lnTo>
                    <a:pt x="1" y="6948"/>
                  </a:lnTo>
                  <a:lnTo>
                    <a:pt x="27" y="7358"/>
                  </a:lnTo>
                  <a:lnTo>
                    <a:pt x="161" y="7832"/>
                  </a:lnTo>
                  <a:lnTo>
                    <a:pt x="393" y="8350"/>
                  </a:lnTo>
                  <a:lnTo>
                    <a:pt x="724" y="8868"/>
                  </a:lnTo>
                  <a:lnTo>
                    <a:pt x="1153" y="9368"/>
                  </a:lnTo>
                  <a:lnTo>
                    <a:pt x="1653" y="9823"/>
                  </a:lnTo>
                  <a:lnTo>
                    <a:pt x="1938" y="10028"/>
                  </a:lnTo>
                  <a:lnTo>
                    <a:pt x="2090" y="10091"/>
                  </a:lnTo>
                  <a:lnTo>
                    <a:pt x="2376" y="10162"/>
                  </a:lnTo>
                  <a:lnTo>
                    <a:pt x="2787" y="10189"/>
                  </a:lnTo>
                  <a:lnTo>
                    <a:pt x="3340" y="10064"/>
                  </a:lnTo>
                  <a:lnTo>
                    <a:pt x="3957" y="9832"/>
                  </a:lnTo>
                  <a:lnTo>
                    <a:pt x="4314" y="9689"/>
                  </a:lnTo>
                  <a:lnTo>
                    <a:pt x="4537" y="9591"/>
                  </a:lnTo>
                  <a:lnTo>
                    <a:pt x="4921" y="9350"/>
                  </a:lnTo>
                  <a:lnTo>
                    <a:pt x="5153" y="9144"/>
                  </a:lnTo>
                  <a:lnTo>
                    <a:pt x="5323" y="8930"/>
                  </a:lnTo>
                  <a:lnTo>
                    <a:pt x="5421" y="8698"/>
                  </a:lnTo>
                  <a:lnTo>
                    <a:pt x="5385" y="8466"/>
                  </a:lnTo>
                  <a:lnTo>
                    <a:pt x="5207" y="8233"/>
                  </a:lnTo>
                  <a:lnTo>
                    <a:pt x="5046" y="8126"/>
                  </a:lnTo>
                  <a:lnTo>
                    <a:pt x="4948" y="8073"/>
                  </a:lnTo>
                  <a:lnTo>
                    <a:pt x="4608" y="7975"/>
                  </a:lnTo>
                  <a:lnTo>
                    <a:pt x="4215" y="7894"/>
                  </a:lnTo>
                  <a:lnTo>
                    <a:pt x="3867" y="7876"/>
                  </a:lnTo>
                  <a:lnTo>
                    <a:pt x="3760" y="7903"/>
                  </a:lnTo>
                  <a:lnTo>
                    <a:pt x="3957" y="7832"/>
                  </a:lnTo>
                  <a:lnTo>
                    <a:pt x="4385" y="7823"/>
                  </a:lnTo>
                  <a:lnTo>
                    <a:pt x="4823" y="7867"/>
                  </a:lnTo>
                  <a:lnTo>
                    <a:pt x="5260" y="7885"/>
                  </a:lnTo>
                  <a:lnTo>
                    <a:pt x="5475" y="7841"/>
                  </a:lnTo>
                  <a:lnTo>
                    <a:pt x="5591" y="7796"/>
                  </a:lnTo>
                  <a:lnTo>
                    <a:pt x="5814" y="7635"/>
                  </a:lnTo>
                  <a:lnTo>
                    <a:pt x="5975" y="7412"/>
                  </a:lnTo>
                  <a:lnTo>
                    <a:pt x="6064" y="7153"/>
                  </a:lnTo>
                  <a:lnTo>
                    <a:pt x="6055" y="7028"/>
                  </a:lnTo>
                  <a:lnTo>
                    <a:pt x="6037" y="6921"/>
                  </a:lnTo>
                  <a:lnTo>
                    <a:pt x="5912" y="6769"/>
                  </a:lnTo>
                  <a:lnTo>
                    <a:pt x="5635" y="6617"/>
                  </a:lnTo>
                  <a:lnTo>
                    <a:pt x="5448" y="6573"/>
                  </a:lnTo>
                  <a:lnTo>
                    <a:pt x="5153" y="6510"/>
                  </a:lnTo>
                  <a:lnTo>
                    <a:pt x="4850" y="6483"/>
                  </a:lnTo>
                  <a:lnTo>
                    <a:pt x="4716" y="6465"/>
                  </a:lnTo>
                  <a:lnTo>
                    <a:pt x="4573" y="6448"/>
                  </a:lnTo>
                  <a:lnTo>
                    <a:pt x="4457" y="6421"/>
                  </a:lnTo>
                  <a:lnTo>
                    <a:pt x="4510" y="6403"/>
                  </a:lnTo>
                  <a:lnTo>
                    <a:pt x="4599" y="6376"/>
                  </a:lnTo>
                  <a:lnTo>
                    <a:pt x="4876" y="6278"/>
                  </a:lnTo>
                  <a:lnTo>
                    <a:pt x="5448" y="6135"/>
                  </a:lnTo>
                  <a:lnTo>
                    <a:pt x="5725" y="6046"/>
                  </a:lnTo>
                  <a:lnTo>
                    <a:pt x="5841" y="5992"/>
                  </a:lnTo>
                  <a:lnTo>
                    <a:pt x="6010" y="5822"/>
                  </a:lnTo>
                  <a:lnTo>
                    <a:pt x="6109" y="5590"/>
                  </a:lnTo>
                  <a:lnTo>
                    <a:pt x="6126" y="5340"/>
                  </a:lnTo>
                  <a:lnTo>
                    <a:pt x="6100" y="5224"/>
                  </a:lnTo>
                  <a:lnTo>
                    <a:pt x="6046" y="5072"/>
                  </a:lnTo>
                  <a:lnTo>
                    <a:pt x="5868" y="4867"/>
                  </a:lnTo>
                  <a:lnTo>
                    <a:pt x="5644" y="4769"/>
                  </a:lnTo>
                  <a:lnTo>
                    <a:pt x="5376" y="4751"/>
                  </a:lnTo>
                  <a:lnTo>
                    <a:pt x="5225" y="4778"/>
                  </a:lnTo>
                  <a:lnTo>
                    <a:pt x="5091" y="4813"/>
                  </a:lnTo>
                  <a:lnTo>
                    <a:pt x="4948" y="4840"/>
                  </a:lnTo>
                  <a:lnTo>
                    <a:pt x="4876" y="4849"/>
                  </a:lnTo>
                  <a:lnTo>
                    <a:pt x="4769" y="4822"/>
                  </a:lnTo>
                  <a:lnTo>
                    <a:pt x="4742" y="4760"/>
                  </a:lnTo>
                  <a:lnTo>
                    <a:pt x="4796" y="4670"/>
                  </a:lnTo>
                  <a:lnTo>
                    <a:pt x="4858" y="4626"/>
                  </a:lnTo>
                  <a:lnTo>
                    <a:pt x="5055" y="4528"/>
                  </a:lnTo>
                  <a:lnTo>
                    <a:pt x="5492" y="4394"/>
                  </a:lnTo>
                  <a:lnTo>
                    <a:pt x="5698" y="4313"/>
                  </a:lnTo>
                  <a:lnTo>
                    <a:pt x="5832" y="4251"/>
                  </a:lnTo>
                  <a:lnTo>
                    <a:pt x="6037" y="4090"/>
                  </a:lnTo>
                  <a:lnTo>
                    <a:pt x="6171" y="3885"/>
                  </a:lnTo>
                  <a:lnTo>
                    <a:pt x="6243" y="3635"/>
                  </a:lnTo>
                  <a:lnTo>
                    <a:pt x="6243" y="3492"/>
                  </a:lnTo>
                  <a:lnTo>
                    <a:pt x="6234" y="3385"/>
                  </a:lnTo>
                  <a:lnTo>
                    <a:pt x="6162" y="3224"/>
                  </a:lnTo>
                  <a:lnTo>
                    <a:pt x="6037" y="3117"/>
                  </a:lnTo>
                  <a:lnTo>
                    <a:pt x="5868" y="3063"/>
                  </a:lnTo>
                  <a:lnTo>
                    <a:pt x="5573" y="3045"/>
                  </a:lnTo>
                  <a:lnTo>
                    <a:pt x="5117" y="3108"/>
                  </a:lnTo>
                  <a:lnTo>
                    <a:pt x="4903" y="3161"/>
                  </a:lnTo>
                  <a:lnTo>
                    <a:pt x="5091" y="2965"/>
                  </a:lnTo>
                  <a:lnTo>
                    <a:pt x="5484" y="2527"/>
                  </a:lnTo>
                  <a:lnTo>
                    <a:pt x="5698" y="2188"/>
                  </a:lnTo>
                  <a:lnTo>
                    <a:pt x="5787" y="1956"/>
                  </a:lnTo>
                  <a:lnTo>
                    <a:pt x="5796" y="1741"/>
                  </a:lnTo>
                  <a:lnTo>
                    <a:pt x="5716" y="1527"/>
                  </a:lnTo>
                  <a:lnTo>
                    <a:pt x="5635" y="1429"/>
                  </a:lnTo>
                  <a:lnTo>
                    <a:pt x="5573" y="1375"/>
                  </a:lnTo>
                  <a:lnTo>
                    <a:pt x="5448" y="1322"/>
                  </a:lnTo>
                  <a:lnTo>
                    <a:pt x="5225" y="1313"/>
                  </a:lnTo>
                  <a:lnTo>
                    <a:pt x="4912" y="1429"/>
                  </a:lnTo>
                  <a:lnTo>
                    <a:pt x="4608" y="1643"/>
                  </a:lnTo>
                  <a:lnTo>
                    <a:pt x="4474" y="1759"/>
                  </a:lnTo>
                  <a:lnTo>
                    <a:pt x="4537" y="1482"/>
                  </a:lnTo>
                  <a:lnTo>
                    <a:pt x="4599" y="982"/>
                  </a:lnTo>
                  <a:lnTo>
                    <a:pt x="4608" y="652"/>
                  </a:lnTo>
                  <a:lnTo>
                    <a:pt x="4564" y="357"/>
                  </a:lnTo>
                  <a:lnTo>
                    <a:pt x="4457" y="134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803;p33"/>
            <p:cNvSpPr/>
            <p:nvPr/>
          </p:nvSpPr>
          <p:spPr>
            <a:xfrm>
              <a:off x="4661310" y="2837731"/>
              <a:ext cx="205284" cy="424334"/>
            </a:xfrm>
            <a:custGeom>
              <a:avLst/>
              <a:gdLst/>
              <a:ahLst/>
              <a:cxnLst/>
              <a:rect l="l" t="t" r="r" b="b"/>
              <a:pathLst>
                <a:path w="5055" h="10449" extrusionOk="0">
                  <a:moveTo>
                    <a:pt x="3510" y="0"/>
                  </a:moveTo>
                  <a:lnTo>
                    <a:pt x="3411" y="72"/>
                  </a:lnTo>
                  <a:lnTo>
                    <a:pt x="3394" y="134"/>
                  </a:lnTo>
                  <a:lnTo>
                    <a:pt x="3313" y="661"/>
                  </a:lnTo>
                  <a:lnTo>
                    <a:pt x="3001" y="2537"/>
                  </a:lnTo>
                  <a:lnTo>
                    <a:pt x="2867" y="2224"/>
                  </a:lnTo>
                  <a:lnTo>
                    <a:pt x="2545" y="1599"/>
                  </a:lnTo>
                  <a:lnTo>
                    <a:pt x="2090" y="858"/>
                  </a:lnTo>
                  <a:lnTo>
                    <a:pt x="1983" y="715"/>
                  </a:lnTo>
                  <a:lnTo>
                    <a:pt x="1938" y="661"/>
                  </a:lnTo>
                  <a:lnTo>
                    <a:pt x="1822" y="643"/>
                  </a:lnTo>
                  <a:lnTo>
                    <a:pt x="1759" y="670"/>
                  </a:lnTo>
                  <a:lnTo>
                    <a:pt x="1715" y="715"/>
                  </a:lnTo>
                  <a:lnTo>
                    <a:pt x="1688" y="840"/>
                  </a:lnTo>
                  <a:lnTo>
                    <a:pt x="1724" y="893"/>
                  </a:lnTo>
                  <a:lnTo>
                    <a:pt x="1866" y="1108"/>
                  </a:lnTo>
                  <a:lnTo>
                    <a:pt x="2492" y="2188"/>
                  </a:lnTo>
                  <a:lnTo>
                    <a:pt x="2751" y="2778"/>
                  </a:lnTo>
                  <a:lnTo>
                    <a:pt x="2849" y="3144"/>
                  </a:lnTo>
                  <a:lnTo>
                    <a:pt x="2858" y="3296"/>
                  </a:lnTo>
                  <a:lnTo>
                    <a:pt x="2759" y="3831"/>
                  </a:lnTo>
                  <a:lnTo>
                    <a:pt x="2652" y="4385"/>
                  </a:lnTo>
                  <a:lnTo>
                    <a:pt x="2447" y="4081"/>
                  </a:lnTo>
                  <a:lnTo>
                    <a:pt x="1947" y="3492"/>
                  </a:lnTo>
                  <a:lnTo>
                    <a:pt x="1224" y="2778"/>
                  </a:lnTo>
                  <a:lnTo>
                    <a:pt x="1054" y="2635"/>
                  </a:lnTo>
                  <a:lnTo>
                    <a:pt x="1000" y="2599"/>
                  </a:lnTo>
                  <a:lnTo>
                    <a:pt x="875" y="2608"/>
                  </a:lnTo>
                  <a:lnTo>
                    <a:pt x="831" y="2653"/>
                  </a:lnTo>
                  <a:lnTo>
                    <a:pt x="795" y="2706"/>
                  </a:lnTo>
                  <a:lnTo>
                    <a:pt x="804" y="2831"/>
                  </a:lnTo>
                  <a:lnTo>
                    <a:pt x="848" y="2885"/>
                  </a:lnTo>
                  <a:lnTo>
                    <a:pt x="1241" y="3233"/>
                  </a:lnTo>
                  <a:lnTo>
                    <a:pt x="2036" y="4081"/>
                  </a:lnTo>
                  <a:lnTo>
                    <a:pt x="2349" y="4510"/>
                  </a:lnTo>
                  <a:lnTo>
                    <a:pt x="2501" y="4778"/>
                  </a:lnTo>
                  <a:lnTo>
                    <a:pt x="2545" y="4903"/>
                  </a:lnTo>
                  <a:lnTo>
                    <a:pt x="2438" y="5367"/>
                  </a:lnTo>
                  <a:lnTo>
                    <a:pt x="2340" y="5841"/>
                  </a:lnTo>
                  <a:lnTo>
                    <a:pt x="2233" y="5689"/>
                  </a:lnTo>
                  <a:lnTo>
                    <a:pt x="1974" y="5394"/>
                  </a:lnTo>
                  <a:lnTo>
                    <a:pt x="1518" y="4983"/>
                  </a:lnTo>
                  <a:lnTo>
                    <a:pt x="607" y="4323"/>
                  </a:lnTo>
                  <a:lnTo>
                    <a:pt x="339" y="4162"/>
                  </a:lnTo>
                  <a:lnTo>
                    <a:pt x="277" y="4135"/>
                  </a:lnTo>
                  <a:lnTo>
                    <a:pt x="152" y="4162"/>
                  </a:lnTo>
                  <a:lnTo>
                    <a:pt x="116" y="4215"/>
                  </a:lnTo>
                  <a:lnTo>
                    <a:pt x="89" y="4278"/>
                  </a:lnTo>
                  <a:lnTo>
                    <a:pt x="116" y="4403"/>
                  </a:lnTo>
                  <a:lnTo>
                    <a:pt x="170" y="4439"/>
                  </a:lnTo>
                  <a:lnTo>
                    <a:pt x="393" y="4573"/>
                  </a:lnTo>
                  <a:lnTo>
                    <a:pt x="1009" y="4992"/>
                  </a:lnTo>
                  <a:lnTo>
                    <a:pt x="1643" y="5528"/>
                  </a:lnTo>
                  <a:lnTo>
                    <a:pt x="2018" y="5948"/>
                  </a:lnTo>
                  <a:lnTo>
                    <a:pt x="2179" y="6216"/>
                  </a:lnTo>
                  <a:lnTo>
                    <a:pt x="2215" y="6341"/>
                  </a:lnTo>
                  <a:lnTo>
                    <a:pt x="1974" y="7314"/>
                  </a:lnTo>
                  <a:lnTo>
                    <a:pt x="1706" y="8198"/>
                  </a:lnTo>
                  <a:lnTo>
                    <a:pt x="1545" y="7939"/>
                  </a:lnTo>
                  <a:lnTo>
                    <a:pt x="1116" y="7377"/>
                  </a:lnTo>
                  <a:lnTo>
                    <a:pt x="464" y="6609"/>
                  </a:lnTo>
                  <a:lnTo>
                    <a:pt x="277" y="6403"/>
                  </a:lnTo>
                  <a:lnTo>
                    <a:pt x="223" y="6359"/>
                  </a:lnTo>
                  <a:lnTo>
                    <a:pt x="98" y="6359"/>
                  </a:lnTo>
                  <a:lnTo>
                    <a:pt x="45" y="6394"/>
                  </a:lnTo>
                  <a:lnTo>
                    <a:pt x="9" y="6448"/>
                  </a:lnTo>
                  <a:lnTo>
                    <a:pt x="0" y="6573"/>
                  </a:lnTo>
                  <a:lnTo>
                    <a:pt x="36" y="6626"/>
                  </a:lnTo>
                  <a:lnTo>
                    <a:pt x="402" y="7028"/>
                  </a:lnTo>
                  <a:lnTo>
                    <a:pt x="1134" y="7921"/>
                  </a:lnTo>
                  <a:lnTo>
                    <a:pt x="1483" y="8448"/>
                  </a:lnTo>
                  <a:lnTo>
                    <a:pt x="1554" y="8636"/>
                  </a:lnTo>
                  <a:lnTo>
                    <a:pt x="1563" y="8636"/>
                  </a:lnTo>
                  <a:lnTo>
                    <a:pt x="1563" y="8645"/>
                  </a:lnTo>
                  <a:lnTo>
                    <a:pt x="1384" y="9127"/>
                  </a:lnTo>
                  <a:lnTo>
                    <a:pt x="1027" y="9913"/>
                  </a:lnTo>
                  <a:lnTo>
                    <a:pt x="840" y="10190"/>
                  </a:lnTo>
                  <a:lnTo>
                    <a:pt x="804" y="10252"/>
                  </a:lnTo>
                  <a:lnTo>
                    <a:pt x="822" y="10368"/>
                  </a:lnTo>
                  <a:lnTo>
                    <a:pt x="866" y="10422"/>
                  </a:lnTo>
                  <a:lnTo>
                    <a:pt x="875" y="10422"/>
                  </a:lnTo>
                  <a:lnTo>
                    <a:pt x="884" y="10431"/>
                  </a:lnTo>
                  <a:lnTo>
                    <a:pt x="947" y="10448"/>
                  </a:lnTo>
                  <a:lnTo>
                    <a:pt x="1054" y="10431"/>
                  </a:lnTo>
                  <a:lnTo>
                    <a:pt x="1099" y="10386"/>
                  </a:lnTo>
                  <a:lnTo>
                    <a:pt x="1206" y="10234"/>
                  </a:lnTo>
                  <a:lnTo>
                    <a:pt x="1411" y="9868"/>
                  </a:lnTo>
                  <a:lnTo>
                    <a:pt x="1715" y="9189"/>
                  </a:lnTo>
                  <a:lnTo>
                    <a:pt x="1902" y="8645"/>
                  </a:lnTo>
                  <a:lnTo>
                    <a:pt x="2117" y="8511"/>
                  </a:lnTo>
                  <a:lnTo>
                    <a:pt x="2697" y="8314"/>
                  </a:lnTo>
                  <a:lnTo>
                    <a:pt x="3679" y="8118"/>
                  </a:lnTo>
                  <a:lnTo>
                    <a:pt x="4135" y="8082"/>
                  </a:lnTo>
                  <a:lnTo>
                    <a:pt x="4197" y="8064"/>
                  </a:lnTo>
                  <a:lnTo>
                    <a:pt x="4278" y="7975"/>
                  </a:lnTo>
                  <a:lnTo>
                    <a:pt x="4287" y="7912"/>
                  </a:lnTo>
                  <a:lnTo>
                    <a:pt x="4269" y="7841"/>
                  </a:lnTo>
                  <a:lnTo>
                    <a:pt x="4179" y="7761"/>
                  </a:lnTo>
                  <a:lnTo>
                    <a:pt x="4108" y="7761"/>
                  </a:lnTo>
                  <a:lnTo>
                    <a:pt x="3920" y="7770"/>
                  </a:lnTo>
                  <a:lnTo>
                    <a:pt x="3027" y="7903"/>
                  </a:lnTo>
                  <a:lnTo>
                    <a:pt x="2358" y="8073"/>
                  </a:lnTo>
                  <a:lnTo>
                    <a:pt x="2054" y="8189"/>
                  </a:lnTo>
                  <a:lnTo>
                    <a:pt x="2215" y="7636"/>
                  </a:lnTo>
                  <a:lnTo>
                    <a:pt x="2376" y="7037"/>
                  </a:lnTo>
                  <a:lnTo>
                    <a:pt x="2465" y="6966"/>
                  </a:lnTo>
                  <a:lnTo>
                    <a:pt x="2688" y="6850"/>
                  </a:lnTo>
                  <a:lnTo>
                    <a:pt x="3108" y="6725"/>
                  </a:lnTo>
                  <a:lnTo>
                    <a:pt x="3742" y="6653"/>
                  </a:lnTo>
                  <a:lnTo>
                    <a:pt x="4295" y="6644"/>
                  </a:lnTo>
                  <a:lnTo>
                    <a:pt x="4492" y="6653"/>
                  </a:lnTo>
                  <a:lnTo>
                    <a:pt x="4554" y="6644"/>
                  </a:lnTo>
                  <a:lnTo>
                    <a:pt x="4653" y="6564"/>
                  </a:lnTo>
                  <a:lnTo>
                    <a:pt x="4662" y="6501"/>
                  </a:lnTo>
                  <a:lnTo>
                    <a:pt x="4662" y="6439"/>
                  </a:lnTo>
                  <a:lnTo>
                    <a:pt x="4581" y="6341"/>
                  </a:lnTo>
                  <a:lnTo>
                    <a:pt x="4510" y="6332"/>
                  </a:lnTo>
                  <a:lnTo>
                    <a:pt x="4278" y="6314"/>
                  </a:lnTo>
                  <a:lnTo>
                    <a:pt x="3411" y="6350"/>
                  </a:lnTo>
                  <a:lnTo>
                    <a:pt x="2777" y="6475"/>
                  </a:lnTo>
                  <a:lnTo>
                    <a:pt x="2492" y="6582"/>
                  </a:lnTo>
                  <a:lnTo>
                    <a:pt x="2545" y="6359"/>
                  </a:lnTo>
                  <a:lnTo>
                    <a:pt x="2608" y="6126"/>
                  </a:lnTo>
                  <a:lnTo>
                    <a:pt x="2617" y="6117"/>
                  </a:lnTo>
                  <a:lnTo>
                    <a:pt x="2634" y="6109"/>
                  </a:lnTo>
                  <a:lnTo>
                    <a:pt x="2768" y="5957"/>
                  </a:lnTo>
                  <a:lnTo>
                    <a:pt x="3099" y="5698"/>
                  </a:lnTo>
                  <a:lnTo>
                    <a:pt x="3661" y="5358"/>
                  </a:lnTo>
                  <a:lnTo>
                    <a:pt x="4724" y="4921"/>
                  </a:lnTo>
                  <a:lnTo>
                    <a:pt x="4929" y="4858"/>
                  </a:lnTo>
                  <a:lnTo>
                    <a:pt x="4992" y="4832"/>
                  </a:lnTo>
                  <a:lnTo>
                    <a:pt x="5054" y="4724"/>
                  </a:lnTo>
                  <a:lnTo>
                    <a:pt x="5046" y="4662"/>
                  </a:lnTo>
                  <a:lnTo>
                    <a:pt x="5019" y="4599"/>
                  </a:lnTo>
                  <a:lnTo>
                    <a:pt x="4912" y="4537"/>
                  </a:lnTo>
                  <a:lnTo>
                    <a:pt x="4840" y="4546"/>
                  </a:lnTo>
                  <a:lnTo>
                    <a:pt x="4653" y="4599"/>
                  </a:lnTo>
                  <a:lnTo>
                    <a:pt x="3751" y="4957"/>
                  </a:lnTo>
                  <a:lnTo>
                    <a:pt x="3054" y="5341"/>
                  </a:lnTo>
                  <a:lnTo>
                    <a:pt x="2733" y="5573"/>
                  </a:lnTo>
                  <a:lnTo>
                    <a:pt x="2768" y="5421"/>
                  </a:lnTo>
                  <a:lnTo>
                    <a:pt x="2795" y="5269"/>
                  </a:lnTo>
                  <a:lnTo>
                    <a:pt x="2893" y="5064"/>
                  </a:lnTo>
                  <a:lnTo>
                    <a:pt x="3143" y="4689"/>
                  </a:lnTo>
                  <a:lnTo>
                    <a:pt x="3635" y="4189"/>
                  </a:lnTo>
                  <a:lnTo>
                    <a:pt x="4626" y="3483"/>
                  </a:lnTo>
                  <a:lnTo>
                    <a:pt x="4840" y="3376"/>
                  </a:lnTo>
                  <a:lnTo>
                    <a:pt x="4894" y="3331"/>
                  </a:lnTo>
                  <a:lnTo>
                    <a:pt x="4929" y="3215"/>
                  </a:lnTo>
                  <a:lnTo>
                    <a:pt x="4912" y="3153"/>
                  </a:lnTo>
                  <a:lnTo>
                    <a:pt x="4867" y="3099"/>
                  </a:lnTo>
                  <a:lnTo>
                    <a:pt x="4751" y="3063"/>
                  </a:lnTo>
                  <a:lnTo>
                    <a:pt x="4688" y="3081"/>
                  </a:lnTo>
                  <a:lnTo>
                    <a:pt x="4537" y="3162"/>
                  </a:lnTo>
                  <a:lnTo>
                    <a:pt x="3804" y="3644"/>
                  </a:lnTo>
                  <a:lnTo>
                    <a:pt x="3242" y="4108"/>
                  </a:lnTo>
                  <a:lnTo>
                    <a:pt x="2983" y="4394"/>
                  </a:lnTo>
                  <a:lnTo>
                    <a:pt x="3090" y="3867"/>
                  </a:lnTo>
                  <a:lnTo>
                    <a:pt x="3179" y="3358"/>
                  </a:lnTo>
                  <a:lnTo>
                    <a:pt x="3268" y="3188"/>
                  </a:lnTo>
                  <a:lnTo>
                    <a:pt x="3492" y="2849"/>
                  </a:lnTo>
                  <a:lnTo>
                    <a:pt x="3885" y="2394"/>
                  </a:lnTo>
                  <a:lnTo>
                    <a:pt x="4653" y="1706"/>
                  </a:lnTo>
                  <a:lnTo>
                    <a:pt x="4804" y="1599"/>
                  </a:lnTo>
                  <a:lnTo>
                    <a:pt x="4858" y="1563"/>
                  </a:lnTo>
                  <a:lnTo>
                    <a:pt x="4876" y="1438"/>
                  </a:lnTo>
                  <a:lnTo>
                    <a:pt x="4849" y="1376"/>
                  </a:lnTo>
                  <a:lnTo>
                    <a:pt x="4804" y="1331"/>
                  </a:lnTo>
                  <a:lnTo>
                    <a:pt x="4679" y="1304"/>
                  </a:lnTo>
                  <a:lnTo>
                    <a:pt x="4626" y="1340"/>
                  </a:lnTo>
                  <a:lnTo>
                    <a:pt x="4510" y="1411"/>
                  </a:lnTo>
                  <a:lnTo>
                    <a:pt x="3974" y="1858"/>
                  </a:lnTo>
                  <a:lnTo>
                    <a:pt x="3545" y="2287"/>
                  </a:lnTo>
                  <a:lnTo>
                    <a:pt x="3331" y="2537"/>
                  </a:lnTo>
                  <a:lnTo>
                    <a:pt x="3626" y="768"/>
                  </a:lnTo>
                  <a:lnTo>
                    <a:pt x="3715" y="179"/>
                  </a:lnTo>
                  <a:lnTo>
                    <a:pt x="3715" y="117"/>
                  </a:lnTo>
                  <a:lnTo>
                    <a:pt x="3635" y="18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804;p33"/>
            <p:cNvSpPr/>
            <p:nvPr/>
          </p:nvSpPr>
          <p:spPr>
            <a:xfrm>
              <a:off x="4840439" y="2906646"/>
              <a:ext cx="56610" cy="100104"/>
            </a:xfrm>
            <a:custGeom>
              <a:avLst/>
              <a:gdLst/>
              <a:ahLst/>
              <a:cxnLst/>
              <a:rect l="l" t="t" r="r" b="b"/>
              <a:pathLst>
                <a:path w="1394" h="2465" extrusionOk="0">
                  <a:moveTo>
                    <a:pt x="670" y="0"/>
                  </a:moveTo>
                  <a:lnTo>
                    <a:pt x="536" y="9"/>
                  </a:lnTo>
                  <a:lnTo>
                    <a:pt x="295" y="107"/>
                  </a:lnTo>
                  <a:lnTo>
                    <a:pt x="117" y="277"/>
                  </a:lnTo>
                  <a:lnTo>
                    <a:pt x="9" y="500"/>
                  </a:lnTo>
                  <a:lnTo>
                    <a:pt x="1" y="625"/>
                  </a:lnTo>
                  <a:lnTo>
                    <a:pt x="9" y="777"/>
                  </a:lnTo>
                  <a:lnTo>
                    <a:pt x="126" y="1250"/>
                  </a:lnTo>
                  <a:lnTo>
                    <a:pt x="358" y="2009"/>
                  </a:lnTo>
                  <a:lnTo>
                    <a:pt x="402" y="2152"/>
                  </a:lnTo>
                  <a:lnTo>
                    <a:pt x="581" y="2465"/>
                  </a:lnTo>
                  <a:lnTo>
                    <a:pt x="1394" y="2242"/>
                  </a:lnTo>
                  <a:lnTo>
                    <a:pt x="1394" y="2063"/>
                  </a:lnTo>
                  <a:lnTo>
                    <a:pt x="1304" y="1500"/>
                  </a:lnTo>
                  <a:lnTo>
                    <a:pt x="1286" y="1358"/>
                  </a:lnTo>
                  <a:lnTo>
                    <a:pt x="1304" y="1036"/>
                  </a:lnTo>
                  <a:lnTo>
                    <a:pt x="1349" y="715"/>
                  </a:lnTo>
                  <a:lnTo>
                    <a:pt x="1376" y="447"/>
                  </a:lnTo>
                  <a:lnTo>
                    <a:pt x="1358" y="366"/>
                  </a:lnTo>
                  <a:lnTo>
                    <a:pt x="1322" y="295"/>
                  </a:lnTo>
                  <a:lnTo>
                    <a:pt x="1206" y="161"/>
                  </a:lnTo>
                  <a:lnTo>
                    <a:pt x="1027" y="5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77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805;p33"/>
            <p:cNvSpPr/>
            <p:nvPr/>
          </p:nvSpPr>
          <p:spPr>
            <a:xfrm>
              <a:off x="4867282" y="2906646"/>
              <a:ext cx="29767" cy="95027"/>
            </a:xfrm>
            <a:custGeom>
              <a:avLst/>
              <a:gdLst/>
              <a:ahLst/>
              <a:cxnLst/>
              <a:rect l="l" t="t" r="r" b="b"/>
              <a:pathLst>
                <a:path w="733" h="2340" extrusionOk="0">
                  <a:moveTo>
                    <a:pt x="9" y="0"/>
                  </a:moveTo>
                  <a:lnTo>
                    <a:pt x="0" y="152"/>
                  </a:lnTo>
                  <a:lnTo>
                    <a:pt x="63" y="1099"/>
                  </a:lnTo>
                  <a:lnTo>
                    <a:pt x="215" y="1920"/>
                  </a:lnTo>
                  <a:lnTo>
                    <a:pt x="358" y="2340"/>
                  </a:lnTo>
                  <a:lnTo>
                    <a:pt x="733" y="2242"/>
                  </a:lnTo>
                  <a:lnTo>
                    <a:pt x="733" y="2063"/>
                  </a:lnTo>
                  <a:lnTo>
                    <a:pt x="643" y="1500"/>
                  </a:lnTo>
                  <a:lnTo>
                    <a:pt x="625" y="1358"/>
                  </a:lnTo>
                  <a:lnTo>
                    <a:pt x="643" y="1036"/>
                  </a:lnTo>
                  <a:lnTo>
                    <a:pt x="688" y="715"/>
                  </a:lnTo>
                  <a:lnTo>
                    <a:pt x="715" y="447"/>
                  </a:lnTo>
                  <a:lnTo>
                    <a:pt x="697" y="366"/>
                  </a:lnTo>
                  <a:lnTo>
                    <a:pt x="661" y="295"/>
                  </a:lnTo>
                  <a:lnTo>
                    <a:pt x="545" y="161"/>
                  </a:lnTo>
                  <a:lnTo>
                    <a:pt x="366" y="5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227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806;p33"/>
            <p:cNvSpPr/>
            <p:nvPr/>
          </p:nvSpPr>
          <p:spPr>
            <a:xfrm>
              <a:off x="4868744" y="2961388"/>
              <a:ext cx="268026" cy="378282"/>
            </a:xfrm>
            <a:custGeom>
              <a:avLst/>
              <a:gdLst/>
              <a:ahLst/>
              <a:cxnLst/>
              <a:rect l="l" t="t" r="r" b="b"/>
              <a:pathLst>
                <a:path w="6600" h="9315" extrusionOk="0">
                  <a:moveTo>
                    <a:pt x="2822" y="1"/>
                  </a:moveTo>
                  <a:lnTo>
                    <a:pt x="2286" y="27"/>
                  </a:lnTo>
                  <a:lnTo>
                    <a:pt x="1750" y="135"/>
                  </a:lnTo>
                  <a:lnTo>
                    <a:pt x="1259" y="322"/>
                  </a:lnTo>
                  <a:lnTo>
                    <a:pt x="813" y="608"/>
                  </a:lnTo>
                  <a:lnTo>
                    <a:pt x="429" y="1010"/>
                  </a:lnTo>
                  <a:lnTo>
                    <a:pt x="268" y="1260"/>
                  </a:lnTo>
                  <a:lnTo>
                    <a:pt x="197" y="1394"/>
                  </a:lnTo>
                  <a:lnTo>
                    <a:pt x="89" y="1742"/>
                  </a:lnTo>
                  <a:lnTo>
                    <a:pt x="0" y="2376"/>
                  </a:lnTo>
                  <a:lnTo>
                    <a:pt x="27" y="3430"/>
                  </a:lnTo>
                  <a:lnTo>
                    <a:pt x="179" y="4599"/>
                  </a:lnTo>
                  <a:lnTo>
                    <a:pt x="447" y="5796"/>
                  </a:lnTo>
                  <a:lnTo>
                    <a:pt x="813" y="6930"/>
                  </a:lnTo>
                  <a:lnTo>
                    <a:pt x="1134" y="7671"/>
                  </a:lnTo>
                  <a:lnTo>
                    <a:pt x="1375" y="8100"/>
                  </a:lnTo>
                  <a:lnTo>
                    <a:pt x="1616" y="8448"/>
                  </a:lnTo>
                  <a:lnTo>
                    <a:pt x="1875" y="8725"/>
                  </a:lnTo>
                  <a:lnTo>
                    <a:pt x="2009" y="8823"/>
                  </a:lnTo>
                  <a:lnTo>
                    <a:pt x="2286" y="8993"/>
                  </a:lnTo>
                  <a:lnTo>
                    <a:pt x="2858" y="9216"/>
                  </a:lnTo>
                  <a:lnTo>
                    <a:pt x="3465" y="9315"/>
                  </a:lnTo>
                  <a:lnTo>
                    <a:pt x="4054" y="9306"/>
                  </a:lnTo>
                  <a:lnTo>
                    <a:pt x="4617" y="9207"/>
                  </a:lnTo>
                  <a:lnTo>
                    <a:pt x="5126" y="9038"/>
                  </a:lnTo>
                  <a:lnTo>
                    <a:pt x="5546" y="8797"/>
                  </a:lnTo>
                  <a:lnTo>
                    <a:pt x="5858" y="8520"/>
                  </a:lnTo>
                  <a:lnTo>
                    <a:pt x="5965" y="8359"/>
                  </a:lnTo>
                  <a:lnTo>
                    <a:pt x="6055" y="8189"/>
                  </a:lnTo>
                  <a:lnTo>
                    <a:pt x="6215" y="7779"/>
                  </a:lnTo>
                  <a:lnTo>
                    <a:pt x="6421" y="7020"/>
                  </a:lnTo>
                  <a:lnTo>
                    <a:pt x="6573" y="5814"/>
                  </a:lnTo>
                  <a:lnTo>
                    <a:pt x="6599" y="4832"/>
                  </a:lnTo>
                  <a:lnTo>
                    <a:pt x="6564" y="4171"/>
                  </a:lnTo>
                  <a:lnTo>
                    <a:pt x="6483" y="3510"/>
                  </a:lnTo>
                  <a:lnTo>
                    <a:pt x="6358" y="2876"/>
                  </a:lnTo>
                  <a:lnTo>
                    <a:pt x="6180" y="2269"/>
                  </a:lnTo>
                  <a:lnTo>
                    <a:pt x="5947" y="1706"/>
                  </a:lnTo>
                  <a:lnTo>
                    <a:pt x="5653" y="1215"/>
                  </a:lnTo>
                  <a:lnTo>
                    <a:pt x="5304" y="786"/>
                  </a:lnTo>
                  <a:lnTo>
                    <a:pt x="4885" y="456"/>
                  </a:lnTo>
                  <a:lnTo>
                    <a:pt x="4403" y="215"/>
                  </a:lnTo>
                  <a:lnTo>
                    <a:pt x="4135" y="143"/>
                  </a:lnTo>
                  <a:lnTo>
                    <a:pt x="3885" y="99"/>
                  </a:lnTo>
                  <a:lnTo>
                    <a:pt x="3367" y="27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EC2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807;p33"/>
            <p:cNvSpPr/>
            <p:nvPr/>
          </p:nvSpPr>
          <p:spPr>
            <a:xfrm>
              <a:off x="4840439" y="2971906"/>
              <a:ext cx="260432" cy="382993"/>
            </a:xfrm>
            <a:custGeom>
              <a:avLst/>
              <a:gdLst/>
              <a:ahLst/>
              <a:cxnLst/>
              <a:rect l="l" t="t" r="r" b="b"/>
              <a:pathLst>
                <a:path w="6413" h="9431" extrusionOk="0">
                  <a:moveTo>
                    <a:pt x="2787" y="1"/>
                  </a:moveTo>
                  <a:lnTo>
                    <a:pt x="2242" y="63"/>
                  </a:lnTo>
                  <a:lnTo>
                    <a:pt x="1724" y="197"/>
                  </a:lnTo>
                  <a:lnTo>
                    <a:pt x="1260" y="411"/>
                  </a:lnTo>
                  <a:lnTo>
                    <a:pt x="849" y="679"/>
                  </a:lnTo>
                  <a:lnTo>
                    <a:pt x="501" y="1019"/>
                  </a:lnTo>
                  <a:lnTo>
                    <a:pt x="349" y="1215"/>
                  </a:lnTo>
                  <a:lnTo>
                    <a:pt x="268" y="1349"/>
                  </a:lnTo>
                  <a:lnTo>
                    <a:pt x="143" y="1679"/>
                  </a:lnTo>
                  <a:lnTo>
                    <a:pt x="54" y="2090"/>
                  </a:lnTo>
                  <a:lnTo>
                    <a:pt x="1" y="2563"/>
                  </a:lnTo>
                  <a:lnTo>
                    <a:pt x="1" y="3358"/>
                  </a:lnTo>
                  <a:lnTo>
                    <a:pt x="108" y="4546"/>
                  </a:lnTo>
                  <a:lnTo>
                    <a:pt x="340" y="5760"/>
                  </a:lnTo>
                  <a:lnTo>
                    <a:pt x="661" y="6912"/>
                  </a:lnTo>
                  <a:lnTo>
                    <a:pt x="965" y="7671"/>
                  </a:lnTo>
                  <a:lnTo>
                    <a:pt x="1188" y="8109"/>
                  </a:lnTo>
                  <a:lnTo>
                    <a:pt x="1420" y="8475"/>
                  </a:lnTo>
                  <a:lnTo>
                    <a:pt x="1670" y="8761"/>
                  </a:lnTo>
                  <a:lnTo>
                    <a:pt x="1804" y="8868"/>
                  </a:lnTo>
                  <a:lnTo>
                    <a:pt x="2063" y="9047"/>
                  </a:lnTo>
                  <a:lnTo>
                    <a:pt x="2635" y="9288"/>
                  </a:lnTo>
                  <a:lnTo>
                    <a:pt x="3233" y="9413"/>
                  </a:lnTo>
                  <a:lnTo>
                    <a:pt x="3823" y="9431"/>
                  </a:lnTo>
                  <a:lnTo>
                    <a:pt x="4394" y="9359"/>
                  </a:lnTo>
                  <a:lnTo>
                    <a:pt x="4903" y="9207"/>
                  </a:lnTo>
                  <a:lnTo>
                    <a:pt x="5332" y="8984"/>
                  </a:lnTo>
                  <a:lnTo>
                    <a:pt x="5662" y="8716"/>
                  </a:lnTo>
                  <a:lnTo>
                    <a:pt x="5769" y="8564"/>
                  </a:lnTo>
                  <a:lnTo>
                    <a:pt x="5859" y="8395"/>
                  </a:lnTo>
                  <a:lnTo>
                    <a:pt x="6037" y="7984"/>
                  </a:lnTo>
                  <a:lnTo>
                    <a:pt x="6180" y="7493"/>
                  </a:lnTo>
                  <a:lnTo>
                    <a:pt x="6287" y="6939"/>
                  </a:lnTo>
                  <a:lnTo>
                    <a:pt x="6394" y="6019"/>
                  </a:lnTo>
                  <a:lnTo>
                    <a:pt x="6412" y="4698"/>
                  </a:lnTo>
                  <a:lnTo>
                    <a:pt x="6314" y="3689"/>
                  </a:lnTo>
                  <a:lnTo>
                    <a:pt x="6198" y="3037"/>
                  </a:lnTo>
                  <a:lnTo>
                    <a:pt x="6037" y="2421"/>
                  </a:lnTo>
                  <a:lnTo>
                    <a:pt x="5832" y="1840"/>
                  </a:lnTo>
                  <a:lnTo>
                    <a:pt x="5573" y="1331"/>
                  </a:lnTo>
                  <a:lnTo>
                    <a:pt x="5269" y="885"/>
                  </a:lnTo>
                  <a:lnTo>
                    <a:pt x="4912" y="536"/>
                  </a:lnTo>
                  <a:lnTo>
                    <a:pt x="4501" y="277"/>
                  </a:lnTo>
                  <a:lnTo>
                    <a:pt x="4278" y="197"/>
                  </a:lnTo>
                  <a:lnTo>
                    <a:pt x="3974" y="108"/>
                  </a:lnTo>
                  <a:lnTo>
                    <a:pt x="3367" y="9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rgbClr val="F92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808;p33"/>
            <p:cNvSpPr/>
            <p:nvPr/>
          </p:nvSpPr>
          <p:spPr>
            <a:xfrm>
              <a:off x="4693554" y="2998384"/>
              <a:ext cx="290158" cy="385186"/>
            </a:xfrm>
            <a:custGeom>
              <a:avLst/>
              <a:gdLst/>
              <a:ahLst/>
              <a:cxnLst/>
              <a:rect l="l" t="t" r="r" b="b"/>
              <a:pathLst>
                <a:path w="7145" h="9485" extrusionOk="0">
                  <a:moveTo>
                    <a:pt x="3376" y="0"/>
                  </a:moveTo>
                  <a:lnTo>
                    <a:pt x="2850" y="81"/>
                  </a:lnTo>
                  <a:lnTo>
                    <a:pt x="2341" y="250"/>
                  </a:lnTo>
                  <a:lnTo>
                    <a:pt x="1858" y="492"/>
                  </a:lnTo>
                  <a:lnTo>
                    <a:pt x="1403" y="786"/>
                  </a:lnTo>
                  <a:lnTo>
                    <a:pt x="983" y="1108"/>
                  </a:lnTo>
                  <a:lnTo>
                    <a:pt x="796" y="1277"/>
                  </a:lnTo>
                  <a:lnTo>
                    <a:pt x="599" y="1474"/>
                  </a:lnTo>
                  <a:lnTo>
                    <a:pt x="296" y="1911"/>
                  </a:lnTo>
                  <a:lnTo>
                    <a:pt x="99" y="2412"/>
                  </a:lnTo>
                  <a:lnTo>
                    <a:pt x="10" y="2956"/>
                  </a:lnTo>
                  <a:lnTo>
                    <a:pt x="1" y="3537"/>
                  </a:lnTo>
                  <a:lnTo>
                    <a:pt x="81" y="4135"/>
                  </a:lnTo>
                  <a:lnTo>
                    <a:pt x="224" y="4742"/>
                  </a:lnTo>
                  <a:lnTo>
                    <a:pt x="430" y="5367"/>
                  </a:lnTo>
                  <a:lnTo>
                    <a:pt x="689" y="5975"/>
                  </a:lnTo>
                  <a:lnTo>
                    <a:pt x="992" y="6564"/>
                  </a:lnTo>
                  <a:lnTo>
                    <a:pt x="1501" y="7412"/>
                  </a:lnTo>
                  <a:lnTo>
                    <a:pt x="2233" y="8377"/>
                  </a:lnTo>
                  <a:lnTo>
                    <a:pt x="2787" y="8930"/>
                  </a:lnTo>
                  <a:lnTo>
                    <a:pt x="3135" y="9207"/>
                  </a:lnTo>
                  <a:lnTo>
                    <a:pt x="3296" y="9314"/>
                  </a:lnTo>
                  <a:lnTo>
                    <a:pt x="3466" y="9395"/>
                  </a:lnTo>
                  <a:lnTo>
                    <a:pt x="3877" y="9484"/>
                  </a:lnTo>
                  <a:lnTo>
                    <a:pt x="4359" y="9484"/>
                  </a:lnTo>
                  <a:lnTo>
                    <a:pt x="4886" y="9377"/>
                  </a:lnTo>
                  <a:lnTo>
                    <a:pt x="5421" y="9180"/>
                  </a:lnTo>
                  <a:lnTo>
                    <a:pt x="5939" y="8895"/>
                  </a:lnTo>
                  <a:lnTo>
                    <a:pt x="6413" y="8511"/>
                  </a:lnTo>
                  <a:lnTo>
                    <a:pt x="6806" y="8028"/>
                  </a:lnTo>
                  <a:lnTo>
                    <a:pt x="6957" y="7743"/>
                  </a:lnTo>
                  <a:lnTo>
                    <a:pt x="7020" y="7591"/>
                  </a:lnTo>
                  <a:lnTo>
                    <a:pt x="7109" y="7225"/>
                  </a:lnTo>
                  <a:lnTo>
                    <a:pt x="7145" y="6796"/>
                  </a:lnTo>
                  <a:lnTo>
                    <a:pt x="7136" y="6305"/>
                  </a:lnTo>
                  <a:lnTo>
                    <a:pt x="7056" y="5501"/>
                  </a:lnTo>
                  <a:lnTo>
                    <a:pt x="6806" y="4340"/>
                  </a:lnTo>
                  <a:lnTo>
                    <a:pt x="6439" y="3171"/>
                  </a:lnTo>
                  <a:lnTo>
                    <a:pt x="5993" y="2081"/>
                  </a:lnTo>
                  <a:lnTo>
                    <a:pt x="5493" y="1152"/>
                  </a:lnTo>
                  <a:lnTo>
                    <a:pt x="5100" y="643"/>
                  </a:lnTo>
                  <a:lnTo>
                    <a:pt x="4832" y="402"/>
                  </a:lnTo>
                  <a:lnTo>
                    <a:pt x="4698" y="313"/>
                  </a:lnTo>
                  <a:lnTo>
                    <a:pt x="4439" y="179"/>
                  </a:lnTo>
                  <a:lnTo>
                    <a:pt x="3912" y="27"/>
                  </a:lnTo>
                  <a:lnTo>
                    <a:pt x="3376" y="0"/>
                  </a:lnTo>
                  <a:close/>
                </a:path>
              </a:pathLst>
            </a:custGeom>
            <a:solidFill>
              <a:srgbClr val="EC2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809;p33"/>
            <p:cNvSpPr/>
            <p:nvPr/>
          </p:nvSpPr>
          <p:spPr>
            <a:xfrm>
              <a:off x="4726570" y="2995135"/>
              <a:ext cx="293773" cy="385511"/>
            </a:xfrm>
            <a:custGeom>
              <a:avLst/>
              <a:gdLst/>
              <a:ahLst/>
              <a:cxnLst/>
              <a:rect l="l" t="t" r="r" b="b"/>
              <a:pathLst>
                <a:path w="7234" h="9493" extrusionOk="0">
                  <a:moveTo>
                    <a:pt x="3322" y="0"/>
                  </a:moveTo>
                  <a:lnTo>
                    <a:pt x="2805" y="36"/>
                  </a:lnTo>
                  <a:lnTo>
                    <a:pt x="2278" y="143"/>
                  </a:lnTo>
                  <a:lnTo>
                    <a:pt x="1760" y="339"/>
                  </a:lnTo>
                  <a:lnTo>
                    <a:pt x="1260" y="625"/>
                  </a:lnTo>
                  <a:lnTo>
                    <a:pt x="777" y="1000"/>
                  </a:lnTo>
                  <a:lnTo>
                    <a:pt x="554" y="1223"/>
                  </a:lnTo>
                  <a:lnTo>
                    <a:pt x="402" y="1411"/>
                  </a:lnTo>
                  <a:lnTo>
                    <a:pt x="170" y="1840"/>
                  </a:lnTo>
                  <a:lnTo>
                    <a:pt x="36" y="2331"/>
                  </a:lnTo>
                  <a:lnTo>
                    <a:pt x="1" y="2876"/>
                  </a:lnTo>
                  <a:lnTo>
                    <a:pt x="36" y="3456"/>
                  </a:lnTo>
                  <a:lnTo>
                    <a:pt x="152" y="4063"/>
                  </a:lnTo>
                  <a:lnTo>
                    <a:pt x="322" y="4688"/>
                  </a:lnTo>
                  <a:lnTo>
                    <a:pt x="554" y="5322"/>
                  </a:lnTo>
                  <a:lnTo>
                    <a:pt x="983" y="6260"/>
                  </a:lnTo>
                  <a:lnTo>
                    <a:pt x="1661" y="7430"/>
                  </a:lnTo>
                  <a:lnTo>
                    <a:pt x="2224" y="8180"/>
                  </a:lnTo>
                  <a:lnTo>
                    <a:pt x="2599" y="8617"/>
                  </a:lnTo>
                  <a:lnTo>
                    <a:pt x="2965" y="8975"/>
                  </a:lnTo>
                  <a:lnTo>
                    <a:pt x="3322" y="9251"/>
                  </a:lnTo>
                  <a:lnTo>
                    <a:pt x="3492" y="9350"/>
                  </a:lnTo>
                  <a:lnTo>
                    <a:pt x="3653" y="9421"/>
                  </a:lnTo>
                  <a:lnTo>
                    <a:pt x="4073" y="9493"/>
                  </a:lnTo>
                  <a:lnTo>
                    <a:pt x="4555" y="9475"/>
                  </a:lnTo>
                  <a:lnTo>
                    <a:pt x="5073" y="9350"/>
                  </a:lnTo>
                  <a:lnTo>
                    <a:pt x="5609" y="9135"/>
                  </a:lnTo>
                  <a:lnTo>
                    <a:pt x="6109" y="8823"/>
                  </a:lnTo>
                  <a:lnTo>
                    <a:pt x="6564" y="8421"/>
                  </a:lnTo>
                  <a:lnTo>
                    <a:pt x="6939" y="7921"/>
                  </a:lnTo>
                  <a:lnTo>
                    <a:pt x="7082" y="7635"/>
                  </a:lnTo>
                  <a:lnTo>
                    <a:pt x="7144" y="7483"/>
                  </a:lnTo>
                  <a:lnTo>
                    <a:pt x="7216" y="7108"/>
                  </a:lnTo>
                  <a:lnTo>
                    <a:pt x="7234" y="6671"/>
                  </a:lnTo>
                  <a:lnTo>
                    <a:pt x="7207" y="6180"/>
                  </a:lnTo>
                  <a:lnTo>
                    <a:pt x="7091" y="5376"/>
                  </a:lnTo>
                  <a:lnTo>
                    <a:pt x="6805" y="4215"/>
                  </a:lnTo>
                  <a:lnTo>
                    <a:pt x="6394" y="3045"/>
                  </a:lnTo>
                  <a:lnTo>
                    <a:pt x="5903" y="1965"/>
                  </a:lnTo>
                  <a:lnTo>
                    <a:pt x="5501" y="1277"/>
                  </a:lnTo>
                  <a:lnTo>
                    <a:pt x="5225" y="884"/>
                  </a:lnTo>
                  <a:lnTo>
                    <a:pt x="4939" y="572"/>
                  </a:lnTo>
                  <a:lnTo>
                    <a:pt x="4662" y="348"/>
                  </a:lnTo>
                  <a:lnTo>
                    <a:pt x="4528" y="277"/>
                  </a:lnTo>
                  <a:lnTo>
                    <a:pt x="4305" y="179"/>
                  </a:lnTo>
                  <a:lnTo>
                    <a:pt x="3831" y="54"/>
                  </a:lnTo>
                  <a:lnTo>
                    <a:pt x="3322" y="0"/>
                  </a:lnTo>
                  <a:close/>
                </a:path>
              </a:pathLst>
            </a:custGeom>
            <a:solidFill>
              <a:srgbClr val="F92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810;p33"/>
            <p:cNvSpPr/>
            <p:nvPr/>
          </p:nvSpPr>
          <p:spPr>
            <a:xfrm>
              <a:off x="4787850" y="2980597"/>
              <a:ext cx="261528" cy="392455"/>
            </a:xfrm>
            <a:custGeom>
              <a:avLst/>
              <a:gdLst/>
              <a:ahLst/>
              <a:cxnLst/>
              <a:rect l="l" t="t" r="r" b="b"/>
              <a:pathLst>
                <a:path w="6440" h="9664" extrusionOk="0">
                  <a:moveTo>
                    <a:pt x="3510" y="1"/>
                  </a:moveTo>
                  <a:lnTo>
                    <a:pt x="3055" y="19"/>
                  </a:lnTo>
                  <a:lnTo>
                    <a:pt x="2305" y="90"/>
                  </a:lnTo>
                  <a:lnTo>
                    <a:pt x="1796" y="206"/>
                  </a:lnTo>
                  <a:lnTo>
                    <a:pt x="1304" y="376"/>
                  </a:lnTo>
                  <a:lnTo>
                    <a:pt x="858" y="626"/>
                  </a:lnTo>
                  <a:lnTo>
                    <a:pt x="483" y="983"/>
                  </a:lnTo>
                  <a:lnTo>
                    <a:pt x="188" y="1448"/>
                  </a:lnTo>
                  <a:lnTo>
                    <a:pt x="90" y="1733"/>
                  </a:lnTo>
                  <a:lnTo>
                    <a:pt x="36" y="1912"/>
                  </a:lnTo>
                  <a:lnTo>
                    <a:pt x="1" y="2341"/>
                  </a:lnTo>
                  <a:lnTo>
                    <a:pt x="10" y="2823"/>
                  </a:lnTo>
                  <a:lnTo>
                    <a:pt x="72" y="3367"/>
                  </a:lnTo>
                  <a:lnTo>
                    <a:pt x="251" y="4252"/>
                  </a:lnTo>
                  <a:lnTo>
                    <a:pt x="626" y="5502"/>
                  </a:lnTo>
                  <a:lnTo>
                    <a:pt x="1108" y="6734"/>
                  </a:lnTo>
                  <a:lnTo>
                    <a:pt x="1671" y="7859"/>
                  </a:lnTo>
                  <a:lnTo>
                    <a:pt x="2117" y="8556"/>
                  </a:lnTo>
                  <a:lnTo>
                    <a:pt x="2421" y="8940"/>
                  </a:lnTo>
                  <a:lnTo>
                    <a:pt x="2715" y="9243"/>
                  </a:lnTo>
                  <a:lnTo>
                    <a:pt x="3001" y="9440"/>
                  </a:lnTo>
                  <a:lnTo>
                    <a:pt x="3144" y="9493"/>
                  </a:lnTo>
                  <a:lnTo>
                    <a:pt x="3412" y="9583"/>
                  </a:lnTo>
                  <a:lnTo>
                    <a:pt x="3939" y="9663"/>
                  </a:lnTo>
                  <a:lnTo>
                    <a:pt x="4448" y="9663"/>
                  </a:lnTo>
                  <a:lnTo>
                    <a:pt x="4912" y="9583"/>
                  </a:lnTo>
                  <a:lnTo>
                    <a:pt x="5323" y="9431"/>
                  </a:lnTo>
                  <a:lnTo>
                    <a:pt x="5671" y="9225"/>
                  </a:lnTo>
                  <a:lnTo>
                    <a:pt x="5957" y="8967"/>
                  </a:lnTo>
                  <a:lnTo>
                    <a:pt x="6153" y="8672"/>
                  </a:lnTo>
                  <a:lnTo>
                    <a:pt x="6216" y="8511"/>
                  </a:lnTo>
                  <a:lnTo>
                    <a:pt x="6270" y="8324"/>
                  </a:lnTo>
                  <a:lnTo>
                    <a:pt x="6359" y="7877"/>
                  </a:lnTo>
                  <a:lnTo>
                    <a:pt x="6439" y="7056"/>
                  </a:lnTo>
                  <a:lnTo>
                    <a:pt x="6430" y="5725"/>
                  </a:lnTo>
                  <a:lnTo>
                    <a:pt x="6296" y="4269"/>
                  </a:lnTo>
                  <a:lnTo>
                    <a:pt x="6082" y="3198"/>
                  </a:lnTo>
                  <a:lnTo>
                    <a:pt x="5894" y="2510"/>
                  </a:lnTo>
                  <a:lnTo>
                    <a:pt x="5662" y="1876"/>
                  </a:lnTo>
                  <a:lnTo>
                    <a:pt x="5377" y="1305"/>
                  </a:lnTo>
                  <a:lnTo>
                    <a:pt x="5055" y="813"/>
                  </a:lnTo>
                  <a:lnTo>
                    <a:pt x="4680" y="421"/>
                  </a:lnTo>
                  <a:lnTo>
                    <a:pt x="4251" y="153"/>
                  </a:lnTo>
                  <a:lnTo>
                    <a:pt x="3769" y="10"/>
                  </a:lnTo>
                  <a:lnTo>
                    <a:pt x="35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811;p33"/>
            <p:cNvSpPr/>
            <p:nvPr/>
          </p:nvSpPr>
          <p:spPr>
            <a:xfrm>
              <a:off x="4693554" y="2895031"/>
              <a:ext cx="750026" cy="586084"/>
            </a:xfrm>
            <a:custGeom>
              <a:avLst/>
              <a:gdLst/>
              <a:ahLst/>
              <a:cxnLst/>
              <a:rect l="l" t="t" r="r" b="b"/>
              <a:pathLst>
                <a:path w="18469" h="14432" extrusionOk="0">
                  <a:moveTo>
                    <a:pt x="17441" y="0"/>
                  </a:moveTo>
                  <a:lnTo>
                    <a:pt x="17316" y="45"/>
                  </a:lnTo>
                  <a:lnTo>
                    <a:pt x="17271" y="99"/>
                  </a:lnTo>
                  <a:lnTo>
                    <a:pt x="16870" y="634"/>
                  </a:lnTo>
                  <a:lnTo>
                    <a:pt x="15959" y="1670"/>
                  </a:lnTo>
                  <a:lnTo>
                    <a:pt x="14941" y="2653"/>
                  </a:lnTo>
                  <a:lnTo>
                    <a:pt x="13833" y="3581"/>
                  </a:lnTo>
                  <a:lnTo>
                    <a:pt x="12664" y="4448"/>
                  </a:lnTo>
                  <a:lnTo>
                    <a:pt x="11440" y="5260"/>
                  </a:lnTo>
                  <a:lnTo>
                    <a:pt x="10181" y="6010"/>
                  </a:lnTo>
                  <a:lnTo>
                    <a:pt x="8922" y="6707"/>
                  </a:lnTo>
                  <a:lnTo>
                    <a:pt x="7038" y="7653"/>
                  </a:lnTo>
                  <a:lnTo>
                    <a:pt x="4671" y="8689"/>
                  </a:lnTo>
                  <a:lnTo>
                    <a:pt x="2617" y="9493"/>
                  </a:lnTo>
                  <a:lnTo>
                    <a:pt x="1010" y="10047"/>
                  </a:lnTo>
                  <a:lnTo>
                    <a:pt x="456" y="10225"/>
                  </a:lnTo>
                  <a:lnTo>
                    <a:pt x="394" y="10243"/>
                  </a:lnTo>
                  <a:lnTo>
                    <a:pt x="349" y="10261"/>
                  </a:lnTo>
                  <a:lnTo>
                    <a:pt x="278" y="10306"/>
                  </a:lnTo>
                  <a:lnTo>
                    <a:pt x="46" y="10591"/>
                  </a:lnTo>
                  <a:lnTo>
                    <a:pt x="1" y="10788"/>
                  </a:lnTo>
                  <a:lnTo>
                    <a:pt x="28" y="10931"/>
                  </a:lnTo>
                  <a:lnTo>
                    <a:pt x="63" y="11011"/>
                  </a:lnTo>
                  <a:lnTo>
                    <a:pt x="197" y="11234"/>
                  </a:lnTo>
                  <a:lnTo>
                    <a:pt x="563" y="11779"/>
                  </a:lnTo>
                  <a:lnTo>
                    <a:pt x="1064" y="12377"/>
                  </a:lnTo>
                  <a:lnTo>
                    <a:pt x="1707" y="12976"/>
                  </a:lnTo>
                  <a:lnTo>
                    <a:pt x="2296" y="13395"/>
                  </a:lnTo>
                  <a:lnTo>
                    <a:pt x="2742" y="13654"/>
                  </a:lnTo>
                  <a:lnTo>
                    <a:pt x="3225" y="13886"/>
                  </a:lnTo>
                  <a:lnTo>
                    <a:pt x="3760" y="14092"/>
                  </a:lnTo>
                  <a:lnTo>
                    <a:pt x="4332" y="14253"/>
                  </a:lnTo>
                  <a:lnTo>
                    <a:pt x="4966" y="14360"/>
                  </a:lnTo>
                  <a:lnTo>
                    <a:pt x="5645" y="14422"/>
                  </a:lnTo>
                  <a:lnTo>
                    <a:pt x="6377" y="14431"/>
                  </a:lnTo>
                  <a:lnTo>
                    <a:pt x="6770" y="14404"/>
                  </a:lnTo>
                  <a:lnTo>
                    <a:pt x="7279" y="14360"/>
                  </a:lnTo>
                  <a:lnTo>
                    <a:pt x="8279" y="14235"/>
                  </a:lnTo>
                  <a:lnTo>
                    <a:pt x="9243" y="14047"/>
                  </a:lnTo>
                  <a:lnTo>
                    <a:pt x="10181" y="13815"/>
                  </a:lnTo>
                  <a:lnTo>
                    <a:pt x="11074" y="13520"/>
                  </a:lnTo>
                  <a:lnTo>
                    <a:pt x="11940" y="13181"/>
                  </a:lnTo>
                  <a:lnTo>
                    <a:pt x="12762" y="12788"/>
                  </a:lnTo>
                  <a:lnTo>
                    <a:pt x="13548" y="12342"/>
                  </a:lnTo>
                  <a:lnTo>
                    <a:pt x="14280" y="11850"/>
                  </a:lnTo>
                  <a:lnTo>
                    <a:pt x="14976" y="11306"/>
                  </a:lnTo>
                  <a:lnTo>
                    <a:pt x="15619" y="10707"/>
                  </a:lnTo>
                  <a:lnTo>
                    <a:pt x="16218" y="10064"/>
                  </a:lnTo>
                  <a:lnTo>
                    <a:pt x="16754" y="9368"/>
                  </a:lnTo>
                  <a:lnTo>
                    <a:pt x="17245" y="8627"/>
                  </a:lnTo>
                  <a:lnTo>
                    <a:pt x="17673" y="7832"/>
                  </a:lnTo>
                  <a:lnTo>
                    <a:pt x="18039" y="6993"/>
                  </a:lnTo>
                  <a:lnTo>
                    <a:pt x="18200" y="6555"/>
                  </a:lnTo>
                  <a:lnTo>
                    <a:pt x="18316" y="6189"/>
                  </a:lnTo>
                  <a:lnTo>
                    <a:pt x="18441" y="5394"/>
                  </a:lnTo>
                  <a:lnTo>
                    <a:pt x="18468" y="4537"/>
                  </a:lnTo>
                  <a:lnTo>
                    <a:pt x="18414" y="3662"/>
                  </a:lnTo>
                  <a:lnTo>
                    <a:pt x="18236" y="2367"/>
                  </a:lnTo>
                  <a:lnTo>
                    <a:pt x="17897" y="867"/>
                  </a:lnTo>
                  <a:lnTo>
                    <a:pt x="17745" y="322"/>
                  </a:lnTo>
                  <a:lnTo>
                    <a:pt x="17700" y="188"/>
                  </a:lnTo>
                  <a:lnTo>
                    <a:pt x="17575" y="36"/>
                  </a:lnTo>
                  <a:lnTo>
                    <a:pt x="17441" y="0"/>
                  </a:lnTo>
                  <a:close/>
                </a:path>
              </a:pathLst>
            </a:custGeom>
            <a:solidFill>
              <a:srgbClr val="F6E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812;p33"/>
            <p:cNvSpPr/>
            <p:nvPr/>
          </p:nvSpPr>
          <p:spPr>
            <a:xfrm>
              <a:off x="4835728" y="3279445"/>
              <a:ext cx="36305" cy="47879"/>
            </a:xfrm>
            <a:custGeom>
              <a:avLst/>
              <a:gdLst/>
              <a:ahLst/>
              <a:cxnLst/>
              <a:rect l="l" t="t" r="r" b="b"/>
              <a:pathLst>
                <a:path w="894" h="1179" extrusionOk="0">
                  <a:moveTo>
                    <a:pt x="215" y="0"/>
                  </a:moveTo>
                  <a:lnTo>
                    <a:pt x="125" y="36"/>
                  </a:lnTo>
                  <a:lnTo>
                    <a:pt x="90" y="63"/>
                  </a:lnTo>
                  <a:lnTo>
                    <a:pt x="36" y="143"/>
                  </a:lnTo>
                  <a:lnTo>
                    <a:pt x="0" y="322"/>
                  </a:lnTo>
                  <a:lnTo>
                    <a:pt x="9" y="491"/>
                  </a:lnTo>
                  <a:lnTo>
                    <a:pt x="18" y="598"/>
                  </a:lnTo>
                  <a:lnTo>
                    <a:pt x="108" y="848"/>
                  </a:lnTo>
                  <a:lnTo>
                    <a:pt x="268" y="1081"/>
                  </a:lnTo>
                  <a:lnTo>
                    <a:pt x="429" y="1170"/>
                  </a:lnTo>
                  <a:lnTo>
                    <a:pt x="554" y="1179"/>
                  </a:lnTo>
                  <a:lnTo>
                    <a:pt x="626" y="1152"/>
                  </a:lnTo>
                  <a:lnTo>
                    <a:pt x="733" y="1099"/>
                  </a:lnTo>
                  <a:lnTo>
                    <a:pt x="867" y="956"/>
                  </a:lnTo>
                  <a:lnTo>
                    <a:pt x="893" y="768"/>
                  </a:lnTo>
                  <a:lnTo>
                    <a:pt x="849" y="572"/>
                  </a:lnTo>
                  <a:lnTo>
                    <a:pt x="804" y="464"/>
                  </a:lnTo>
                  <a:lnTo>
                    <a:pt x="751" y="375"/>
                  </a:lnTo>
                  <a:lnTo>
                    <a:pt x="599" y="188"/>
                  </a:lnTo>
                  <a:lnTo>
                    <a:pt x="411" y="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9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813;p33"/>
            <p:cNvSpPr/>
            <p:nvPr/>
          </p:nvSpPr>
          <p:spPr>
            <a:xfrm>
              <a:off x="4794388" y="3299750"/>
              <a:ext cx="33381" cy="49707"/>
            </a:xfrm>
            <a:custGeom>
              <a:avLst/>
              <a:gdLst/>
              <a:ahLst/>
              <a:cxnLst/>
              <a:rect l="l" t="t" r="r" b="b"/>
              <a:pathLst>
                <a:path w="822" h="1224" extrusionOk="0">
                  <a:moveTo>
                    <a:pt x="322" y="0"/>
                  </a:moveTo>
                  <a:lnTo>
                    <a:pt x="224" y="18"/>
                  </a:lnTo>
                  <a:lnTo>
                    <a:pt x="179" y="36"/>
                  </a:lnTo>
                  <a:lnTo>
                    <a:pt x="108" y="98"/>
                  </a:lnTo>
                  <a:lnTo>
                    <a:pt x="36" y="268"/>
                  </a:lnTo>
                  <a:lnTo>
                    <a:pt x="9" y="438"/>
                  </a:lnTo>
                  <a:lnTo>
                    <a:pt x="0" y="545"/>
                  </a:lnTo>
                  <a:lnTo>
                    <a:pt x="36" y="813"/>
                  </a:lnTo>
                  <a:lnTo>
                    <a:pt x="143" y="1072"/>
                  </a:lnTo>
                  <a:lnTo>
                    <a:pt x="286" y="1188"/>
                  </a:lnTo>
                  <a:lnTo>
                    <a:pt x="402" y="1224"/>
                  </a:lnTo>
                  <a:lnTo>
                    <a:pt x="474" y="1215"/>
                  </a:lnTo>
                  <a:lnTo>
                    <a:pt x="590" y="1188"/>
                  </a:lnTo>
                  <a:lnTo>
                    <a:pt x="751" y="1072"/>
                  </a:lnTo>
                  <a:lnTo>
                    <a:pt x="822" y="902"/>
                  </a:lnTo>
                  <a:lnTo>
                    <a:pt x="813" y="697"/>
                  </a:lnTo>
                  <a:lnTo>
                    <a:pt x="786" y="581"/>
                  </a:lnTo>
                  <a:lnTo>
                    <a:pt x="759" y="482"/>
                  </a:lnTo>
                  <a:lnTo>
                    <a:pt x="652" y="268"/>
                  </a:lnTo>
                  <a:lnTo>
                    <a:pt x="501" y="9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E9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814;p33"/>
            <p:cNvSpPr/>
            <p:nvPr/>
          </p:nvSpPr>
          <p:spPr>
            <a:xfrm>
              <a:off x="4745778" y="3315344"/>
              <a:ext cx="32326" cy="49707"/>
            </a:xfrm>
            <a:custGeom>
              <a:avLst/>
              <a:gdLst/>
              <a:ahLst/>
              <a:cxnLst/>
              <a:rect l="l" t="t" r="r" b="b"/>
              <a:pathLst>
                <a:path w="796" h="1224" extrusionOk="0">
                  <a:moveTo>
                    <a:pt x="313" y="0"/>
                  </a:moveTo>
                  <a:lnTo>
                    <a:pt x="233" y="54"/>
                  </a:lnTo>
                  <a:lnTo>
                    <a:pt x="126" y="197"/>
                  </a:lnTo>
                  <a:lnTo>
                    <a:pt x="63" y="366"/>
                  </a:lnTo>
                  <a:lnTo>
                    <a:pt x="28" y="465"/>
                  </a:lnTo>
                  <a:lnTo>
                    <a:pt x="1" y="732"/>
                  </a:lnTo>
                  <a:lnTo>
                    <a:pt x="54" y="1009"/>
                  </a:lnTo>
                  <a:lnTo>
                    <a:pt x="162" y="1152"/>
                  </a:lnTo>
                  <a:lnTo>
                    <a:pt x="278" y="1215"/>
                  </a:lnTo>
                  <a:lnTo>
                    <a:pt x="340" y="1224"/>
                  </a:lnTo>
                  <a:lnTo>
                    <a:pt x="474" y="1215"/>
                  </a:lnTo>
                  <a:lnTo>
                    <a:pt x="653" y="1143"/>
                  </a:lnTo>
                  <a:lnTo>
                    <a:pt x="751" y="991"/>
                  </a:lnTo>
                  <a:lnTo>
                    <a:pt x="796" y="786"/>
                  </a:lnTo>
                  <a:lnTo>
                    <a:pt x="796" y="670"/>
                  </a:lnTo>
                  <a:lnTo>
                    <a:pt x="787" y="563"/>
                  </a:lnTo>
                  <a:lnTo>
                    <a:pt x="724" y="331"/>
                  </a:lnTo>
                  <a:lnTo>
                    <a:pt x="617" y="125"/>
                  </a:lnTo>
                  <a:lnTo>
                    <a:pt x="456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E9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815;p33"/>
            <p:cNvSpPr/>
            <p:nvPr/>
          </p:nvSpPr>
          <p:spPr>
            <a:xfrm>
              <a:off x="4885028" y="3258409"/>
              <a:ext cx="36671" cy="47554"/>
            </a:xfrm>
            <a:custGeom>
              <a:avLst/>
              <a:gdLst/>
              <a:ahLst/>
              <a:cxnLst/>
              <a:rect l="l" t="t" r="r" b="b"/>
              <a:pathLst>
                <a:path w="903" h="1171" extrusionOk="0">
                  <a:moveTo>
                    <a:pt x="224" y="0"/>
                  </a:moveTo>
                  <a:lnTo>
                    <a:pt x="135" y="27"/>
                  </a:lnTo>
                  <a:lnTo>
                    <a:pt x="90" y="54"/>
                  </a:lnTo>
                  <a:lnTo>
                    <a:pt x="37" y="134"/>
                  </a:lnTo>
                  <a:lnTo>
                    <a:pt x="1" y="313"/>
                  </a:lnTo>
                  <a:lnTo>
                    <a:pt x="10" y="491"/>
                  </a:lnTo>
                  <a:lnTo>
                    <a:pt x="28" y="599"/>
                  </a:lnTo>
                  <a:lnTo>
                    <a:pt x="117" y="849"/>
                  </a:lnTo>
                  <a:lnTo>
                    <a:pt x="278" y="1072"/>
                  </a:lnTo>
                  <a:lnTo>
                    <a:pt x="438" y="1170"/>
                  </a:lnTo>
                  <a:lnTo>
                    <a:pt x="564" y="1170"/>
                  </a:lnTo>
                  <a:lnTo>
                    <a:pt x="626" y="1152"/>
                  </a:lnTo>
                  <a:lnTo>
                    <a:pt x="742" y="1099"/>
                  </a:lnTo>
                  <a:lnTo>
                    <a:pt x="867" y="947"/>
                  </a:lnTo>
                  <a:lnTo>
                    <a:pt x="903" y="768"/>
                  </a:lnTo>
                  <a:lnTo>
                    <a:pt x="858" y="563"/>
                  </a:lnTo>
                  <a:lnTo>
                    <a:pt x="805" y="465"/>
                  </a:lnTo>
                  <a:lnTo>
                    <a:pt x="751" y="366"/>
                  </a:lnTo>
                  <a:lnTo>
                    <a:pt x="599" y="188"/>
                  </a:lnTo>
                  <a:lnTo>
                    <a:pt x="412" y="4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9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816;p33"/>
            <p:cNvSpPr/>
            <p:nvPr/>
          </p:nvSpPr>
          <p:spPr>
            <a:xfrm>
              <a:off x="4928927" y="3243180"/>
              <a:ext cx="36671" cy="47879"/>
            </a:xfrm>
            <a:custGeom>
              <a:avLst/>
              <a:gdLst/>
              <a:ahLst/>
              <a:cxnLst/>
              <a:rect l="l" t="t" r="r" b="b"/>
              <a:pathLst>
                <a:path w="903" h="1179" extrusionOk="0">
                  <a:moveTo>
                    <a:pt x="224" y="0"/>
                  </a:moveTo>
                  <a:lnTo>
                    <a:pt x="134" y="36"/>
                  </a:lnTo>
                  <a:lnTo>
                    <a:pt x="90" y="63"/>
                  </a:lnTo>
                  <a:lnTo>
                    <a:pt x="36" y="143"/>
                  </a:lnTo>
                  <a:lnTo>
                    <a:pt x="0" y="322"/>
                  </a:lnTo>
                  <a:lnTo>
                    <a:pt x="9" y="500"/>
                  </a:lnTo>
                  <a:lnTo>
                    <a:pt x="18" y="598"/>
                  </a:lnTo>
                  <a:lnTo>
                    <a:pt x="117" y="857"/>
                  </a:lnTo>
                  <a:lnTo>
                    <a:pt x="277" y="1081"/>
                  </a:lnTo>
                  <a:lnTo>
                    <a:pt x="438" y="1170"/>
                  </a:lnTo>
                  <a:lnTo>
                    <a:pt x="563" y="1179"/>
                  </a:lnTo>
                  <a:lnTo>
                    <a:pt x="626" y="1152"/>
                  </a:lnTo>
                  <a:lnTo>
                    <a:pt x="742" y="1099"/>
                  </a:lnTo>
                  <a:lnTo>
                    <a:pt x="867" y="956"/>
                  </a:lnTo>
                  <a:lnTo>
                    <a:pt x="902" y="777"/>
                  </a:lnTo>
                  <a:lnTo>
                    <a:pt x="849" y="572"/>
                  </a:lnTo>
                  <a:lnTo>
                    <a:pt x="804" y="473"/>
                  </a:lnTo>
                  <a:lnTo>
                    <a:pt x="751" y="375"/>
                  </a:lnTo>
                  <a:lnTo>
                    <a:pt x="599" y="188"/>
                  </a:lnTo>
                  <a:lnTo>
                    <a:pt x="411" y="5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9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817;p33"/>
            <p:cNvSpPr/>
            <p:nvPr/>
          </p:nvSpPr>
          <p:spPr>
            <a:xfrm>
              <a:off x="5016319" y="3200377"/>
              <a:ext cx="36305" cy="47554"/>
            </a:xfrm>
            <a:custGeom>
              <a:avLst/>
              <a:gdLst/>
              <a:ahLst/>
              <a:cxnLst/>
              <a:rect l="l" t="t" r="r" b="b"/>
              <a:pathLst>
                <a:path w="894" h="1171" extrusionOk="0">
                  <a:moveTo>
                    <a:pt x="215" y="0"/>
                  </a:moveTo>
                  <a:lnTo>
                    <a:pt x="126" y="36"/>
                  </a:lnTo>
                  <a:lnTo>
                    <a:pt x="90" y="63"/>
                  </a:lnTo>
                  <a:lnTo>
                    <a:pt x="36" y="134"/>
                  </a:lnTo>
                  <a:lnTo>
                    <a:pt x="1" y="313"/>
                  </a:lnTo>
                  <a:lnTo>
                    <a:pt x="9" y="492"/>
                  </a:lnTo>
                  <a:lnTo>
                    <a:pt x="18" y="599"/>
                  </a:lnTo>
                  <a:lnTo>
                    <a:pt x="108" y="849"/>
                  </a:lnTo>
                  <a:lnTo>
                    <a:pt x="268" y="1081"/>
                  </a:lnTo>
                  <a:lnTo>
                    <a:pt x="429" y="1170"/>
                  </a:lnTo>
                  <a:lnTo>
                    <a:pt x="554" y="1170"/>
                  </a:lnTo>
                  <a:lnTo>
                    <a:pt x="626" y="1152"/>
                  </a:lnTo>
                  <a:lnTo>
                    <a:pt x="733" y="1099"/>
                  </a:lnTo>
                  <a:lnTo>
                    <a:pt x="867" y="947"/>
                  </a:lnTo>
                  <a:lnTo>
                    <a:pt x="894" y="768"/>
                  </a:lnTo>
                  <a:lnTo>
                    <a:pt x="849" y="572"/>
                  </a:lnTo>
                  <a:lnTo>
                    <a:pt x="804" y="465"/>
                  </a:lnTo>
                  <a:lnTo>
                    <a:pt x="751" y="375"/>
                  </a:lnTo>
                  <a:lnTo>
                    <a:pt x="599" y="188"/>
                  </a:lnTo>
                  <a:lnTo>
                    <a:pt x="411" y="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818;p33"/>
            <p:cNvSpPr/>
            <p:nvPr/>
          </p:nvSpPr>
          <p:spPr>
            <a:xfrm>
              <a:off x="5060908" y="3174996"/>
              <a:ext cx="36671" cy="47554"/>
            </a:xfrm>
            <a:custGeom>
              <a:avLst/>
              <a:gdLst/>
              <a:ahLst/>
              <a:cxnLst/>
              <a:rect l="l" t="t" r="r" b="b"/>
              <a:pathLst>
                <a:path w="903" h="1171" extrusionOk="0">
                  <a:moveTo>
                    <a:pt x="224" y="0"/>
                  </a:moveTo>
                  <a:lnTo>
                    <a:pt x="135" y="27"/>
                  </a:lnTo>
                  <a:lnTo>
                    <a:pt x="90" y="54"/>
                  </a:lnTo>
                  <a:lnTo>
                    <a:pt x="37" y="134"/>
                  </a:lnTo>
                  <a:lnTo>
                    <a:pt x="1" y="313"/>
                  </a:lnTo>
                  <a:lnTo>
                    <a:pt x="10" y="491"/>
                  </a:lnTo>
                  <a:lnTo>
                    <a:pt x="19" y="599"/>
                  </a:lnTo>
                  <a:lnTo>
                    <a:pt x="117" y="849"/>
                  </a:lnTo>
                  <a:lnTo>
                    <a:pt x="278" y="1081"/>
                  </a:lnTo>
                  <a:lnTo>
                    <a:pt x="439" y="1170"/>
                  </a:lnTo>
                  <a:lnTo>
                    <a:pt x="564" y="1170"/>
                  </a:lnTo>
                  <a:lnTo>
                    <a:pt x="626" y="1152"/>
                  </a:lnTo>
                  <a:lnTo>
                    <a:pt x="742" y="1099"/>
                  </a:lnTo>
                  <a:lnTo>
                    <a:pt x="867" y="947"/>
                  </a:lnTo>
                  <a:lnTo>
                    <a:pt x="903" y="768"/>
                  </a:lnTo>
                  <a:lnTo>
                    <a:pt x="849" y="563"/>
                  </a:lnTo>
                  <a:lnTo>
                    <a:pt x="805" y="465"/>
                  </a:lnTo>
                  <a:lnTo>
                    <a:pt x="751" y="366"/>
                  </a:lnTo>
                  <a:lnTo>
                    <a:pt x="599" y="188"/>
                  </a:lnTo>
                  <a:lnTo>
                    <a:pt x="412" y="4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819;p33"/>
            <p:cNvSpPr/>
            <p:nvPr/>
          </p:nvSpPr>
          <p:spPr>
            <a:xfrm>
              <a:off x="5149031" y="3127848"/>
              <a:ext cx="41016" cy="43899"/>
            </a:xfrm>
            <a:custGeom>
              <a:avLst/>
              <a:gdLst/>
              <a:ahLst/>
              <a:cxnLst/>
              <a:rect l="l" t="t" r="r" b="b"/>
              <a:pathLst>
                <a:path w="1010" h="1081" extrusionOk="0">
                  <a:moveTo>
                    <a:pt x="340" y="0"/>
                  </a:moveTo>
                  <a:lnTo>
                    <a:pt x="144" y="9"/>
                  </a:lnTo>
                  <a:lnTo>
                    <a:pt x="63" y="63"/>
                  </a:lnTo>
                  <a:lnTo>
                    <a:pt x="28" y="99"/>
                  </a:lnTo>
                  <a:lnTo>
                    <a:pt x="1" y="188"/>
                  </a:lnTo>
                  <a:lnTo>
                    <a:pt x="10" y="367"/>
                  </a:lnTo>
                  <a:lnTo>
                    <a:pt x="63" y="536"/>
                  </a:lnTo>
                  <a:lnTo>
                    <a:pt x="99" y="634"/>
                  </a:lnTo>
                  <a:lnTo>
                    <a:pt x="251" y="858"/>
                  </a:lnTo>
                  <a:lnTo>
                    <a:pt x="465" y="1036"/>
                  </a:lnTo>
                  <a:lnTo>
                    <a:pt x="644" y="1081"/>
                  </a:lnTo>
                  <a:lnTo>
                    <a:pt x="769" y="1054"/>
                  </a:lnTo>
                  <a:lnTo>
                    <a:pt x="822" y="1018"/>
                  </a:lnTo>
                  <a:lnTo>
                    <a:pt x="921" y="938"/>
                  </a:lnTo>
                  <a:lnTo>
                    <a:pt x="1010" y="759"/>
                  </a:lnTo>
                  <a:lnTo>
                    <a:pt x="992" y="581"/>
                  </a:lnTo>
                  <a:lnTo>
                    <a:pt x="894" y="402"/>
                  </a:lnTo>
                  <a:lnTo>
                    <a:pt x="822" y="313"/>
                  </a:lnTo>
                  <a:lnTo>
                    <a:pt x="751" y="233"/>
                  </a:lnTo>
                  <a:lnTo>
                    <a:pt x="555" y="9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820;p33"/>
            <p:cNvSpPr/>
            <p:nvPr/>
          </p:nvSpPr>
          <p:spPr>
            <a:xfrm>
              <a:off x="5183143" y="3101370"/>
              <a:ext cx="41382" cy="43940"/>
            </a:xfrm>
            <a:custGeom>
              <a:avLst/>
              <a:gdLst/>
              <a:ahLst/>
              <a:cxnLst/>
              <a:rect l="l" t="t" r="r" b="b"/>
              <a:pathLst>
                <a:path w="1019" h="1082" extrusionOk="0">
                  <a:moveTo>
                    <a:pt x="143" y="1"/>
                  </a:moveTo>
                  <a:lnTo>
                    <a:pt x="72" y="54"/>
                  </a:lnTo>
                  <a:lnTo>
                    <a:pt x="36" y="90"/>
                  </a:lnTo>
                  <a:lnTo>
                    <a:pt x="0" y="179"/>
                  </a:lnTo>
                  <a:lnTo>
                    <a:pt x="9" y="367"/>
                  </a:lnTo>
                  <a:lnTo>
                    <a:pt x="63" y="536"/>
                  </a:lnTo>
                  <a:lnTo>
                    <a:pt x="108" y="635"/>
                  </a:lnTo>
                  <a:lnTo>
                    <a:pt x="259" y="858"/>
                  </a:lnTo>
                  <a:lnTo>
                    <a:pt x="474" y="1036"/>
                  </a:lnTo>
                  <a:lnTo>
                    <a:pt x="652" y="1081"/>
                  </a:lnTo>
                  <a:lnTo>
                    <a:pt x="768" y="1054"/>
                  </a:lnTo>
                  <a:lnTo>
                    <a:pt x="831" y="1019"/>
                  </a:lnTo>
                  <a:lnTo>
                    <a:pt x="929" y="938"/>
                  </a:lnTo>
                  <a:lnTo>
                    <a:pt x="1018" y="760"/>
                  </a:lnTo>
                  <a:lnTo>
                    <a:pt x="1001" y="572"/>
                  </a:lnTo>
                  <a:lnTo>
                    <a:pt x="902" y="393"/>
                  </a:lnTo>
                  <a:lnTo>
                    <a:pt x="831" y="304"/>
                  </a:lnTo>
                  <a:lnTo>
                    <a:pt x="750" y="233"/>
                  </a:lnTo>
                  <a:lnTo>
                    <a:pt x="563" y="90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821;p33"/>
            <p:cNvSpPr/>
            <p:nvPr/>
          </p:nvSpPr>
          <p:spPr>
            <a:xfrm>
              <a:off x="5226636" y="3076355"/>
              <a:ext cx="41057" cy="43899"/>
            </a:xfrm>
            <a:custGeom>
              <a:avLst/>
              <a:gdLst/>
              <a:ahLst/>
              <a:cxnLst/>
              <a:rect l="l" t="t" r="r" b="b"/>
              <a:pathLst>
                <a:path w="1011" h="1081" extrusionOk="0">
                  <a:moveTo>
                    <a:pt x="340" y="0"/>
                  </a:moveTo>
                  <a:lnTo>
                    <a:pt x="144" y="9"/>
                  </a:lnTo>
                  <a:lnTo>
                    <a:pt x="63" y="63"/>
                  </a:lnTo>
                  <a:lnTo>
                    <a:pt x="28" y="99"/>
                  </a:lnTo>
                  <a:lnTo>
                    <a:pt x="1" y="188"/>
                  </a:lnTo>
                  <a:lnTo>
                    <a:pt x="10" y="366"/>
                  </a:lnTo>
                  <a:lnTo>
                    <a:pt x="63" y="536"/>
                  </a:lnTo>
                  <a:lnTo>
                    <a:pt x="99" y="634"/>
                  </a:lnTo>
                  <a:lnTo>
                    <a:pt x="251" y="858"/>
                  </a:lnTo>
                  <a:lnTo>
                    <a:pt x="465" y="1036"/>
                  </a:lnTo>
                  <a:lnTo>
                    <a:pt x="644" y="1081"/>
                  </a:lnTo>
                  <a:lnTo>
                    <a:pt x="769" y="1054"/>
                  </a:lnTo>
                  <a:lnTo>
                    <a:pt x="823" y="1018"/>
                  </a:lnTo>
                  <a:lnTo>
                    <a:pt x="921" y="938"/>
                  </a:lnTo>
                  <a:lnTo>
                    <a:pt x="1010" y="759"/>
                  </a:lnTo>
                  <a:lnTo>
                    <a:pt x="992" y="581"/>
                  </a:lnTo>
                  <a:lnTo>
                    <a:pt x="894" y="393"/>
                  </a:lnTo>
                  <a:lnTo>
                    <a:pt x="823" y="313"/>
                  </a:lnTo>
                  <a:lnTo>
                    <a:pt x="751" y="233"/>
                  </a:lnTo>
                  <a:lnTo>
                    <a:pt x="555" y="9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822;p33"/>
            <p:cNvSpPr/>
            <p:nvPr/>
          </p:nvSpPr>
          <p:spPr>
            <a:xfrm>
              <a:off x="5261479" y="3048050"/>
              <a:ext cx="41382" cy="43940"/>
            </a:xfrm>
            <a:custGeom>
              <a:avLst/>
              <a:gdLst/>
              <a:ahLst/>
              <a:cxnLst/>
              <a:rect l="l" t="t" r="r" b="b"/>
              <a:pathLst>
                <a:path w="1019" h="1082" extrusionOk="0">
                  <a:moveTo>
                    <a:pt x="143" y="1"/>
                  </a:moveTo>
                  <a:lnTo>
                    <a:pt x="72" y="63"/>
                  </a:lnTo>
                  <a:lnTo>
                    <a:pt x="36" y="99"/>
                  </a:lnTo>
                  <a:lnTo>
                    <a:pt x="0" y="188"/>
                  </a:lnTo>
                  <a:lnTo>
                    <a:pt x="18" y="367"/>
                  </a:lnTo>
                  <a:lnTo>
                    <a:pt x="63" y="537"/>
                  </a:lnTo>
                  <a:lnTo>
                    <a:pt x="107" y="635"/>
                  </a:lnTo>
                  <a:lnTo>
                    <a:pt x="259" y="858"/>
                  </a:lnTo>
                  <a:lnTo>
                    <a:pt x="474" y="1037"/>
                  </a:lnTo>
                  <a:lnTo>
                    <a:pt x="652" y="1081"/>
                  </a:lnTo>
                  <a:lnTo>
                    <a:pt x="768" y="1055"/>
                  </a:lnTo>
                  <a:lnTo>
                    <a:pt x="831" y="1019"/>
                  </a:lnTo>
                  <a:lnTo>
                    <a:pt x="929" y="938"/>
                  </a:lnTo>
                  <a:lnTo>
                    <a:pt x="1018" y="760"/>
                  </a:lnTo>
                  <a:lnTo>
                    <a:pt x="1000" y="581"/>
                  </a:lnTo>
                  <a:lnTo>
                    <a:pt x="902" y="394"/>
                  </a:lnTo>
                  <a:lnTo>
                    <a:pt x="831" y="313"/>
                  </a:lnTo>
                  <a:lnTo>
                    <a:pt x="750" y="233"/>
                  </a:lnTo>
                  <a:lnTo>
                    <a:pt x="563" y="9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823;p33"/>
            <p:cNvSpPr/>
            <p:nvPr/>
          </p:nvSpPr>
          <p:spPr>
            <a:xfrm>
              <a:off x="5305337" y="3015074"/>
              <a:ext cx="41016" cy="43899"/>
            </a:xfrm>
            <a:custGeom>
              <a:avLst/>
              <a:gdLst/>
              <a:ahLst/>
              <a:cxnLst/>
              <a:rect l="l" t="t" r="r" b="b"/>
              <a:pathLst>
                <a:path w="1010" h="1081" extrusionOk="0">
                  <a:moveTo>
                    <a:pt x="340" y="0"/>
                  </a:moveTo>
                  <a:lnTo>
                    <a:pt x="144" y="9"/>
                  </a:lnTo>
                  <a:lnTo>
                    <a:pt x="63" y="63"/>
                  </a:lnTo>
                  <a:lnTo>
                    <a:pt x="36" y="98"/>
                  </a:lnTo>
                  <a:lnTo>
                    <a:pt x="1" y="188"/>
                  </a:lnTo>
                  <a:lnTo>
                    <a:pt x="10" y="366"/>
                  </a:lnTo>
                  <a:lnTo>
                    <a:pt x="63" y="536"/>
                  </a:lnTo>
                  <a:lnTo>
                    <a:pt x="99" y="634"/>
                  </a:lnTo>
                  <a:lnTo>
                    <a:pt x="251" y="857"/>
                  </a:lnTo>
                  <a:lnTo>
                    <a:pt x="465" y="1036"/>
                  </a:lnTo>
                  <a:lnTo>
                    <a:pt x="644" y="1081"/>
                  </a:lnTo>
                  <a:lnTo>
                    <a:pt x="769" y="1054"/>
                  </a:lnTo>
                  <a:lnTo>
                    <a:pt x="822" y="1018"/>
                  </a:lnTo>
                  <a:lnTo>
                    <a:pt x="921" y="938"/>
                  </a:lnTo>
                  <a:lnTo>
                    <a:pt x="1010" y="759"/>
                  </a:lnTo>
                  <a:lnTo>
                    <a:pt x="992" y="581"/>
                  </a:lnTo>
                  <a:lnTo>
                    <a:pt x="894" y="393"/>
                  </a:lnTo>
                  <a:lnTo>
                    <a:pt x="822" y="313"/>
                  </a:lnTo>
                  <a:lnTo>
                    <a:pt x="751" y="232"/>
                  </a:lnTo>
                  <a:lnTo>
                    <a:pt x="554" y="9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824;p33"/>
            <p:cNvSpPr/>
            <p:nvPr/>
          </p:nvSpPr>
          <p:spPr>
            <a:xfrm>
              <a:off x="5338353" y="2981328"/>
              <a:ext cx="44996" cy="40651"/>
            </a:xfrm>
            <a:custGeom>
              <a:avLst/>
              <a:gdLst/>
              <a:ahLst/>
              <a:cxnLst/>
              <a:rect l="l" t="t" r="r" b="b"/>
              <a:pathLst>
                <a:path w="1108" h="1001" extrusionOk="0">
                  <a:moveTo>
                    <a:pt x="304" y="1"/>
                  </a:moveTo>
                  <a:lnTo>
                    <a:pt x="108" y="36"/>
                  </a:lnTo>
                  <a:lnTo>
                    <a:pt x="45" y="108"/>
                  </a:lnTo>
                  <a:lnTo>
                    <a:pt x="18" y="153"/>
                  </a:lnTo>
                  <a:lnTo>
                    <a:pt x="0" y="242"/>
                  </a:lnTo>
                  <a:lnTo>
                    <a:pt x="45" y="420"/>
                  </a:lnTo>
                  <a:lnTo>
                    <a:pt x="134" y="572"/>
                  </a:lnTo>
                  <a:lnTo>
                    <a:pt x="188" y="662"/>
                  </a:lnTo>
                  <a:lnTo>
                    <a:pt x="384" y="849"/>
                  </a:lnTo>
                  <a:lnTo>
                    <a:pt x="625" y="992"/>
                  </a:lnTo>
                  <a:lnTo>
                    <a:pt x="813" y="1001"/>
                  </a:lnTo>
                  <a:lnTo>
                    <a:pt x="920" y="947"/>
                  </a:lnTo>
                  <a:lnTo>
                    <a:pt x="974" y="903"/>
                  </a:lnTo>
                  <a:lnTo>
                    <a:pt x="1054" y="804"/>
                  </a:lnTo>
                  <a:lnTo>
                    <a:pt x="1108" y="617"/>
                  </a:lnTo>
                  <a:lnTo>
                    <a:pt x="1054" y="438"/>
                  </a:lnTo>
                  <a:lnTo>
                    <a:pt x="929" y="278"/>
                  </a:lnTo>
                  <a:lnTo>
                    <a:pt x="840" y="206"/>
                  </a:lnTo>
                  <a:lnTo>
                    <a:pt x="750" y="144"/>
                  </a:lnTo>
                  <a:lnTo>
                    <a:pt x="527" y="4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825;p33"/>
            <p:cNvSpPr/>
            <p:nvPr/>
          </p:nvSpPr>
          <p:spPr>
            <a:xfrm>
              <a:off x="5108422" y="3156113"/>
              <a:ext cx="41382" cy="43940"/>
            </a:xfrm>
            <a:custGeom>
              <a:avLst/>
              <a:gdLst/>
              <a:ahLst/>
              <a:cxnLst/>
              <a:rect l="l" t="t" r="r" b="b"/>
              <a:pathLst>
                <a:path w="1019" h="1082" extrusionOk="0">
                  <a:moveTo>
                    <a:pt x="153" y="1"/>
                  </a:moveTo>
                  <a:lnTo>
                    <a:pt x="72" y="55"/>
                  </a:lnTo>
                  <a:lnTo>
                    <a:pt x="36" y="90"/>
                  </a:lnTo>
                  <a:lnTo>
                    <a:pt x="1" y="180"/>
                  </a:lnTo>
                  <a:lnTo>
                    <a:pt x="19" y="367"/>
                  </a:lnTo>
                  <a:lnTo>
                    <a:pt x="63" y="528"/>
                  </a:lnTo>
                  <a:lnTo>
                    <a:pt x="108" y="626"/>
                  </a:lnTo>
                  <a:lnTo>
                    <a:pt x="260" y="849"/>
                  </a:lnTo>
                  <a:lnTo>
                    <a:pt x="474" y="1028"/>
                  </a:lnTo>
                  <a:lnTo>
                    <a:pt x="653" y="1081"/>
                  </a:lnTo>
                  <a:lnTo>
                    <a:pt x="769" y="1055"/>
                  </a:lnTo>
                  <a:lnTo>
                    <a:pt x="831" y="1010"/>
                  </a:lnTo>
                  <a:lnTo>
                    <a:pt x="929" y="930"/>
                  </a:lnTo>
                  <a:lnTo>
                    <a:pt x="1019" y="760"/>
                  </a:lnTo>
                  <a:lnTo>
                    <a:pt x="1001" y="572"/>
                  </a:lnTo>
                  <a:lnTo>
                    <a:pt x="903" y="394"/>
                  </a:lnTo>
                  <a:lnTo>
                    <a:pt x="831" y="305"/>
                  </a:lnTo>
                  <a:lnTo>
                    <a:pt x="751" y="224"/>
                  </a:lnTo>
                  <a:lnTo>
                    <a:pt x="563" y="90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826;p33"/>
            <p:cNvSpPr/>
            <p:nvPr/>
          </p:nvSpPr>
          <p:spPr>
            <a:xfrm>
              <a:off x="4969902" y="3221779"/>
              <a:ext cx="36305" cy="47554"/>
            </a:xfrm>
            <a:custGeom>
              <a:avLst/>
              <a:gdLst/>
              <a:ahLst/>
              <a:cxnLst/>
              <a:rect l="l" t="t" r="r" b="b"/>
              <a:pathLst>
                <a:path w="894" h="1171" extrusionOk="0">
                  <a:moveTo>
                    <a:pt x="215" y="0"/>
                  </a:moveTo>
                  <a:lnTo>
                    <a:pt x="126" y="36"/>
                  </a:lnTo>
                  <a:lnTo>
                    <a:pt x="90" y="54"/>
                  </a:lnTo>
                  <a:lnTo>
                    <a:pt x="36" y="134"/>
                  </a:lnTo>
                  <a:lnTo>
                    <a:pt x="1" y="313"/>
                  </a:lnTo>
                  <a:lnTo>
                    <a:pt x="1" y="491"/>
                  </a:lnTo>
                  <a:lnTo>
                    <a:pt x="18" y="599"/>
                  </a:lnTo>
                  <a:lnTo>
                    <a:pt x="108" y="849"/>
                  </a:lnTo>
                  <a:lnTo>
                    <a:pt x="268" y="1081"/>
                  </a:lnTo>
                  <a:lnTo>
                    <a:pt x="429" y="1170"/>
                  </a:lnTo>
                  <a:lnTo>
                    <a:pt x="554" y="1170"/>
                  </a:lnTo>
                  <a:lnTo>
                    <a:pt x="626" y="1152"/>
                  </a:lnTo>
                  <a:lnTo>
                    <a:pt x="733" y="1099"/>
                  </a:lnTo>
                  <a:lnTo>
                    <a:pt x="867" y="947"/>
                  </a:lnTo>
                  <a:lnTo>
                    <a:pt x="894" y="768"/>
                  </a:lnTo>
                  <a:lnTo>
                    <a:pt x="849" y="572"/>
                  </a:lnTo>
                  <a:lnTo>
                    <a:pt x="795" y="465"/>
                  </a:lnTo>
                  <a:lnTo>
                    <a:pt x="751" y="375"/>
                  </a:lnTo>
                  <a:lnTo>
                    <a:pt x="599" y="188"/>
                  </a:lnTo>
                  <a:lnTo>
                    <a:pt x="411" y="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827;p33"/>
            <p:cNvSpPr/>
            <p:nvPr/>
          </p:nvSpPr>
          <p:spPr>
            <a:xfrm>
              <a:off x="4679788" y="2882686"/>
              <a:ext cx="784463" cy="614754"/>
            </a:xfrm>
            <a:custGeom>
              <a:avLst/>
              <a:gdLst/>
              <a:ahLst/>
              <a:cxnLst/>
              <a:rect l="l" t="t" r="r" b="b"/>
              <a:pathLst>
                <a:path w="19317" h="15138" extrusionOk="0">
                  <a:moveTo>
                    <a:pt x="18128" y="1"/>
                  </a:moveTo>
                  <a:lnTo>
                    <a:pt x="17977" y="10"/>
                  </a:lnTo>
                  <a:lnTo>
                    <a:pt x="17896" y="45"/>
                  </a:lnTo>
                  <a:lnTo>
                    <a:pt x="17834" y="90"/>
                  </a:lnTo>
                  <a:lnTo>
                    <a:pt x="17735" y="215"/>
                  </a:lnTo>
                  <a:lnTo>
                    <a:pt x="17691" y="358"/>
                  </a:lnTo>
                  <a:lnTo>
                    <a:pt x="17709" y="519"/>
                  </a:lnTo>
                  <a:lnTo>
                    <a:pt x="17744" y="590"/>
                  </a:lnTo>
                  <a:lnTo>
                    <a:pt x="17896" y="885"/>
                  </a:lnTo>
                  <a:lnTo>
                    <a:pt x="18146" y="1564"/>
                  </a:lnTo>
                  <a:lnTo>
                    <a:pt x="18334" y="2331"/>
                  </a:lnTo>
                  <a:lnTo>
                    <a:pt x="18459" y="3144"/>
                  </a:lnTo>
                  <a:lnTo>
                    <a:pt x="18521" y="3992"/>
                  </a:lnTo>
                  <a:lnTo>
                    <a:pt x="18503" y="4832"/>
                  </a:lnTo>
                  <a:lnTo>
                    <a:pt x="18423" y="5645"/>
                  </a:lnTo>
                  <a:lnTo>
                    <a:pt x="18271" y="6395"/>
                  </a:lnTo>
                  <a:lnTo>
                    <a:pt x="18164" y="6725"/>
                  </a:lnTo>
                  <a:lnTo>
                    <a:pt x="18021" y="7136"/>
                  </a:lnTo>
                  <a:lnTo>
                    <a:pt x="17673" y="7922"/>
                  </a:lnTo>
                  <a:lnTo>
                    <a:pt x="17271" y="8672"/>
                  </a:lnTo>
                  <a:lnTo>
                    <a:pt x="16816" y="9377"/>
                  </a:lnTo>
                  <a:lnTo>
                    <a:pt x="16307" y="10038"/>
                  </a:lnTo>
                  <a:lnTo>
                    <a:pt x="15744" y="10663"/>
                  </a:lnTo>
                  <a:lnTo>
                    <a:pt x="15137" y="11235"/>
                  </a:lnTo>
                  <a:lnTo>
                    <a:pt x="14467" y="11770"/>
                  </a:lnTo>
                  <a:lnTo>
                    <a:pt x="13762" y="12253"/>
                  </a:lnTo>
                  <a:lnTo>
                    <a:pt x="13012" y="12690"/>
                  </a:lnTo>
                  <a:lnTo>
                    <a:pt x="12208" y="13083"/>
                  </a:lnTo>
                  <a:lnTo>
                    <a:pt x="11368" y="13422"/>
                  </a:lnTo>
                  <a:lnTo>
                    <a:pt x="10484" y="13708"/>
                  </a:lnTo>
                  <a:lnTo>
                    <a:pt x="9556" y="13949"/>
                  </a:lnTo>
                  <a:lnTo>
                    <a:pt x="8591" y="14137"/>
                  </a:lnTo>
                  <a:lnTo>
                    <a:pt x="7591" y="14271"/>
                  </a:lnTo>
                  <a:lnTo>
                    <a:pt x="7082" y="14315"/>
                  </a:lnTo>
                  <a:lnTo>
                    <a:pt x="6564" y="14342"/>
                  </a:lnTo>
                  <a:lnTo>
                    <a:pt x="5573" y="14298"/>
                  </a:lnTo>
                  <a:lnTo>
                    <a:pt x="4644" y="14137"/>
                  </a:lnTo>
                  <a:lnTo>
                    <a:pt x="3778" y="13851"/>
                  </a:lnTo>
                  <a:lnTo>
                    <a:pt x="2974" y="13449"/>
                  </a:lnTo>
                  <a:lnTo>
                    <a:pt x="2251" y="12922"/>
                  </a:lnTo>
                  <a:lnTo>
                    <a:pt x="1590" y="12288"/>
                  </a:lnTo>
                  <a:lnTo>
                    <a:pt x="1001" y="11538"/>
                  </a:lnTo>
                  <a:lnTo>
                    <a:pt x="742" y="11110"/>
                  </a:lnTo>
                  <a:lnTo>
                    <a:pt x="697" y="11047"/>
                  </a:lnTo>
                  <a:lnTo>
                    <a:pt x="572" y="10949"/>
                  </a:lnTo>
                  <a:lnTo>
                    <a:pt x="429" y="10913"/>
                  </a:lnTo>
                  <a:lnTo>
                    <a:pt x="277" y="10931"/>
                  </a:lnTo>
                  <a:lnTo>
                    <a:pt x="197" y="10967"/>
                  </a:lnTo>
                  <a:lnTo>
                    <a:pt x="135" y="11011"/>
                  </a:lnTo>
                  <a:lnTo>
                    <a:pt x="45" y="11136"/>
                  </a:lnTo>
                  <a:lnTo>
                    <a:pt x="1" y="11288"/>
                  </a:lnTo>
                  <a:lnTo>
                    <a:pt x="18" y="11440"/>
                  </a:lnTo>
                  <a:lnTo>
                    <a:pt x="54" y="11511"/>
                  </a:lnTo>
                  <a:lnTo>
                    <a:pt x="322" y="11949"/>
                  </a:lnTo>
                  <a:lnTo>
                    <a:pt x="920" y="12735"/>
                  </a:lnTo>
                  <a:lnTo>
                    <a:pt x="1590" y="13414"/>
                  </a:lnTo>
                  <a:lnTo>
                    <a:pt x="2322" y="13976"/>
                  </a:lnTo>
                  <a:lnTo>
                    <a:pt x="3117" y="14432"/>
                  </a:lnTo>
                  <a:lnTo>
                    <a:pt x="3983" y="14780"/>
                  </a:lnTo>
                  <a:lnTo>
                    <a:pt x="4903" y="15012"/>
                  </a:lnTo>
                  <a:lnTo>
                    <a:pt x="5885" y="15128"/>
                  </a:lnTo>
                  <a:lnTo>
                    <a:pt x="6403" y="15137"/>
                  </a:lnTo>
                  <a:lnTo>
                    <a:pt x="6769" y="15128"/>
                  </a:lnTo>
                  <a:lnTo>
                    <a:pt x="7136" y="15110"/>
                  </a:lnTo>
                  <a:lnTo>
                    <a:pt x="7689" y="15057"/>
                  </a:lnTo>
                  <a:lnTo>
                    <a:pt x="8743" y="14923"/>
                  </a:lnTo>
                  <a:lnTo>
                    <a:pt x="9770" y="14717"/>
                  </a:lnTo>
                  <a:lnTo>
                    <a:pt x="10743" y="14467"/>
                  </a:lnTo>
                  <a:lnTo>
                    <a:pt x="11681" y="14155"/>
                  </a:lnTo>
                  <a:lnTo>
                    <a:pt x="12583" y="13789"/>
                  </a:lnTo>
                  <a:lnTo>
                    <a:pt x="13431" y="13369"/>
                  </a:lnTo>
                  <a:lnTo>
                    <a:pt x="14226" y="12905"/>
                  </a:lnTo>
                  <a:lnTo>
                    <a:pt x="14985" y="12387"/>
                  </a:lnTo>
                  <a:lnTo>
                    <a:pt x="15682" y="11815"/>
                  </a:lnTo>
                  <a:lnTo>
                    <a:pt x="16333" y="11199"/>
                  </a:lnTo>
                  <a:lnTo>
                    <a:pt x="16932" y="10538"/>
                  </a:lnTo>
                  <a:lnTo>
                    <a:pt x="17477" y="9824"/>
                  </a:lnTo>
                  <a:lnTo>
                    <a:pt x="17959" y="9065"/>
                  </a:lnTo>
                  <a:lnTo>
                    <a:pt x="18387" y="8270"/>
                  </a:lnTo>
                  <a:lnTo>
                    <a:pt x="18762" y="7430"/>
                  </a:lnTo>
                  <a:lnTo>
                    <a:pt x="18914" y="6984"/>
                  </a:lnTo>
                  <a:lnTo>
                    <a:pt x="19039" y="6609"/>
                  </a:lnTo>
                  <a:lnTo>
                    <a:pt x="19209" y="5778"/>
                  </a:lnTo>
                  <a:lnTo>
                    <a:pt x="19298" y="4885"/>
                  </a:lnTo>
                  <a:lnTo>
                    <a:pt x="19316" y="3966"/>
                  </a:lnTo>
                  <a:lnTo>
                    <a:pt x="19245" y="3037"/>
                  </a:lnTo>
                  <a:lnTo>
                    <a:pt x="19111" y="2135"/>
                  </a:lnTo>
                  <a:lnTo>
                    <a:pt x="18896" y="1296"/>
                  </a:lnTo>
                  <a:lnTo>
                    <a:pt x="18611" y="537"/>
                  </a:lnTo>
                  <a:lnTo>
                    <a:pt x="18441" y="206"/>
                  </a:lnTo>
                  <a:lnTo>
                    <a:pt x="18396" y="135"/>
                  </a:lnTo>
                  <a:lnTo>
                    <a:pt x="18271" y="45"/>
                  </a:lnTo>
                  <a:lnTo>
                    <a:pt x="18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828;p33"/>
            <p:cNvSpPr/>
            <p:nvPr/>
          </p:nvSpPr>
          <p:spPr>
            <a:xfrm>
              <a:off x="5223753" y="3106081"/>
              <a:ext cx="202035" cy="237203"/>
            </a:xfrm>
            <a:custGeom>
              <a:avLst/>
              <a:gdLst/>
              <a:ahLst/>
              <a:cxnLst/>
              <a:rect l="l" t="t" r="r" b="b"/>
              <a:pathLst>
                <a:path w="4975" h="5841" extrusionOk="0">
                  <a:moveTo>
                    <a:pt x="2456" y="1"/>
                  </a:moveTo>
                  <a:lnTo>
                    <a:pt x="1804" y="10"/>
                  </a:lnTo>
                  <a:lnTo>
                    <a:pt x="1331" y="126"/>
                  </a:lnTo>
                  <a:lnTo>
                    <a:pt x="1036" y="251"/>
                  </a:lnTo>
                  <a:lnTo>
                    <a:pt x="894" y="331"/>
                  </a:lnTo>
                  <a:lnTo>
                    <a:pt x="768" y="420"/>
                  </a:lnTo>
                  <a:lnTo>
                    <a:pt x="536" y="617"/>
                  </a:lnTo>
                  <a:lnTo>
                    <a:pt x="286" y="938"/>
                  </a:lnTo>
                  <a:lnTo>
                    <a:pt x="81" y="1420"/>
                  </a:lnTo>
                  <a:lnTo>
                    <a:pt x="1" y="1903"/>
                  </a:lnTo>
                  <a:lnTo>
                    <a:pt x="9" y="2358"/>
                  </a:lnTo>
                  <a:lnTo>
                    <a:pt x="63" y="2760"/>
                  </a:lnTo>
                  <a:lnTo>
                    <a:pt x="170" y="3180"/>
                  </a:lnTo>
                  <a:lnTo>
                    <a:pt x="197" y="3242"/>
                  </a:lnTo>
                  <a:lnTo>
                    <a:pt x="251" y="3421"/>
                  </a:lnTo>
                  <a:lnTo>
                    <a:pt x="617" y="4394"/>
                  </a:lnTo>
                  <a:lnTo>
                    <a:pt x="983" y="5100"/>
                  </a:lnTo>
                  <a:lnTo>
                    <a:pt x="1197" y="5394"/>
                  </a:lnTo>
                  <a:lnTo>
                    <a:pt x="1340" y="5555"/>
                  </a:lnTo>
                  <a:lnTo>
                    <a:pt x="1608" y="5752"/>
                  </a:lnTo>
                  <a:lnTo>
                    <a:pt x="1876" y="5841"/>
                  </a:lnTo>
                  <a:lnTo>
                    <a:pt x="2144" y="5832"/>
                  </a:lnTo>
                  <a:lnTo>
                    <a:pt x="2412" y="5734"/>
                  </a:lnTo>
                  <a:lnTo>
                    <a:pt x="2688" y="5573"/>
                  </a:lnTo>
                  <a:lnTo>
                    <a:pt x="3099" y="5242"/>
                  </a:lnTo>
                  <a:lnTo>
                    <a:pt x="3376" y="4984"/>
                  </a:lnTo>
                  <a:lnTo>
                    <a:pt x="3662" y="4698"/>
                  </a:lnTo>
                  <a:lnTo>
                    <a:pt x="4251" y="3948"/>
                  </a:lnTo>
                  <a:lnTo>
                    <a:pt x="4617" y="3287"/>
                  </a:lnTo>
                  <a:lnTo>
                    <a:pt x="4805" y="2822"/>
                  </a:lnTo>
                  <a:lnTo>
                    <a:pt x="4930" y="2358"/>
                  </a:lnTo>
                  <a:lnTo>
                    <a:pt x="4975" y="1912"/>
                  </a:lnTo>
                  <a:lnTo>
                    <a:pt x="4957" y="1688"/>
                  </a:lnTo>
                  <a:lnTo>
                    <a:pt x="4939" y="1581"/>
                  </a:lnTo>
                  <a:lnTo>
                    <a:pt x="4867" y="1367"/>
                  </a:lnTo>
                  <a:lnTo>
                    <a:pt x="4662" y="1054"/>
                  </a:lnTo>
                  <a:lnTo>
                    <a:pt x="4251" y="670"/>
                  </a:lnTo>
                  <a:lnTo>
                    <a:pt x="3724" y="358"/>
                  </a:lnTo>
                  <a:lnTo>
                    <a:pt x="3117" y="126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829;p33"/>
            <p:cNvSpPr/>
            <p:nvPr/>
          </p:nvSpPr>
          <p:spPr>
            <a:xfrm>
              <a:off x="5268342" y="3059664"/>
              <a:ext cx="136409" cy="91779"/>
            </a:xfrm>
            <a:custGeom>
              <a:avLst/>
              <a:gdLst/>
              <a:ahLst/>
              <a:cxnLst/>
              <a:rect l="l" t="t" r="r" b="b"/>
              <a:pathLst>
                <a:path w="3359" h="2260" extrusionOk="0">
                  <a:moveTo>
                    <a:pt x="1867" y="1"/>
                  </a:moveTo>
                  <a:lnTo>
                    <a:pt x="1769" y="36"/>
                  </a:lnTo>
                  <a:lnTo>
                    <a:pt x="1662" y="197"/>
                  </a:lnTo>
                  <a:lnTo>
                    <a:pt x="1573" y="644"/>
                  </a:lnTo>
                  <a:lnTo>
                    <a:pt x="1564" y="751"/>
                  </a:lnTo>
                  <a:lnTo>
                    <a:pt x="1555" y="626"/>
                  </a:lnTo>
                  <a:lnTo>
                    <a:pt x="1421" y="215"/>
                  </a:lnTo>
                  <a:lnTo>
                    <a:pt x="1323" y="90"/>
                  </a:lnTo>
                  <a:lnTo>
                    <a:pt x="1206" y="18"/>
                  </a:lnTo>
                  <a:lnTo>
                    <a:pt x="1055" y="36"/>
                  </a:lnTo>
                  <a:lnTo>
                    <a:pt x="965" y="81"/>
                  </a:lnTo>
                  <a:lnTo>
                    <a:pt x="903" y="135"/>
                  </a:lnTo>
                  <a:lnTo>
                    <a:pt x="849" y="260"/>
                  </a:lnTo>
                  <a:lnTo>
                    <a:pt x="876" y="483"/>
                  </a:lnTo>
                  <a:lnTo>
                    <a:pt x="1144" y="911"/>
                  </a:lnTo>
                  <a:lnTo>
                    <a:pt x="1224" y="1001"/>
                  </a:lnTo>
                  <a:lnTo>
                    <a:pt x="1135" y="911"/>
                  </a:lnTo>
                  <a:lnTo>
                    <a:pt x="680" y="617"/>
                  </a:lnTo>
                  <a:lnTo>
                    <a:pt x="447" y="581"/>
                  </a:lnTo>
                  <a:lnTo>
                    <a:pt x="322" y="626"/>
                  </a:lnTo>
                  <a:lnTo>
                    <a:pt x="269" y="688"/>
                  </a:lnTo>
                  <a:lnTo>
                    <a:pt x="224" y="769"/>
                  </a:lnTo>
                  <a:lnTo>
                    <a:pt x="197" y="903"/>
                  </a:lnTo>
                  <a:lnTo>
                    <a:pt x="278" y="1054"/>
                  </a:lnTo>
                  <a:lnTo>
                    <a:pt x="628" y="1208"/>
                  </a:lnTo>
                  <a:lnTo>
                    <a:pt x="628" y="1208"/>
                  </a:lnTo>
                  <a:lnTo>
                    <a:pt x="233" y="1242"/>
                  </a:lnTo>
                  <a:lnTo>
                    <a:pt x="63" y="1367"/>
                  </a:lnTo>
                  <a:lnTo>
                    <a:pt x="1" y="1501"/>
                  </a:lnTo>
                  <a:lnTo>
                    <a:pt x="1" y="1590"/>
                  </a:lnTo>
                  <a:lnTo>
                    <a:pt x="1" y="1626"/>
                  </a:lnTo>
                  <a:lnTo>
                    <a:pt x="81" y="1715"/>
                  </a:lnTo>
                  <a:lnTo>
                    <a:pt x="144" y="1742"/>
                  </a:lnTo>
                  <a:lnTo>
                    <a:pt x="340" y="1760"/>
                  </a:lnTo>
                  <a:lnTo>
                    <a:pt x="724" y="1724"/>
                  </a:lnTo>
                  <a:lnTo>
                    <a:pt x="974" y="1608"/>
                  </a:lnTo>
                  <a:lnTo>
                    <a:pt x="1081" y="1519"/>
                  </a:lnTo>
                  <a:lnTo>
                    <a:pt x="1064" y="1581"/>
                  </a:lnTo>
                  <a:lnTo>
                    <a:pt x="1090" y="1921"/>
                  </a:lnTo>
                  <a:lnTo>
                    <a:pt x="1189" y="2099"/>
                  </a:lnTo>
                  <a:lnTo>
                    <a:pt x="1296" y="2188"/>
                  </a:lnTo>
                  <a:lnTo>
                    <a:pt x="1367" y="2233"/>
                  </a:lnTo>
                  <a:lnTo>
                    <a:pt x="1439" y="2260"/>
                  </a:lnTo>
                  <a:lnTo>
                    <a:pt x="1573" y="2242"/>
                  </a:lnTo>
                  <a:lnTo>
                    <a:pt x="1724" y="2117"/>
                  </a:lnTo>
                  <a:lnTo>
                    <a:pt x="1894" y="1706"/>
                  </a:lnTo>
                  <a:lnTo>
                    <a:pt x="1912" y="1608"/>
                  </a:lnTo>
                  <a:lnTo>
                    <a:pt x="1903" y="1662"/>
                  </a:lnTo>
                  <a:lnTo>
                    <a:pt x="1948" y="1956"/>
                  </a:lnTo>
                  <a:lnTo>
                    <a:pt x="2082" y="2153"/>
                  </a:lnTo>
                  <a:lnTo>
                    <a:pt x="2216" y="2215"/>
                  </a:lnTo>
                  <a:lnTo>
                    <a:pt x="2287" y="2242"/>
                  </a:lnTo>
                  <a:lnTo>
                    <a:pt x="2394" y="2233"/>
                  </a:lnTo>
                  <a:lnTo>
                    <a:pt x="2519" y="2135"/>
                  </a:lnTo>
                  <a:lnTo>
                    <a:pt x="2626" y="1804"/>
                  </a:lnTo>
                  <a:lnTo>
                    <a:pt x="2626" y="1724"/>
                  </a:lnTo>
                  <a:lnTo>
                    <a:pt x="2689" y="1804"/>
                  </a:lnTo>
                  <a:lnTo>
                    <a:pt x="3001" y="2063"/>
                  </a:lnTo>
                  <a:lnTo>
                    <a:pt x="3171" y="2090"/>
                  </a:lnTo>
                  <a:lnTo>
                    <a:pt x="3269" y="2028"/>
                  </a:lnTo>
                  <a:lnTo>
                    <a:pt x="3314" y="1965"/>
                  </a:lnTo>
                  <a:lnTo>
                    <a:pt x="3359" y="1867"/>
                  </a:lnTo>
                  <a:lnTo>
                    <a:pt x="3314" y="1688"/>
                  </a:lnTo>
                  <a:lnTo>
                    <a:pt x="3135" y="1528"/>
                  </a:lnTo>
                  <a:lnTo>
                    <a:pt x="2832" y="1394"/>
                  </a:lnTo>
                  <a:lnTo>
                    <a:pt x="2644" y="1331"/>
                  </a:lnTo>
                  <a:lnTo>
                    <a:pt x="2707" y="1295"/>
                  </a:lnTo>
                  <a:lnTo>
                    <a:pt x="2957" y="1081"/>
                  </a:lnTo>
                  <a:lnTo>
                    <a:pt x="3028" y="938"/>
                  </a:lnTo>
                  <a:lnTo>
                    <a:pt x="3028" y="822"/>
                  </a:lnTo>
                  <a:lnTo>
                    <a:pt x="3010" y="769"/>
                  </a:lnTo>
                  <a:lnTo>
                    <a:pt x="2975" y="706"/>
                  </a:lnTo>
                  <a:lnTo>
                    <a:pt x="2885" y="608"/>
                  </a:lnTo>
                  <a:lnTo>
                    <a:pt x="2698" y="545"/>
                  </a:lnTo>
                  <a:lnTo>
                    <a:pt x="2421" y="608"/>
                  </a:lnTo>
                  <a:lnTo>
                    <a:pt x="2171" y="813"/>
                  </a:lnTo>
                  <a:lnTo>
                    <a:pt x="2082" y="965"/>
                  </a:lnTo>
                  <a:lnTo>
                    <a:pt x="2117" y="867"/>
                  </a:lnTo>
                  <a:lnTo>
                    <a:pt x="2189" y="385"/>
                  </a:lnTo>
                  <a:lnTo>
                    <a:pt x="2117" y="161"/>
                  </a:lnTo>
                  <a:lnTo>
                    <a:pt x="2010" y="54"/>
                  </a:lnTo>
                  <a:lnTo>
                    <a:pt x="1921" y="18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rgbClr val="208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830;p33"/>
            <p:cNvSpPr/>
            <p:nvPr/>
          </p:nvSpPr>
          <p:spPr>
            <a:xfrm>
              <a:off x="5254575" y="3151402"/>
              <a:ext cx="18884" cy="13117"/>
            </a:xfrm>
            <a:custGeom>
              <a:avLst/>
              <a:gdLst/>
              <a:ahLst/>
              <a:cxnLst/>
              <a:rect l="l" t="t" r="r" b="b"/>
              <a:pathLst>
                <a:path w="465" h="323" extrusionOk="0">
                  <a:moveTo>
                    <a:pt x="135" y="1"/>
                  </a:moveTo>
                  <a:lnTo>
                    <a:pt x="45" y="37"/>
                  </a:lnTo>
                  <a:lnTo>
                    <a:pt x="27" y="81"/>
                  </a:lnTo>
                  <a:lnTo>
                    <a:pt x="1" y="171"/>
                  </a:lnTo>
                  <a:lnTo>
                    <a:pt x="90" y="278"/>
                  </a:lnTo>
                  <a:lnTo>
                    <a:pt x="170" y="304"/>
                  </a:lnTo>
                  <a:lnTo>
                    <a:pt x="251" y="322"/>
                  </a:lnTo>
                  <a:lnTo>
                    <a:pt x="385" y="304"/>
                  </a:lnTo>
                  <a:lnTo>
                    <a:pt x="447" y="260"/>
                  </a:lnTo>
                  <a:lnTo>
                    <a:pt x="456" y="224"/>
                  </a:lnTo>
                  <a:lnTo>
                    <a:pt x="465" y="197"/>
                  </a:lnTo>
                  <a:lnTo>
                    <a:pt x="411" y="117"/>
                  </a:lnTo>
                  <a:lnTo>
                    <a:pt x="367" y="81"/>
                  </a:lnTo>
                  <a:lnTo>
                    <a:pt x="286" y="2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831;p33"/>
            <p:cNvSpPr/>
            <p:nvPr/>
          </p:nvSpPr>
          <p:spPr>
            <a:xfrm>
              <a:off x="5253844" y="3212357"/>
              <a:ext cx="15269" cy="16691"/>
            </a:xfrm>
            <a:custGeom>
              <a:avLst/>
              <a:gdLst/>
              <a:ahLst/>
              <a:cxnLst/>
              <a:rect l="l" t="t" r="r" b="b"/>
              <a:pathLst>
                <a:path w="376" h="411" extrusionOk="0">
                  <a:moveTo>
                    <a:pt x="304" y="0"/>
                  </a:moveTo>
                  <a:lnTo>
                    <a:pt x="215" y="18"/>
                  </a:lnTo>
                  <a:lnTo>
                    <a:pt x="161" y="45"/>
                  </a:lnTo>
                  <a:lnTo>
                    <a:pt x="90" y="98"/>
                  </a:lnTo>
                  <a:lnTo>
                    <a:pt x="1" y="232"/>
                  </a:lnTo>
                  <a:lnTo>
                    <a:pt x="1" y="322"/>
                  </a:lnTo>
                  <a:lnTo>
                    <a:pt x="27" y="357"/>
                  </a:lnTo>
                  <a:lnTo>
                    <a:pt x="99" y="411"/>
                  </a:lnTo>
                  <a:lnTo>
                    <a:pt x="233" y="375"/>
                  </a:lnTo>
                  <a:lnTo>
                    <a:pt x="286" y="313"/>
                  </a:lnTo>
                  <a:lnTo>
                    <a:pt x="340" y="250"/>
                  </a:lnTo>
                  <a:lnTo>
                    <a:pt x="376" y="116"/>
                  </a:lnTo>
                  <a:lnTo>
                    <a:pt x="358" y="45"/>
                  </a:lnTo>
                  <a:lnTo>
                    <a:pt x="331" y="1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832;p33"/>
            <p:cNvSpPr/>
            <p:nvPr/>
          </p:nvSpPr>
          <p:spPr>
            <a:xfrm>
              <a:off x="5348871" y="3264907"/>
              <a:ext cx="14904" cy="17462"/>
            </a:xfrm>
            <a:custGeom>
              <a:avLst/>
              <a:gdLst/>
              <a:ahLst/>
              <a:cxnLst/>
              <a:rect l="l" t="t" r="r" b="b"/>
              <a:pathLst>
                <a:path w="367" h="430" extrusionOk="0">
                  <a:moveTo>
                    <a:pt x="286" y="1"/>
                  </a:moveTo>
                  <a:lnTo>
                    <a:pt x="197" y="28"/>
                  </a:lnTo>
                  <a:lnTo>
                    <a:pt x="143" y="55"/>
                  </a:lnTo>
                  <a:lnTo>
                    <a:pt x="72" y="108"/>
                  </a:lnTo>
                  <a:lnTo>
                    <a:pt x="0" y="251"/>
                  </a:lnTo>
                  <a:lnTo>
                    <a:pt x="0" y="340"/>
                  </a:lnTo>
                  <a:lnTo>
                    <a:pt x="36" y="376"/>
                  </a:lnTo>
                  <a:lnTo>
                    <a:pt x="108" y="430"/>
                  </a:lnTo>
                  <a:lnTo>
                    <a:pt x="241" y="385"/>
                  </a:lnTo>
                  <a:lnTo>
                    <a:pt x="295" y="313"/>
                  </a:lnTo>
                  <a:lnTo>
                    <a:pt x="340" y="242"/>
                  </a:lnTo>
                  <a:lnTo>
                    <a:pt x="366" y="108"/>
                  </a:lnTo>
                  <a:lnTo>
                    <a:pt x="340" y="37"/>
                  </a:lnTo>
                  <a:lnTo>
                    <a:pt x="313" y="1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FFCE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833;p33"/>
            <p:cNvSpPr/>
            <p:nvPr/>
          </p:nvSpPr>
          <p:spPr>
            <a:xfrm>
              <a:off x="5299165" y="3305192"/>
              <a:ext cx="17828" cy="13807"/>
            </a:xfrm>
            <a:custGeom>
              <a:avLst/>
              <a:gdLst/>
              <a:ahLst/>
              <a:cxnLst/>
              <a:rect l="l" t="t" r="r" b="b"/>
              <a:pathLst>
                <a:path w="439" h="340" extrusionOk="0">
                  <a:moveTo>
                    <a:pt x="242" y="0"/>
                  </a:moveTo>
                  <a:lnTo>
                    <a:pt x="162" y="36"/>
                  </a:lnTo>
                  <a:lnTo>
                    <a:pt x="99" y="81"/>
                  </a:lnTo>
                  <a:lnTo>
                    <a:pt x="19" y="188"/>
                  </a:lnTo>
                  <a:lnTo>
                    <a:pt x="1" y="268"/>
                  </a:lnTo>
                  <a:lnTo>
                    <a:pt x="19" y="295"/>
                  </a:lnTo>
                  <a:lnTo>
                    <a:pt x="37" y="322"/>
                  </a:lnTo>
                  <a:lnTo>
                    <a:pt x="126" y="339"/>
                  </a:lnTo>
                  <a:lnTo>
                    <a:pt x="197" y="331"/>
                  </a:lnTo>
                  <a:lnTo>
                    <a:pt x="278" y="313"/>
                  </a:lnTo>
                  <a:lnTo>
                    <a:pt x="403" y="214"/>
                  </a:lnTo>
                  <a:lnTo>
                    <a:pt x="439" y="134"/>
                  </a:lnTo>
                  <a:lnTo>
                    <a:pt x="430" y="89"/>
                  </a:lnTo>
                  <a:lnTo>
                    <a:pt x="376" y="9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E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834;p33"/>
            <p:cNvSpPr/>
            <p:nvPr/>
          </p:nvSpPr>
          <p:spPr>
            <a:xfrm>
              <a:off x="5359389" y="3225028"/>
              <a:ext cx="17787" cy="14173"/>
            </a:xfrm>
            <a:custGeom>
              <a:avLst/>
              <a:gdLst/>
              <a:ahLst/>
              <a:cxnLst/>
              <a:rect l="l" t="t" r="r" b="b"/>
              <a:pathLst>
                <a:path w="438" h="349" extrusionOk="0">
                  <a:moveTo>
                    <a:pt x="232" y="1"/>
                  </a:moveTo>
                  <a:lnTo>
                    <a:pt x="161" y="45"/>
                  </a:lnTo>
                  <a:lnTo>
                    <a:pt x="90" y="90"/>
                  </a:lnTo>
                  <a:lnTo>
                    <a:pt x="9" y="197"/>
                  </a:lnTo>
                  <a:lnTo>
                    <a:pt x="0" y="277"/>
                  </a:lnTo>
                  <a:lnTo>
                    <a:pt x="18" y="304"/>
                  </a:lnTo>
                  <a:lnTo>
                    <a:pt x="36" y="331"/>
                  </a:lnTo>
                  <a:lnTo>
                    <a:pt x="125" y="349"/>
                  </a:lnTo>
                  <a:lnTo>
                    <a:pt x="188" y="340"/>
                  </a:lnTo>
                  <a:lnTo>
                    <a:pt x="277" y="322"/>
                  </a:lnTo>
                  <a:lnTo>
                    <a:pt x="402" y="224"/>
                  </a:lnTo>
                  <a:lnTo>
                    <a:pt x="438" y="144"/>
                  </a:lnTo>
                  <a:lnTo>
                    <a:pt x="420" y="90"/>
                  </a:lnTo>
                  <a:lnTo>
                    <a:pt x="375" y="19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835;p33"/>
            <p:cNvSpPr/>
            <p:nvPr/>
          </p:nvSpPr>
          <p:spPr>
            <a:xfrm>
              <a:off x="5388018" y="3165575"/>
              <a:ext cx="17828" cy="13807"/>
            </a:xfrm>
            <a:custGeom>
              <a:avLst/>
              <a:gdLst/>
              <a:ahLst/>
              <a:cxnLst/>
              <a:rect l="l" t="t" r="r" b="b"/>
              <a:pathLst>
                <a:path w="439" h="340" extrusionOk="0">
                  <a:moveTo>
                    <a:pt x="242" y="0"/>
                  </a:moveTo>
                  <a:lnTo>
                    <a:pt x="162" y="36"/>
                  </a:lnTo>
                  <a:lnTo>
                    <a:pt x="90" y="81"/>
                  </a:lnTo>
                  <a:lnTo>
                    <a:pt x="19" y="188"/>
                  </a:lnTo>
                  <a:lnTo>
                    <a:pt x="1" y="268"/>
                  </a:lnTo>
                  <a:lnTo>
                    <a:pt x="19" y="295"/>
                  </a:lnTo>
                  <a:lnTo>
                    <a:pt x="37" y="322"/>
                  </a:lnTo>
                  <a:lnTo>
                    <a:pt x="126" y="339"/>
                  </a:lnTo>
                  <a:lnTo>
                    <a:pt x="188" y="331"/>
                  </a:lnTo>
                  <a:lnTo>
                    <a:pt x="278" y="313"/>
                  </a:lnTo>
                  <a:lnTo>
                    <a:pt x="403" y="214"/>
                  </a:lnTo>
                  <a:lnTo>
                    <a:pt x="438" y="134"/>
                  </a:lnTo>
                  <a:lnTo>
                    <a:pt x="420" y="81"/>
                  </a:lnTo>
                  <a:lnTo>
                    <a:pt x="376" y="9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836;p33"/>
            <p:cNvSpPr/>
            <p:nvPr/>
          </p:nvSpPr>
          <p:spPr>
            <a:xfrm>
              <a:off x="5320566" y="3168824"/>
              <a:ext cx="18559" cy="13442"/>
            </a:xfrm>
            <a:custGeom>
              <a:avLst/>
              <a:gdLst/>
              <a:ahLst/>
              <a:cxnLst/>
              <a:rect l="l" t="t" r="r" b="b"/>
              <a:pathLst>
                <a:path w="457" h="331" extrusionOk="0">
                  <a:moveTo>
                    <a:pt x="90" y="1"/>
                  </a:moveTo>
                  <a:lnTo>
                    <a:pt x="28" y="27"/>
                  </a:lnTo>
                  <a:lnTo>
                    <a:pt x="10" y="63"/>
                  </a:lnTo>
                  <a:lnTo>
                    <a:pt x="1" y="99"/>
                  </a:lnTo>
                  <a:lnTo>
                    <a:pt x="37" y="179"/>
                  </a:lnTo>
                  <a:lnTo>
                    <a:pt x="81" y="224"/>
                  </a:lnTo>
                  <a:lnTo>
                    <a:pt x="153" y="277"/>
                  </a:lnTo>
                  <a:lnTo>
                    <a:pt x="304" y="331"/>
                  </a:lnTo>
                  <a:lnTo>
                    <a:pt x="394" y="304"/>
                  </a:lnTo>
                  <a:lnTo>
                    <a:pt x="421" y="259"/>
                  </a:lnTo>
                  <a:lnTo>
                    <a:pt x="456" y="179"/>
                  </a:lnTo>
                  <a:lnTo>
                    <a:pt x="385" y="63"/>
                  </a:lnTo>
                  <a:lnTo>
                    <a:pt x="304" y="2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837;p33"/>
            <p:cNvSpPr/>
            <p:nvPr/>
          </p:nvSpPr>
          <p:spPr>
            <a:xfrm>
              <a:off x="5304972" y="3218124"/>
              <a:ext cx="14214" cy="17462"/>
            </a:xfrm>
            <a:custGeom>
              <a:avLst/>
              <a:gdLst/>
              <a:ahLst/>
              <a:cxnLst/>
              <a:rect l="l" t="t" r="r" b="b"/>
              <a:pathLst>
                <a:path w="350" h="430" extrusionOk="0">
                  <a:moveTo>
                    <a:pt x="63" y="1"/>
                  </a:moveTo>
                  <a:lnTo>
                    <a:pt x="37" y="19"/>
                  </a:lnTo>
                  <a:lnTo>
                    <a:pt x="10" y="46"/>
                  </a:lnTo>
                  <a:lnTo>
                    <a:pt x="1" y="135"/>
                  </a:lnTo>
                  <a:lnTo>
                    <a:pt x="19" y="197"/>
                  </a:lnTo>
                  <a:lnTo>
                    <a:pt x="45" y="278"/>
                  </a:lnTo>
                  <a:lnTo>
                    <a:pt x="144" y="403"/>
                  </a:lnTo>
                  <a:lnTo>
                    <a:pt x="233" y="430"/>
                  </a:lnTo>
                  <a:lnTo>
                    <a:pt x="278" y="403"/>
                  </a:lnTo>
                  <a:lnTo>
                    <a:pt x="349" y="349"/>
                  </a:lnTo>
                  <a:lnTo>
                    <a:pt x="349" y="215"/>
                  </a:lnTo>
                  <a:lnTo>
                    <a:pt x="304" y="144"/>
                  </a:lnTo>
                  <a:lnTo>
                    <a:pt x="251" y="81"/>
                  </a:lnTo>
                  <a:lnTo>
                    <a:pt x="144" y="1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838;p33"/>
            <p:cNvSpPr/>
            <p:nvPr/>
          </p:nvSpPr>
          <p:spPr>
            <a:xfrm>
              <a:off x="5285032" y="3254389"/>
              <a:ext cx="14538" cy="17462"/>
            </a:xfrm>
            <a:custGeom>
              <a:avLst/>
              <a:gdLst/>
              <a:ahLst/>
              <a:cxnLst/>
              <a:rect l="l" t="t" r="r" b="b"/>
              <a:pathLst>
                <a:path w="358" h="430" extrusionOk="0">
                  <a:moveTo>
                    <a:pt x="72" y="1"/>
                  </a:moveTo>
                  <a:lnTo>
                    <a:pt x="36" y="19"/>
                  </a:lnTo>
                  <a:lnTo>
                    <a:pt x="10" y="46"/>
                  </a:lnTo>
                  <a:lnTo>
                    <a:pt x="1" y="135"/>
                  </a:lnTo>
                  <a:lnTo>
                    <a:pt x="19" y="197"/>
                  </a:lnTo>
                  <a:lnTo>
                    <a:pt x="45" y="278"/>
                  </a:lnTo>
                  <a:lnTo>
                    <a:pt x="152" y="403"/>
                  </a:lnTo>
                  <a:lnTo>
                    <a:pt x="233" y="430"/>
                  </a:lnTo>
                  <a:lnTo>
                    <a:pt x="286" y="412"/>
                  </a:lnTo>
                  <a:lnTo>
                    <a:pt x="349" y="349"/>
                  </a:lnTo>
                  <a:lnTo>
                    <a:pt x="358" y="215"/>
                  </a:lnTo>
                  <a:lnTo>
                    <a:pt x="313" y="144"/>
                  </a:lnTo>
                  <a:lnTo>
                    <a:pt x="260" y="81"/>
                  </a:lnTo>
                  <a:lnTo>
                    <a:pt x="144" y="1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CE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839;p33"/>
            <p:cNvSpPr/>
            <p:nvPr/>
          </p:nvSpPr>
          <p:spPr>
            <a:xfrm>
              <a:off x="5272362" y="3174631"/>
              <a:ext cx="153425" cy="168653"/>
            </a:xfrm>
            <a:custGeom>
              <a:avLst/>
              <a:gdLst/>
              <a:ahLst/>
              <a:cxnLst/>
              <a:rect l="l" t="t" r="r" b="b"/>
              <a:pathLst>
                <a:path w="3778" h="4153" extrusionOk="0">
                  <a:moveTo>
                    <a:pt x="3760" y="0"/>
                  </a:moveTo>
                  <a:lnTo>
                    <a:pt x="3661" y="268"/>
                  </a:lnTo>
                  <a:lnTo>
                    <a:pt x="2947" y="1688"/>
                  </a:lnTo>
                  <a:lnTo>
                    <a:pt x="2429" y="2438"/>
                  </a:lnTo>
                  <a:lnTo>
                    <a:pt x="2027" y="2885"/>
                  </a:lnTo>
                  <a:lnTo>
                    <a:pt x="1813" y="3072"/>
                  </a:lnTo>
                  <a:lnTo>
                    <a:pt x="1590" y="3242"/>
                  </a:lnTo>
                  <a:lnTo>
                    <a:pt x="1197" y="3492"/>
                  </a:lnTo>
                  <a:lnTo>
                    <a:pt x="857" y="3644"/>
                  </a:lnTo>
                  <a:lnTo>
                    <a:pt x="581" y="3733"/>
                  </a:lnTo>
                  <a:lnTo>
                    <a:pt x="250" y="3760"/>
                  </a:lnTo>
                  <a:lnTo>
                    <a:pt x="18" y="3715"/>
                  </a:lnTo>
                  <a:lnTo>
                    <a:pt x="0" y="3706"/>
                  </a:lnTo>
                  <a:lnTo>
                    <a:pt x="143" y="3867"/>
                  </a:lnTo>
                  <a:lnTo>
                    <a:pt x="411" y="4064"/>
                  </a:lnTo>
                  <a:lnTo>
                    <a:pt x="679" y="4153"/>
                  </a:lnTo>
                  <a:lnTo>
                    <a:pt x="947" y="4144"/>
                  </a:lnTo>
                  <a:lnTo>
                    <a:pt x="1215" y="4046"/>
                  </a:lnTo>
                  <a:lnTo>
                    <a:pt x="1491" y="3885"/>
                  </a:lnTo>
                  <a:lnTo>
                    <a:pt x="1902" y="3554"/>
                  </a:lnTo>
                  <a:lnTo>
                    <a:pt x="2179" y="3296"/>
                  </a:lnTo>
                  <a:lnTo>
                    <a:pt x="2465" y="3010"/>
                  </a:lnTo>
                  <a:lnTo>
                    <a:pt x="3054" y="2260"/>
                  </a:lnTo>
                  <a:lnTo>
                    <a:pt x="3420" y="1599"/>
                  </a:lnTo>
                  <a:lnTo>
                    <a:pt x="3608" y="1134"/>
                  </a:lnTo>
                  <a:lnTo>
                    <a:pt x="3733" y="670"/>
                  </a:lnTo>
                  <a:lnTo>
                    <a:pt x="3778" y="224"/>
                  </a:lnTo>
                  <a:lnTo>
                    <a:pt x="3760" y="0"/>
                  </a:lnTo>
                  <a:close/>
                </a:path>
              </a:pathLst>
            </a:custGeom>
            <a:solidFill>
              <a:srgbClr val="D7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840;p33"/>
            <p:cNvSpPr/>
            <p:nvPr/>
          </p:nvSpPr>
          <p:spPr>
            <a:xfrm>
              <a:off x="4471258" y="3099178"/>
              <a:ext cx="202035" cy="237609"/>
            </a:xfrm>
            <a:custGeom>
              <a:avLst/>
              <a:gdLst/>
              <a:ahLst/>
              <a:cxnLst/>
              <a:rect l="l" t="t" r="r" b="b"/>
              <a:pathLst>
                <a:path w="4975" h="5851" extrusionOk="0">
                  <a:moveTo>
                    <a:pt x="2519" y="1"/>
                  </a:moveTo>
                  <a:lnTo>
                    <a:pt x="1867" y="126"/>
                  </a:lnTo>
                  <a:lnTo>
                    <a:pt x="1251" y="358"/>
                  </a:lnTo>
                  <a:lnTo>
                    <a:pt x="724" y="680"/>
                  </a:lnTo>
                  <a:lnTo>
                    <a:pt x="313" y="1064"/>
                  </a:lnTo>
                  <a:lnTo>
                    <a:pt x="117" y="1376"/>
                  </a:lnTo>
                  <a:lnTo>
                    <a:pt x="37" y="1590"/>
                  </a:lnTo>
                  <a:lnTo>
                    <a:pt x="19" y="1698"/>
                  </a:lnTo>
                  <a:lnTo>
                    <a:pt x="1" y="1912"/>
                  </a:lnTo>
                  <a:lnTo>
                    <a:pt x="45" y="2367"/>
                  </a:lnTo>
                  <a:lnTo>
                    <a:pt x="170" y="2832"/>
                  </a:lnTo>
                  <a:lnTo>
                    <a:pt x="358" y="3287"/>
                  </a:lnTo>
                  <a:lnTo>
                    <a:pt x="733" y="3948"/>
                  </a:lnTo>
                  <a:lnTo>
                    <a:pt x="1314" y="4707"/>
                  </a:lnTo>
                  <a:lnTo>
                    <a:pt x="1599" y="4993"/>
                  </a:lnTo>
                  <a:lnTo>
                    <a:pt x="1885" y="5252"/>
                  </a:lnTo>
                  <a:lnTo>
                    <a:pt x="2296" y="5573"/>
                  </a:lnTo>
                  <a:lnTo>
                    <a:pt x="2564" y="5734"/>
                  </a:lnTo>
                  <a:lnTo>
                    <a:pt x="2832" y="5832"/>
                  </a:lnTo>
                  <a:lnTo>
                    <a:pt x="3100" y="5850"/>
                  </a:lnTo>
                  <a:lnTo>
                    <a:pt x="3367" y="5761"/>
                  </a:lnTo>
                  <a:lnTo>
                    <a:pt x="3644" y="5555"/>
                  </a:lnTo>
                  <a:lnTo>
                    <a:pt x="3778" y="5404"/>
                  </a:lnTo>
                  <a:lnTo>
                    <a:pt x="3993" y="5109"/>
                  </a:lnTo>
                  <a:lnTo>
                    <a:pt x="4359" y="4403"/>
                  </a:lnTo>
                  <a:lnTo>
                    <a:pt x="4725" y="3430"/>
                  </a:lnTo>
                  <a:lnTo>
                    <a:pt x="4778" y="3251"/>
                  </a:lnTo>
                  <a:lnTo>
                    <a:pt x="4805" y="3189"/>
                  </a:lnTo>
                  <a:lnTo>
                    <a:pt x="4912" y="2769"/>
                  </a:lnTo>
                  <a:lnTo>
                    <a:pt x="4966" y="2367"/>
                  </a:lnTo>
                  <a:lnTo>
                    <a:pt x="4975" y="1912"/>
                  </a:lnTo>
                  <a:lnTo>
                    <a:pt x="4894" y="1421"/>
                  </a:lnTo>
                  <a:lnTo>
                    <a:pt x="4698" y="948"/>
                  </a:lnTo>
                  <a:lnTo>
                    <a:pt x="4439" y="626"/>
                  </a:lnTo>
                  <a:lnTo>
                    <a:pt x="4216" y="430"/>
                  </a:lnTo>
                  <a:lnTo>
                    <a:pt x="4082" y="340"/>
                  </a:lnTo>
                  <a:lnTo>
                    <a:pt x="3939" y="251"/>
                  </a:lnTo>
                  <a:lnTo>
                    <a:pt x="3644" y="126"/>
                  </a:lnTo>
                  <a:lnTo>
                    <a:pt x="3180" y="10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841;p33"/>
            <p:cNvSpPr/>
            <p:nvPr/>
          </p:nvSpPr>
          <p:spPr>
            <a:xfrm>
              <a:off x="4492659" y="3053126"/>
              <a:ext cx="136409" cy="91454"/>
            </a:xfrm>
            <a:custGeom>
              <a:avLst/>
              <a:gdLst/>
              <a:ahLst/>
              <a:cxnLst/>
              <a:rect l="l" t="t" r="r" b="b"/>
              <a:pathLst>
                <a:path w="3359" h="2252" extrusionOk="0">
                  <a:moveTo>
                    <a:pt x="1483" y="1"/>
                  </a:moveTo>
                  <a:lnTo>
                    <a:pt x="1429" y="19"/>
                  </a:lnTo>
                  <a:lnTo>
                    <a:pt x="1349" y="54"/>
                  </a:lnTo>
                  <a:lnTo>
                    <a:pt x="1233" y="162"/>
                  </a:lnTo>
                  <a:lnTo>
                    <a:pt x="1162" y="385"/>
                  </a:lnTo>
                  <a:lnTo>
                    <a:pt x="1233" y="858"/>
                  </a:lnTo>
                  <a:lnTo>
                    <a:pt x="1269" y="956"/>
                  </a:lnTo>
                  <a:lnTo>
                    <a:pt x="1179" y="805"/>
                  </a:lnTo>
                  <a:lnTo>
                    <a:pt x="929" y="608"/>
                  </a:lnTo>
                  <a:lnTo>
                    <a:pt x="653" y="546"/>
                  </a:lnTo>
                  <a:lnTo>
                    <a:pt x="474" y="608"/>
                  </a:lnTo>
                  <a:lnTo>
                    <a:pt x="376" y="697"/>
                  </a:lnTo>
                  <a:lnTo>
                    <a:pt x="340" y="769"/>
                  </a:lnTo>
                  <a:lnTo>
                    <a:pt x="322" y="822"/>
                  </a:lnTo>
                  <a:lnTo>
                    <a:pt x="322" y="930"/>
                  </a:lnTo>
                  <a:lnTo>
                    <a:pt x="403" y="1081"/>
                  </a:lnTo>
                  <a:lnTo>
                    <a:pt x="644" y="1296"/>
                  </a:lnTo>
                  <a:lnTo>
                    <a:pt x="706" y="1331"/>
                  </a:lnTo>
                  <a:lnTo>
                    <a:pt x="519" y="1394"/>
                  </a:lnTo>
                  <a:lnTo>
                    <a:pt x="224" y="1528"/>
                  </a:lnTo>
                  <a:lnTo>
                    <a:pt x="36" y="1680"/>
                  </a:lnTo>
                  <a:lnTo>
                    <a:pt x="1" y="1867"/>
                  </a:lnTo>
                  <a:lnTo>
                    <a:pt x="36" y="1965"/>
                  </a:lnTo>
                  <a:lnTo>
                    <a:pt x="81" y="2028"/>
                  </a:lnTo>
                  <a:lnTo>
                    <a:pt x="179" y="2082"/>
                  </a:lnTo>
                  <a:lnTo>
                    <a:pt x="349" y="2055"/>
                  </a:lnTo>
                  <a:lnTo>
                    <a:pt x="662" y="1805"/>
                  </a:lnTo>
                  <a:lnTo>
                    <a:pt x="724" y="1724"/>
                  </a:lnTo>
                  <a:lnTo>
                    <a:pt x="724" y="1805"/>
                  </a:lnTo>
                  <a:lnTo>
                    <a:pt x="831" y="2135"/>
                  </a:lnTo>
                  <a:lnTo>
                    <a:pt x="956" y="2233"/>
                  </a:lnTo>
                  <a:lnTo>
                    <a:pt x="1063" y="2242"/>
                  </a:lnTo>
                  <a:lnTo>
                    <a:pt x="1135" y="2215"/>
                  </a:lnTo>
                  <a:lnTo>
                    <a:pt x="1269" y="2153"/>
                  </a:lnTo>
                  <a:lnTo>
                    <a:pt x="1412" y="1957"/>
                  </a:lnTo>
                  <a:lnTo>
                    <a:pt x="1447" y="1662"/>
                  </a:lnTo>
                  <a:lnTo>
                    <a:pt x="1438" y="1599"/>
                  </a:lnTo>
                  <a:lnTo>
                    <a:pt x="1456" y="1698"/>
                  </a:lnTo>
                  <a:lnTo>
                    <a:pt x="1626" y="2117"/>
                  </a:lnTo>
                  <a:lnTo>
                    <a:pt x="1778" y="2242"/>
                  </a:lnTo>
                  <a:lnTo>
                    <a:pt x="1912" y="2251"/>
                  </a:lnTo>
                  <a:lnTo>
                    <a:pt x="1983" y="2224"/>
                  </a:lnTo>
                  <a:lnTo>
                    <a:pt x="2055" y="2189"/>
                  </a:lnTo>
                  <a:lnTo>
                    <a:pt x="2171" y="2090"/>
                  </a:lnTo>
                  <a:lnTo>
                    <a:pt x="2260" y="1921"/>
                  </a:lnTo>
                  <a:lnTo>
                    <a:pt x="2287" y="1581"/>
                  </a:lnTo>
                  <a:lnTo>
                    <a:pt x="2269" y="1510"/>
                  </a:lnTo>
                  <a:lnTo>
                    <a:pt x="2385" y="1608"/>
                  </a:lnTo>
                  <a:lnTo>
                    <a:pt x="2635" y="1715"/>
                  </a:lnTo>
                  <a:lnTo>
                    <a:pt x="3019" y="1760"/>
                  </a:lnTo>
                  <a:lnTo>
                    <a:pt x="3207" y="1733"/>
                  </a:lnTo>
                  <a:lnTo>
                    <a:pt x="3269" y="1715"/>
                  </a:lnTo>
                  <a:lnTo>
                    <a:pt x="3349" y="1617"/>
                  </a:lnTo>
                  <a:lnTo>
                    <a:pt x="3358" y="1581"/>
                  </a:lnTo>
                  <a:lnTo>
                    <a:pt x="3349" y="1492"/>
                  </a:lnTo>
                  <a:lnTo>
                    <a:pt x="3287" y="1358"/>
                  </a:lnTo>
                  <a:lnTo>
                    <a:pt x="3117" y="1242"/>
                  </a:lnTo>
                  <a:lnTo>
                    <a:pt x="2704" y="1207"/>
                  </a:lnTo>
                  <a:lnTo>
                    <a:pt x="2706" y="1206"/>
                  </a:lnTo>
                  <a:lnTo>
                    <a:pt x="3073" y="1046"/>
                  </a:lnTo>
                  <a:lnTo>
                    <a:pt x="3153" y="894"/>
                  </a:lnTo>
                  <a:lnTo>
                    <a:pt x="3135" y="760"/>
                  </a:lnTo>
                  <a:lnTo>
                    <a:pt x="3082" y="688"/>
                  </a:lnTo>
                  <a:lnTo>
                    <a:pt x="3037" y="626"/>
                  </a:lnTo>
                  <a:lnTo>
                    <a:pt x="2903" y="572"/>
                  </a:lnTo>
                  <a:lnTo>
                    <a:pt x="2671" y="617"/>
                  </a:lnTo>
                  <a:lnTo>
                    <a:pt x="2215" y="912"/>
                  </a:lnTo>
                  <a:lnTo>
                    <a:pt x="2126" y="1001"/>
                  </a:lnTo>
                  <a:lnTo>
                    <a:pt x="2206" y="912"/>
                  </a:lnTo>
                  <a:lnTo>
                    <a:pt x="2474" y="474"/>
                  </a:lnTo>
                  <a:lnTo>
                    <a:pt x="2501" y="251"/>
                  </a:lnTo>
                  <a:lnTo>
                    <a:pt x="2448" y="126"/>
                  </a:lnTo>
                  <a:lnTo>
                    <a:pt x="2394" y="81"/>
                  </a:lnTo>
                  <a:lnTo>
                    <a:pt x="2296" y="28"/>
                  </a:lnTo>
                  <a:lnTo>
                    <a:pt x="2144" y="19"/>
                  </a:lnTo>
                  <a:lnTo>
                    <a:pt x="2028" y="90"/>
                  </a:lnTo>
                  <a:lnTo>
                    <a:pt x="1938" y="215"/>
                  </a:lnTo>
                  <a:lnTo>
                    <a:pt x="1796" y="626"/>
                  </a:lnTo>
                  <a:lnTo>
                    <a:pt x="1787" y="751"/>
                  </a:lnTo>
                  <a:lnTo>
                    <a:pt x="1778" y="644"/>
                  </a:lnTo>
                  <a:lnTo>
                    <a:pt x="1688" y="188"/>
                  </a:lnTo>
                  <a:lnTo>
                    <a:pt x="1581" y="37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208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842;p33"/>
            <p:cNvSpPr/>
            <p:nvPr/>
          </p:nvSpPr>
          <p:spPr>
            <a:xfrm>
              <a:off x="4623950" y="3144904"/>
              <a:ext cx="18518" cy="12711"/>
            </a:xfrm>
            <a:custGeom>
              <a:avLst/>
              <a:gdLst/>
              <a:ahLst/>
              <a:cxnLst/>
              <a:rect l="l" t="t" r="r" b="b"/>
              <a:pathLst>
                <a:path w="456" h="313" extrusionOk="0">
                  <a:moveTo>
                    <a:pt x="322" y="0"/>
                  </a:moveTo>
                  <a:lnTo>
                    <a:pt x="170" y="27"/>
                  </a:lnTo>
                  <a:lnTo>
                    <a:pt x="99" y="72"/>
                  </a:lnTo>
                  <a:lnTo>
                    <a:pt x="45" y="116"/>
                  </a:lnTo>
                  <a:lnTo>
                    <a:pt x="0" y="188"/>
                  </a:lnTo>
                  <a:lnTo>
                    <a:pt x="0" y="223"/>
                  </a:lnTo>
                  <a:lnTo>
                    <a:pt x="9" y="259"/>
                  </a:lnTo>
                  <a:lnTo>
                    <a:pt x="72" y="295"/>
                  </a:lnTo>
                  <a:lnTo>
                    <a:pt x="206" y="313"/>
                  </a:lnTo>
                  <a:lnTo>
                    <a:pt x="286" y="304"/>
                  </a:lnTo>
                  <a:lnTo>
                    <a:pt x="366" y="277"/>
                  </a:lnTo>
                  <a:lnTo>
                    <a:pt x="456" y="161"/>
                  </a:lnTo>
                  <a:lnTo>
                    <a:pt x="438" y="80"/>
                  </a:lnTo>
                  <a:lnTo>
                    <a:pt x="411" y="36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843;p33"/>
            <p:cNvSpPr/>
            <p:nvPr/>
          </p:nvSpPr>
          <p:spPr>
            <a:xfrm>
              <a:off x="4627929" y="3205819"/>
              <a:ext cx="15635" cy="16731"/>
            </a:xfrm>
            <a:custGeom>
              <a:avLst/>
              <a:gdLst/>
              <a:ahLst/>
              <a:cxnLst/>
              <a:rect l="l" t="t" r="r" b="b"/>
              <a:pathLst>
                <a:path w="385" h="412" extrusionOk="0">
                  <a:moveTo>
                    <a:pt x="72" y="0"/>
                  </a:moveTo>
                  <a:lnTo>
                    <a:pt x="45" y="18"/>
                  </a:lnTo>
                  <a:lnTo>
                    <a:pt x="18" y="45"/>
                  </a:lnTo>
                  <a:lnTo>
                    <a:pt x="1" y="116"/>
                  </a:lnTo>
                  <a:lnTo>
                    <a:pt x="36" y="241"/>
                  </a:lnTo>
                  <a:lnTo>
                    <a:pt x="90" y="313"/>
                  </a:lnTo>
                  <a:lnTo>
                    <a:pt x="143" y="375"/>
                  </a:lnTo>
                  <a:lnTo>
                    <a:pt x="277" y="411"/>
                  </a:lnTo>
                  <a:lnTo>
                    <a:pt x="349" y="358"/>
                  </a:lnTo>
                  <a:lnTo>
                    <a:pt x="385" y="322"/>
                  </a:lnTo>
                  <a:lnTo>
                    <a:pt x="376" y="224"/>
                  </a:lnTo>
                  <a:lnTo>
                    <a:pt x="286" y="90"/>
                  </a:lnTo>
                  <a:lnTo>
                    <a:pt x="215" y="45"/>
                  </a:lnTo>
                  <a:lnTo>
                    <a:pt x="161" y="1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844;p33"/>
            <p:cNvSpPr/>
            <p:nvPr/>
          </p:nvSpPr>
          <p:spPr>
            <a:xfrm>
              <a:off x="4533634" y="3258409"/>
              <a:ext cx="14904" cy="17056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72" y="0"/>
                  </a:moveTo>
                  <a:lnTo>
                    <a:pt x="45" y="9"/>
                  </a:lnTo>
                  <a:lnTo>
                    <a:pt x="19" y="36"/>
                  </a:lnTo>
                  <a:lnTo>
                    <a:pt x="1" y="107"/>
                  </a:lnTo>
                  <a:lnTo>
                    <a:pt x="28" y="241"/>
                  </a:lnTo>
                  <a:lnTo>
                    <a:pt x="63" y="313"/>
                  </a:lnTo>
                  <a:lnTo>
                    <a:pt x="117" y="375"/>
                  </a:lnTo>
                  <a:lnTo>
                    <a:pt x="251" y="420"/>
                  </a:lnTo>
                  <a:lnTo>
                    <a:pt x="322" y="375"/>
                  </a:lnTo>
                  <a:lnTo>
                    <a:pt x="358" y="340"/>
                  </a:lnTo>
                  <a:lnTo>
                    <a:pt x="367" y="250"/>
                  </a:lnTo>
                  <a:lnTo>
                    <a:pt x="287" y="107"/>
                  </a:lnTo>
                  <a:lnTo>
                    <a:pt x="215" y="54"/>
                  </a:lnTo>
                  <a:lnTo>
                    <a:pt x="162" y="1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845;p33"/>
            <p:cNvSpPr/>
            <p:nvPr/>
          </p:nvSpPr>
          <p:spPr>
            <a:xfrm>
              <a:off x="4580051" y="3298288"/>
              <a:ext cx="17828" cy="14173"/>
            </a:xfrm>
            <a:custGeom>
              <a:avLst/>
              <a:gdLst/>
              <a:ahLst/>
              <a:cxnLst/>
              <a:rect l="l" t="t" r="r" b="b"/>
              <a:pathLst>
                <a:path w="439" h="349" extrusionOk="0">
                  <a:moveTo>
                    <a:pt x="206" y="0"/>
                  </a:moveTo>
                  <a:lnTo>
                    <a:pt x="63" y="18"/>
                  </a:lnTo>
                  <a:lnTo>
                    <a:pt x="19" y="90"/>
                  </a:lnTo>
                  <a:lnTo>
                    <a:pt x="1" y="143"/>
                  </a:lnTo>
                  <a:lnTo>
                    <a:pt x="37" y="224"/>
                  </a:lnTo>
                  <a:lnTo>
                    <a:pt x="162" y="322"/>
                  </a:lnTo>
                  <a:lnTo>
                    <a:pt x="251" y="340"/>
                  </a:lnTo>
                  <a:lnTo>
                    <a:pt x="313" y="349"/>
                  </a:lnTo>
                  <a:lnTo>
                    <a:pt x="403" y="331"/>
                  </a:lnTo>
                  <a:lnTo>
                    <a:pt x="421" y="304"/>
                  </a:lnTo>
                  <a:lnTo>
                    <a:pt x="438" y="268"/>
                  </a:lnTo>
                  <a:lnTo>
                    <a:pt x="429" y="197"/>
                  </a:lnTo>
                  <a:lnTo>
                    <a:pt x="349" y="90"/>
                  </a:lnTo>
                  <a:lnTo>
                    <a:pt x="278" y="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CE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846;p33"/>
            <p:cNvSpPr/>
            <p:nvPr/>
          </p:nvSpPr>
          <p:spPr>
            <a:xfrm>
              <a:off x="4519867" y="3218490"/>
              <a:ext cx="17787" cy="14213"/>
            </a:xfrm>
            <a:custGeom>
              <a:avLst/>
              <a:gdLst/>
              <a:ahLst/>
              <a:cxnLst/>
              <a:rect l="l" t="t" r="r" b="b"/>
              <a:pathLst>
                <a:path w="438" h="350" extrusionOk="0">
                  <a:moveTo>
                    <a:pt x="206" y="1"/>
                  </a:moveTo>
                  <a:lnTo>
                    <a:pt x="63" y="19"/>
                  </a:lnTo>
                  <a:lnTo>
                    <a:pt x="18" y="90"/>
                  </a:lnTo>
                  <a:lnTo>
                    <a:pt x="0" y="135"/>
                  </a:lnTo>
                  <a:lnTo>
                    <a:pt x="36" y="224"/>
                  </a:lnTo>
                  <a:lnTo>
                    <a:pt x="170" y="313"/>
                  </a:lnTo>
                  <a:lnTo>
                    <a:pt x="250" y="340"/>
                  </a:lnTo>
                  <a:lnTo>
                    <a:pt x="313" y="349"/>
                  </a:lnTo>
                  <a:lnTo>
                    <a:pt x="402" y="331"/>
                  </a:lnTo>
                  <a:lnTo>
                    <a:pt x="429" y="305"/>
                  </a:lnTo>
                  <a:lnTo>
                    <a:pt x="438" y="269"/>
                  </a:lnTo>
                  <a:lnTo>
                    <a:pt x="429" y="197"/>
                  </a:lnTo>
                  <a:lnTo>
                    <a:pt x="349" y="90"/>
                  </a:lnTo>
                  <a:lnTo>
                    <a:pt x="277" y="37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847;p33"/>
            <p:cNvSpPr/>
            <p:nvPr/>
          </p:nvSpPr>
          <p:spPr>
            <a:xfrm>
              <a:off x="4491197" y="3158671"/>
              <a:ext cx="17828" cy="14173"/>
            </a:xfrm>
            <a:custGeom>
              <a:avLst/>
              <a:gdLst/>
              <a:ahLst/>
              <a:cxnLst/>
              <a:rect l="l" t="t" r="r" b="b"/>
              <a:pathLst>
                <a:path w="439" h="349" extrusionOk="0">
                  <a:moveTo>
                    <a:pt x="206" y="0"/>
                  </a:moveTo>
                  <a:lnTo>
                    <a:pt x="63" y="18"/>
                  </a:lnTo>
                  <a:lnTo>
                    <a:pt x="19" y="90"/>
                  </a:lnTo>
                  <a:lnTo>
                    <a:pt x="1" y="134"/>
                  </a:lnTo>
                  <a:lnTo>
                    <a:pt x="37" y="224"/>
                  </a:lnTo>
                  <a:lnTo>
                    <a:pt x="162" y="313"/>
                  </a:lnTo>
                  <a:lnTo>
                    <a:pt x="251" y="340"/>
                  </a:lnTo>
                  <a:lnTo>
                    <a:pt x="314" y="349"/>
                  </a:lnTo>
                  <a:lnTo>
                    <a:pt x="403" y="331"/>
                  </a:lnTo>
                  <a:lnTo>
                    <a:pt x="421" y="304"/>
                  </a:lnTo>
                  <a:lnTo>
                    <a:pt x="439" y="268"/>
                  </a:lnTo>
                  <a:lnTo>
                    <a:pt x="430" y="197"/>
                  </a:lnTo>
                  <a:lnTo>
                    <a:pt x="349" y="90"/>
                  </a:lnTo>
                  <a:lnTo>
                    <a:pt x="278" y="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848;p33"/>
            <p:cNvSpPr/>
            <p:nvPr/>
          </p:nvSpPr>
          <p:spPr>
            <a:xfrm>
              <a:off x="4558325" y="3161920"/>
              <a:ext cx="18153" cy="13483"/>
            </a:xfrm>
            <a:custGeom>
              <a:avLst/>
              <a:gdLst/>
              <a:ahLst/>
              <a:cxnLst/>
              <a:rect l="l" t="t" r="r" b="b"/>
              <a:pathLst>
                <a:path w="447" h="332" extrusionOk="0">
                  <a:moveTo>
                    <a:pt x="223" y="1"/>
                  </a:moveTo>
                  <a:lnTo>
                    <a:pt x="143" y="28"/>
                  </a:lnTo>
                  <a:lnTo>
                    <a:pt x="71" y="63"/>
                  </a:lnTo>
                  <a:lnTo>
                    <a:pt x="0" y="188"/>
                  </a:lnTo>
                  <a:lnTo>
                    <a:pt x="27" y="269"/>
                  </a:lnTo>
                  <a:lnTo>
                    <a:pt x="54" y="313"/>
                  </a:lnTo>
                  <a:lnTo>
                    <a:pt x="143" y="331"/>
                  </a:lnTo>
                  <a:lnTo>
                    <a:pt x="295" y="287"/>
                  </a:lnTo>
                  <a:lnTo>
                    <a:pt x="366" y="233"/>
                  </a:lnTo>
                  <a:lnTo>
                    <a:pt x="411" y="179"/>
                  </a:lnTo>
                  <a:lnTo>
                    <a:pt x="447" y="99"/>
                  </a:lnTo>
                  <a:lnTo>
                    <a:pt x="438" y="72"/>
                  </a:lnTo>
                  <a:lnTo>
                    <a:pt x="420" y="37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849;p33"/>
            <p:cNvSpPr/>
            <p:nvPr/>
          </p:nvSpPr>
          <p:spPr>
            <a:xfrm>
              <a:off x="4577898" y="3211626"/>
              <a:ext cx="14173" cy="17056"/>
            </a:xfrm>
            <a:custGeom>
              <a:avLst/>
              <a:gdLst/>
              <a:ahLst/>
              <a:cxnLst/>
              <a:rect l="l" t="t" r="r" b="b"/>
              <a:pathLst>
                <a:path w="349" h="420" extrusionOk="0">
                  <a:moveTo>
                    <a:pt x="215" y="0"/>
                  </a:moveTo>
                  <a:lnTo>
                    <a:pt x="98" y="72"/>
                  </a:lnTo>
                  <a:lnTo>
                    <a:pt x="45" y="134"/>
                  </a:lnTo>
                  <a:lnTo>
                    <a:pt x="0" y="206"/>
                  </a:lnTo>
                  <a:lnTo>
                    <a:pt x="0" y="349"/>
                  </a:lnTo>
                  <a:lnTo>
                    <a:pt x="72" y="402"/>
                  </a:lnTo>
                  <a:lnTo>
                    <a:pt x="116" y="420"/>
                  </a:lnTo>
                  <a:lnTo>
                    <a:pt x="206" y="393"/>
                  </a:lnTo>
                  <a:lnTo>
                    <a:pt x="313" y="277"/>
                  </a:lnTo>
                  <a:lnTo>
                    <a:pt x="340" y="188"/>
                  </a:lnTo>
                  <a:lnTo>
                    <a:pt x="349" y="125"/>
                  </a:lnTo>
                  <a:lnTo>
                    <a:pt x="340" y="36"/>
                  </a:lnTo>
                  <a:lnTo>
                    <a:pt x="322" y="1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850;p33"/>
            <p:cNvSpPr/>
            <p:nvPr/>
          </p:nvSpPr>
          <p:spPr>
            <a:xfrm>
              <a:off x="4597838" y="3247891"/>
              <a:ext cx="14173" cy="17056"/>
            </a:xfrm>
            <a:custGeom>
              <a:avLst/>
              <a:gdLst/>
              <a:ahLst/>
              <a:cxnLst/>
              <a:rect l="l" t="t" r="r" b="b"/>
              <a:pathLst>
                <a:path w="349" h="420" extrusionOk="0">
                  <a:moveTo>
                    <a:pt x="286" y="0"/>
                  </a:moveTo>
                  <a:lnTo>
                    <a:pt x="206" y="9"/>
                  </a:lnTo>
                  <a:lnTo>
                    <a:pt x="99" y="72"/>
                  </a:lnTo>
                  <a:lnTo>
                    <a:pt x="45" y="143"/>
                  </a:lnTo>
                  <a:lnTo>
                    <a:pt x="0" y="215"/>
                  </a:lnTo>
                  <a:lnTo>
                    <a:pt x="0" y="348"/>
                  </a:lnTo>
                  <a:lnTo>
                    <a:pt x="72" y="402"/>
                  </a:lnTo>
                  <a:lnTo>
                    <a:pt x="116" y="420"/>
                  </a:lnTo>
                  <a:lnTo>
                    <a:pt x="206" y="393"/>
                  </a:lnTo>
                  <a:lnTo>
                    <a:pt x="304" y="277"/>
                  </a:lnTo>
                  <a:lnTo>
                    <a:pt x="331" y="197"/>
                  </a:lnTo>
                  <a:lnTo>
                    <a:pt x="349" y="125"/>
                  </a:lnTo>
                  <a:lnTo>
                    <a:pt x="340" y="45"/>
                  </a:lnTo>
                  <a:lnTo>
                    <a:pt x="313" y="1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CE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51;p33"/>
            <p:cNvSpPr/>
            <p:nvPr/>
          </p:nvSpPr>
          <p:spPr>
            <a:xfrm>
              <a:off x="4471258" y="3168093"/>
              <a:ext cx="153465" cy="168694"/>
            </a:xfrm>
            <a:custGeom>
              <a:avLst/>
              <a:gdLst/>
              <a:ahLst/>
              <a:cxnLst/>
              <a:rect l="l" t="t" r="r" b="b"/>
              <a:pathLst>
                <a:path w="3779" h="4154" extrusionOk="0">
                  <a:moveTo>
                    <a:pt x="19" y="1"/>
                  </a:moveTo>
                  <a:lnTo>
                    <a:pt x="1" y="215"/>
                  </a:lnTo>
                  <a:lnTo>
                    <a:pt x="45" y="670"/>
                  </a:lnTo>
                  <a:lnTo>
                    <a:pt x="170" y="1135"/>
                  </a:lnTo>
                  <a:lnTo>
                    <a:pt x="358" y="1590"/>
                  </a:lnTo>
                  <a:lnTo>
                    <a:pt x="733" y="2251"/>
                  </a:lnTo>
                  <a:lnTo>
                    <a:pt x="1314" y="3010"/>
                  </a:lnTo>
                  <a:lnTo>
                    <a:pt x="1599" y="3296"/>
                  </a:lnTo>
                  <a:lnTo>
                    <a:pt x="1885" y="3555"/>
                  </a:lnTo>
                  <a:lnTo>
                    <a:pt x="2296" y="3876"/>
                  </a:lnTo>
                  <a:lnTo>
                    <a:pt x="2564" y="4037"/>
                  </a:lnTo>
                  <a:lnTo>
                    <a:pt x="2832" y="4135"/>
                  </a:lnTo>
                  <a:lnTo>
                    <a:pt x="3100" y="4153"/>
                  </a:lnTo>
                  <a:lnTo>
                    <a:pt x="3367" y="4064"/>
                  </a:lnTo>
                  <a:lnTo>
                    <a:pt x="3644" y="3858"/>
                  </a:lnTo>
                  <a:lnTo>
                    <a:pt x="3778" y="3707"/>
                  </a:lnTo>
                  <a:lnTo>
                    <a:pt x="3760" y="3715"/>
                  </a:lnTo>
                  <a:lnTo>
                    <a:pt x="3528" y="3760"/>
                  </a:lnTo>
                  <a:lnTo>
                    <a:pt x="3207" y="3724"/>
                  </a:lnTo>
                  <a:lnTo>
                    <a:pt x="2921" y="3644"/>
                  </a:lnTo>
                  <a:lnTo>
                    <a:pt x="2582" y="3483"/>
                  </a:lnTo>
                  <a:lnTo>
                    <a:pt x="2189" y="3233"/>
                  </a:lnTo>
                  <a:lnTo>
                    <a:pt x="1965" y="3064"/>
                  </a:lnTo>
                  <a:lnTo>
                    <a:pt x="1751" y="2885"/>
                  </a:lnTo>
                  <a:lnTo>
                    <a:pt x="1349" y="2439"/>
                  </a:lnTo>
                  <a:lnTo>
                    <a:pt x="831" y="1679"/>
                  </a:lnTo>
                  <a:lnTo>
                    <a:pt x="117" y="26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D7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52;p33"/>
            <p:cNvSpPr/>
            <p:nvPr/>
          </p:nvSpPr>
          <p:spPr>
            <a:xfrm>
              <a:off x="4768641" y="3683067"/>
              <a:ext cx="335114" cy="84144"/>
            </a:xfrm>
            <a:custGeom>
              <a:avLst/>
              <a:gdLst/>
              <a:ahLst/>
              <a:cxnLst/>
              <a:rect l="l" t="t" r="r" b="b"/>
              <a:pathLst>
                <a:path w="8252" h="2072" extrusionOk="0">
                  <a:moveTo>
                    <a:pt x="0" y="0"/>
                  </a:moveTo>
                  <a:lnTo>
                    <a:pt x="0" y="438"/>
                  </a:lnTo>
                  <a:lnTo>
                    <a:pt x="9" y="607"/>
                  </a:lnTo>
                  <a:lnTo>
                    <a:pt x="72" y="920"/>
                  </a:lnTo>
                  <a:lnTo>
                    <a:pt x="197" y="1215"/>
                  </a:lnTo>
                  <a:lnTo>
                    <a:pt x="375" y="1483"/>
                  </a:lnTo>
                  <a:lnTo>
                    <a:pt x="599" y="1706"/>
                  </a:lnTo>
                  <a:lnTo>
                    <a:pt x="858" y="1875"/>
                  </a:lnTo>
                  <a:lnTo>
                    <a:pt x="1152" y="2000"/>
                  </a:lnTo>
                  <a:lnTo>
                    <a:pt x="1474" y="2072"/>
                  </a:lnTo>
                  <a:lnTo>
                    <a:pt x="6787" y="2072"/>
                  </a:lnTo>
                  <a:lnTo>
                    <a:pt x="7109" y="2000"/>
                  </a:lnTo>
                  <a:lnTo>
                    <a:pt x="7394" y="1875"/>
                  </a:lnTo>
                  <a:lnTo>
                    <a:pt x="7662" y="1706"/>
                  </a:lnTo>
                  <a:lnTo>
                    <a:pt x="7886" y="1483"/>
                  </a:lnTo>
                  <a:lnTo>
                    <a:pt x="8055" y="1215"/>
                  </a:lnTo>
                  <a:lnTo>
                    <a:pt x="8180" y="920"/>
                  </a:lnTo>
                  <a:lnTo>
                    <a:pt x="8252" y="607"/>
                  </a:lnTo>
                  <a:lnTo>
                    <a:pt x="8252" y="438"/>
                  </a:lnTo>
                  <a:lnTo>
                    <a:pt x="8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53;p33"/>
            <p:cNvSpPr/>
            <p:nvPr/>
          </p:nvSpPr>
          <p:spPr>
            <a:xfrm>
              <a:off x="4770103" y="3695372"/>
              <a:ext cx="331499" cy="51900"/>
            </a:xfrm>
            <a:custGeom>
              <a:avLst/>
              <a:gdLst/>
              <a:ahLst/>
              <a:cxnLst/>
              <a:rect l="l" t="t" r="r" b="b"/>
              <a:pathLst>
                <a:path w="8163" h="1278" extrusionOk="0">
                  <a:moveTo>
                    <a:pt x="0" y="1"/>
                  </a:moveTo>
                  <a:lnTo>
                    <a:pt x="0" y="438"/>
                  </a:lnTo>
                  <a:lnTo>
                    <a:pt x="9" y="554"/>
                  </a:lnTo>
                  <a:lnTo>
                    <a:pt x="89" y="796"/>
                  </a:lnTo>
                  <a:lnTo>
                    <a:pt x="304" y="1135"/>
                  </a:lnTo>
                  <a:lnTo>
                    <a:pt x="438" y="1278"/>
                  </a:lnTo>
                  <a:lnTo>
                    <a:pt x="1992" y="1269"/>
                  </a:lnTo>
                  <a:lnTo>
                    <a:pt x="4090" y="1251"/>
                  </a:lnTo>
                  <a:lnTo>
                    <a:pt x="6215" y="1233"/>
                  </a:lnTo>
                  <a:lnTo>
                    <a:pt x="7796" y="1224"/>
                  </a:lnTo>
                  <a:lnTo>
                    <a:pt x="7939" y="1055"/>
                  </a:lnTo>
                  <a:lnTo>
                    <a:pt x="8100" y="760"/>
                  </a:lnTo>
                  <a:lnTo>
                    <a:pt x="8162" y="546"/>
                  </a:lnTo>
                  <a:lnTo>
                    <a:pt x="8162" y="438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54;p33"/>
            <p:cNvSpPr/>
            <p:nvPr/>
          </p:nvSpPr>
          <p:spPr>
            <a:xfrm>
              <a:off x="4416516" y="3258775"/>
              <a:ext cx="1045545" cy="472903"/>
            </a:xfrm>
            <a:custGeom>
              <a:avLst/>
              <a:gdLst/>
              <a:ahLst/>
              <a:cxnLst/>
              <a:rect l="l" t="t" r="r" b="b"/>
              <a:pathLst>
                <a:path w="25746" h="11645" extrusionOk="0">
                  <a:moveTo>
                    <a:pt x="0" y="0"/>
                  </a:moveTo>
                  <a:lnTo>
                    <a:pt x="9" y="679"/>
                  </a:lnTo>
                  <a:lnTo>
                    <a:pt x="143" y="2000"/>
                  </a:lnTo>
                  <a:lnTo>
                    <a:pt x="411" y="3286"/>
                  </a:lnTo>
                  <a:lnTo>
                    <a:pt x="804" y="4510"/>
                  </a:lnTo>
                  <a:lnTo>
                    <a:pt x="1313" y="5688"/>
                  </a:lnTo>
                  <a:lnTo>
                    <a:pt x="1929" y="6796"/>
                  </a:lnTo>
                  <a:lnTo>
                    <a:pt x="2644" y="7832"/>
                  </a:lnTo>
                  <a:lnTo>
                    <a:pt x="3456" y="8796"/>
                  </a:lnTo>
                  <a:lnTo>
                    <a:pt x="3903" y="9243"/>
                  </a:lnTo>
                  <a:lnTo>
                    <a:pt x="4206" y="9528"/>
                  </a:lnTo>
                  <a:lnTo>
                    <a:pt x="4858" y="10037"/>
                  </a:lnTo>
                  <a:lnTo>
                    <a:pt x="5555" y="10493"/>
                  </a:lnTo>
                  <a:lnTo>
                    <a:pt x="6287" y="10868"/>
                  </a:lnTo>
                  <a:lnTo>
                    <a:pt x="7046" y="11171"/>
                  </a:lnTo>
                  <a:lnTo>
                    <a:pt x="7841" y="11404"/>
                  </a:lnTo>
                  <a:lnTo>
                    <a:pt x="8654" y="11555"/>
                  </a:lnTo>
                  <a:lnTo>
                    <a:pt x="9484" y="11636"/>
                  </a:lnTo>
                  <a:lnTo>
                    <a:pt x="9904" y="11645"/>
                  </a:lnTo>
                  <a:lnTo>
                    <a:pt x="15842" y="11645"/>
                  </a:lnTo>
                  <a:lnTo>
                    <a:pt x="16262" y="11636"/>
                  </a:lnTo>
                  <a:lnTo>
                    <a:pt x="17092" y="11555"/>
                  </a:lnTo>
                  <a:lnTo>
                    <a:pt x="17905" y="11404"/>
                  </a:lnTo>
                  <a:lnTo>
                    <a:pt x="18691" y="11171"/>
                  </a:lnTo>
                  <a:lnTo>
                    <a:pt x="19459" y="10868"/>
                  </a:lnTo>
                  <a:lnTo>
                    <a:pt x="20191" y="10493"/>
                  </a:lnTo>
                  <a:lnTo>
                    <a:pt x="20888" y="10037"/>
                  </a:lnTo>
                  <a:lnTo>
                    <a:pt x="21531" y="9528"/>
                  </a:lnTo>
                  <a:lnTo>
                    <a:pt x="21843" y="9243"/>
                  </a:lnTo>
                  <a:lnTo>
                    <a:pt x="22281" y="8796"/>
                  </a:lnTo>
                  <a:lnTo>
                    <a:pt x="23102" y="7832"/>
                  </a:lnTo>
                  <a:lnTo>
                    <a:pt x="23817" y="6796"/>
                  </a:lnTo>
                  <a:lnTo>
                    <a:pt x="24433" y="5688"/>
                  </a:lnTo>
                  <a:lnTo>
                    <a:pt x="24942" y="4510"/>
                  </a:lnTo>
                  <a:lnTo>
                    <a:pt x="25326" y="3286"/>
                  </a:lnTo>
                  <a:lnTo>
                    <a:pt x="25594" y="2000"/>
                  </a:lnTo>
                  <a:lnTo>
                    <a:pt x="25737" y="679"/>
                  </a:lnTo>
                  <a:lnTo>
                    <a:pt x="257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55;p33"/>
            <p:cNvSpPr/>
            <p:nvPr/>
          </p:nvSpPr>
          <p:spPr>
            <a:xfrm>
              <a:off x="4416516" y="3258775"/>
              <a:ext cx="1045545" cy="474000"/>
            </a:xfrm>
            <a:custGeom>
              <a:avLst/>
              <a:gdLst/>
              <a:ahLst/>
              <a:cxnLst/>
              <a:rect l="l" t="t" r="r" b="b"/>
              <a:pathLst>
                <a:path w="25746" h="11672" extrusionOk="0">
                  <a:moveTo>
                    <a:pt x="0" y="0"/>
                  </a:moveTo>
                  <a:lnTo>
                    <a:pt x="0" y="429"/>
                  </a:lnTo>
                  <a:lnTo>
                    <a:pt x="54" y="1268"/>
                  </a:lnTo>
                  <a:lnTo>
                    <a:pt x="108" y="1679"/>
                  </a:lnTo>
                  <a:lnTo>
                    <a:pt x="20057" y="1581"/>
                  </a:lnTo>
                  <a:lnTo>
                    <a:pt x="19959" y="2045"/>
                  </a:lnTo>
                  <a:lnTo>
                    <a:pt x="19736" y="2947"/>
                  </a:lnTo>
                  <a:lnTo>
                    <a:pt x="19468" y="3804"/>
                  </a:lnTo>
                  <a:lnTo>
                    <a:pt x="19164" y="4626"/>
                  </a:lnTo>
                  <a:lnTo>
                    <a:pt x="18655" y="5796"/>
                  </a:lnTo>
                  <a:lnTo>
                    <a:pt x="17905" y="7207"/>
                  </a:lnTo>
                  <a:lnTo>
                    <a:pt x="17101" y="8475"/>
                  </a:lnTo>
                  <a:lnTo>
                    <a:pt x="16271" y="9573"/>
                  </a:lnTo>
                  <a:lnTo>
                    <a:pt x="15467" y="10520"/>
                  </a:lnTo>
                  <a:lnTo>
                    <a:pt x="14708" y="11314"/>
                  </a:lnTo>
                  <a:lnTo>
                    <a:pt x="14360" y="11645"/>
                  </a:lnTo>
                  <a:lnTo>
                    <a:pt x="15208" y="11672"/>
                  </a:lnTo>
                  <a:lnTo>
                    <a:pt x="16449" y="11636"/>
                  </a:lnTo>
                  <a:lnTo>
                    <a:pt x="17262" y="11555"/>
                  </a:lnTo>
                  <a:lnTo>
                    <a:pt x="18075" y="11395"/>
                  </a:lnTo>
                  <a:lnTo>
                    <a:pt x="18896" y="11136"/>
                  </a:lnTo>
                  <a:lnTo>
                    <a:pt x="19727" y="10770"/>
                  </a:lnTo>
                  <a:lnTo>
                    <a:pt x="20593" y="10270"/>
                  </a:lnTo>
                  <a:lnTo>
                    <a:pt x="21030" y="9957"/>
                  </a:lnTo>
                  <a:lnTo>
                    <a:pt x="21495" y="9564"/>
                  </a:lnTo>
                  <a:lnTo>
                    <a:pt x="22352" y="8716"/>
                  </a:lnTo>
                  <a:lnTo>
                    <a:pt x="23129" y="7787"/>
                  </a:lnTo>
                  <a:lnTo>
                    <a:pt x="23826" y="6778"/>
                  </a:lnTo>
                  <a:lnTo>
                    <a:pt x="24415" y="5715"/>
                  </a:lnTo>
                  <a:lnTo>
                    <a:pt x="24906" y="4590"/>
                  </a:lnTo>
                  <a:lnTo>
                    <a:pt x="25290" y="3411"/>
                  </a:lnTo>
                  <a:lnTo>
                    <a:pt x="25567" y="2188"/>
                  </a:lnTo>
                  <a:lnTo>
                    <a:pt x="25647" y="1554"/>
                  </a:lnTo>
                  <a:lnTo>
                    <a:pt x="25656" y="1554"/>
                  </a:lnTo>
                  <a:lnTo>
                    <a:pt x="25683" y="1268"/>
                  </a:lnTo>
                  <a:lnTo>
                    <a:pt x="25710" y="920"/>
                  </a:lnTo>
                  <a:lnTo>
                    <a:pt x="25728" y="688"/>
                  </a:lnTo>
                  <a:lnTo>
                    <a:pt x="25737" y="456"/>
                  </a:lnTo>
                  <a:lnTo>
                    <a:pt x="25745" y="214"/>
                  </a:lnTo>
                  <a:lnTo>
                    <a:pt x="25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56;p33"/>
            <p:cNvSpPr/>
            <p:nvPr/>
          </p:nvSpPr>
          <p:spPr>
            <a:xfrm>
              <a:off x="4373348" y="3246064"/>
              <a:ext cx="1125709" cy="42478"/>
            </a:xfrm>
            <a:custGeom>
              <a:avLst/>
              <a:gdLst/>
              <a:ahLst/>
              <a:cxnLst/>
              <a:rect l="l" t="t" r="r" b="b"/>
              <a:pathLst>
                <a:path w="27720" h="1046" extrusionOk="0">
                  <a:moveTo>
                    <a:pt x="528" y="1"/>
                  </a:moveTo>
                  <a:lnTo>
                    <a:pt x="420" y="10"/>
                  </a:lnTo>
                  <a:lnTo>
                    <a:pt x="233" y="90"/>
                  </a:lnTo>
                  <a:lnTo>
                    <a:pt x="90" y="233"/>
                  </a:lnTo>
                  <a:lnTo>
                    <a:pt x="10" y="420"/>
                  </a:lnTo>
                  <a:lnTo>
                    <a:pt x="1" y="519"/>
                  </a:lnTo>
                  <a:lnTo>
                    <a:pt x="10" y="626"/>
                  </a:lnTo>
                  <a:lnTo>
                    <a:pt x="90" y="813"/>
                  </a:lnTo>
                  <a:lnTo>
                    <a:pt x="233" y="956"/>
                  </a:lnTo>
                  <a:lnTo>
                    <a:pt x="420" y="1036"/>
                  </a:lnTo>
                  <a:lnTo>
                    <a:pt x="528" y="1045"/>
                  </a:lnTo>
                  <a:lnTo>
                    <a:pt x="27201" y="1045"/>
                  </a:lnTo>
                  <a:lnTo>
                    <a:pt x="27309" y="1036"/>
                  </a:lnTo>
                  <a:lnTo>
                    <a:pt x="27496" y="956"/>
                  </a:lnTo>
                  <a:lnTo>
                    <a:pt x="27639" y="813"/>
                  </a:lnTo>
                  <a:lnTo>
                    <a:pt x="27719" y="626"/>
                  </a:lnTo>
                  <a:lnTo>
                    <a:pt x="27719" y="519"/>
                  </a:lnTo>
                  <a:lnTo>
                    <a:pt x="27719" y="420"/>
                  </a:lnTo>
                  <a:lnTo>
                    <a:pt x="27639" y="233"/>
                  </a:lnTo>
                  <a:lnTo>
                    <a:pt x="27496" y="90"/>
                  </a:lnTo>
                  <a:lnTo>
                    <a:pt x="27309" y="10"/>
                  </a:lnTo>
                  <a:lnTo>
                    <a:pt x="27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57;p33"/>
            <p:cNvSpPr/>
            <p:nvPr/>
          </p:nvSpPr>
          <p:spPr>
            <a:xfrm>
              <a:off x="4671097" y="3765018"/>
              <a:ext cx="530204" cy="42478"/>
            </a:xfrm>
            <a:custGeom>
              <a:avLst/>
              <a:gdLst/>
              <a:ahLst/>
              <a:cxnLst/>
              <a:rect l="l" t="t" r="r" b="b"/>
              <a:pathLst>
                <a:path w="13056" h="1046" extrusionOk="0">
                  <a:moveTo>
                    <a:pt x="527" y="0"/>
                  </a:moveTo>
                  <a:lnTo>
                    <a:pt x="420" y="9"/>
                  </a:lnTo>
                  <a:lnTo>
                    <a:pt x="232" y="90"/>
                  </a:lnTo>
                  <a:lnTo>
                    <a:pt x="90" y="233"/>
                  </a:lnTo>
                  <a:lnTo>
                    <a:pt x="9" y="420"/>
                  </a:lnTo>
                  <a:lnTo>
                    <a:pt x="0" y="518"/>
                  </a:lnTo>
                  <a:lnTo>
                    <a:pt x="9" y="625"/>
                  </a:lnTo>
                  <a:lnTo>
                    <a:pt x="90" y="813"/>
                  </a:lnTo>
                  <a:lnTo>
                    <a:pt x="232" y="956"/>
                  </a:lnTo>
                  <a:lnTo>
                    <a:pt x="420" y="1036"/>
                  </a:lnTo>
                  <a:lnTo>
                    <a:pt x="527" y="1045"/>
                  </a:lnTo>
                  <a:lnTo>
                    <a:pt x="12538" y="1045"/>
                  </a:lnTo>
                  <a:lnTo>
                    <a:pt x="12645" y="1036"/>
                  </a:lnTo>
                  <a:lnTo>
                    <a:pt x="12833" y="956"/>
                  </a:lnTo>
                  <a:lnTo>
                    <a:pt x="12967" y="813"/>
                  </a:lnTo>
                  <a:lnTo>
                    <a:pt x="13047" y="625"/>
                  </a:lnTo>
                  <a:lnTo>
                    <a:pt x="13056" y="518"/>
                  </a:lnTo>
                  <a:lnTo>
                    <a:pt x="13047" y="420"/>
                  </a:lnTo>
                  <a:lnTo>
                    <a:pt x="12967" y="233"/>
                  </a:lnTo>
                  <a:lnTo>
                    <a:pt x="12833" y="90"/>
                  </a:lnTo>
                  <a:lnTo>
                    <a:pt x="12645" y="9"/>
                  </a:lnTo>
                  <a:lnTo>
                    <a:pt x="12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2606;p33"/>
          <p:cNvGrpSpPr/>
          <p:nvPr/>
        </p:nvGrpSpPr>
        <p:grpSpPr>
          <a:xfrm>
            <a:off x="742728" y="9954344"/>
            <a:ext cx="4752528" cy="3761656"/>
            <a:chOff x="4286322" y="1591696"/>
            <a:chExt cx="1239202" cy="1042985"/>
          </a:xfrm>
        </p:grpSpPr>
        <p:sp>
          <p:nvSpPr>
            <p:cNvPr id="110" name="Google Shape;2607;p33"/>
            <p:cNvSpPr/>
            <p:nvPr/>
          </p:nvSpPr>
          <p:spPr>
            <a:xfrm>
              <a:off x="4652214" y="1860778"/>
              <a:ext cx="127353" cy="124795"/>
            </a:xfrm>
            <a:custGeom>
              <a:avLst/>
              <a:gdLst/>
              <a:ahLst/>
              <a:cxnLst/>
              <a:rect l="l" t="t" r="r" b="b"/>
              <a:pathLst>
                <a:path w="3136" h="3073" extrusionOk="0">
                  <a:moveTo>
                    <a:pt x="1" y="1295"/>
                  </a:moveTo>
                  <a:lnTo>
                    <a:pt x="135" y="1349"/>
                  </a:lnTo>
                  <a:lnTo>
                    <a:pt x="697" y="1777"/>
                  </a:lnTo>
                  <a:lnTo>
                    <a:pt x="956" y="2045"/>
                  </a:lnTo>
                  <a:lnTo>
                    <a:pt x="1197" y="2376"/>
                  </a:lnTo>
                  <a:lnTo>
                    <a:pt x="1421" y="2777"/>
                  </a:lnTo>
                  <a:lnTo>
                    <a:pt x="1519" y="3010"/>
                  </a:lnTo>
                  <a:lnTo>
                    <a:pt x="1537" y="3027"/>
                  </a:lnTo>
                  <a:lnTo>
                    <a:pt x="1760" y="3072"/>
                  </a:lnTo>
                  <a:lnTo>
                    <a:pt x="2064" y="3063"/>
                  </a:lnTo>
                  <a:lnTo>
                    <a:pt x="2323" y="2992"/>
                  </a:lnTo>
                  <a:lnTo>
                    <a:pt x="2617" y="2867"/>
                  </a:lnTo>
                  <a:lnTo>
                    <a:pt x="2948" y="2652"/>
                  </a:lnTo>
                  <a:lnTo>
                    <a:pt x="3135" y="2510"/>
                  </a:lnTo>
                  <a:lnTo>
                    <a:pt x="3064" y="2358"/>
                  </a:lnTo>
                  <a:lnTo>
                    <a:pt x="2832" y="1509"/>
                  </a:lnTo>
                  <a:lnTo>
                    <a:pt x="2778" y="1018"/>
                  </a:lnTo>
                  <a:lnTo>
                    <a:pt x="2796" y="715"/>
                  </a:lnTo>
                  <a:lnTo>
                    <a:pt x="2832" y="572"/>
                  </a:lnTo>
                  <a:lnTo>
                    <a:pt x="2921" y="393"/>
                  </a:lnTo>
                  <a:lnTo>
                    <a:pt x="3019" y="223"/>
                  </a:lnTo>
                  <a:lnTo>
                    <a:pt x="2975" y="215"/>
                  </a:lnTo>
                  <a:lnTo>
                    <a:pt x="2733" y="197"/>
                  </a:lnTo>
                  <a:lnTo>
                    <a:pt x="2582" y="232"/>
                  </a:lnTo>
                  <a:lnTo>
                    <a:pt x="2546" y="277"/>
                  </a:lnTo>
                  <a:lnTo>
                    <a:pt x="2492" y="402"/>
                  </a:lnTo>
                  <a:lnTo>
                    <a:pt x="2439" y="679"/>
                  </a:lnTo>
                  <a:lnTo>
                    <a:pt x="2358" y="893"/>
                  </a:lnTo>
                  <a:lnTo>
                    <a:pt x="2287" y="1000"/>
                  </a:lnTo>
                  <a:lnTo>
                    <a:pt x="2251" y="1054"/>
                  </a:lnTo>
                  <a:lnTo>
                    <a:pt x="2189" y="1099"/>
                  </a:lnTo>
                  <a:lnTo>
                    <a:pt x="2099" y="1072"/>
                  </a:lnTo>
                  <a:lnTo>
                    <a:pt x="1965" y="777"/>
                  </a:lnTo>
                  <a:lnTo>
                    <a:pt x="1921" y="500"/>
                  </a:lnTo>
                  <a:lnTo>
                    <a:pt x="1832" y="116"/>
                  </a:lnTo>
                  <a:lnTo>
                    <a:pt x="1769" y="0"/>
                  </a:lnTo>
                  <a:lnTo>
                    <a:pt x="1483" y="63"/>
                  </a:lnTo>
                  <a:lnTo>
                    <a:pt x="1519" y="152"/>
                  </a:lnTo>
                  <a:lnTo>
                    <a:pt x="1626" y="590"/>
                  </a:lnTo>
                  <a:lnTo>
                    <a:pt x="1653" y="884"/>
                  </a:lnTo>
                  <a:lnTo>
                    <a:pt x="1626" y="982"/>
                  </a:lnTo>
                  <a:lnTo>
                    <a:pt x="1608" y="1018"/>
                  </a:lnTo>
                  <a:lnTo>
                    <a:pt x="1546" y="1045"/>
                  </a:lnTo>
                  <a:lnTo>
                    <a:pt x="1439" y="991"/>
                  </a:lnTo>
                  <a:lnTo>
                    <a:pt x="1144" y="670"/>
                  </a:lnTo>
                  <a:lnTo>
                    <a:pt x="947" y="411"/>
                  </a:lnTo>
                  <a:lnTo>
                    <a:pt x="885" y="357"/>
                  </a:lnTo>
                  <a:lnTo>
                    <a:pt x="760" y="375"/>
                  </a:lnTo>
                  <a:lnTo>
                    <a:pt x="608" y="527"/>
                  </a:lnTo>
                  <a:lnTo>
                    <a:pt x="581" y="572"/>
                  </a:lnTo>
                  <a:lnTo>
                    <a:pt x="662" y="643"/>
                  </a:lnTo>
                  <a:lnTo>
                    <a:pt x="1001" y="1000"/>
                  </a:lnTo>
                  <a:lnTo>
                    <a:pt x="1108" y="1179"/>
                  </a:lnTo>
                  <a:lnTo>
                    <a:pt x="1135" y="1286"/>
                  </a:lnTo>
                  <a:lnTo>
                    <a:pt x="1126" y="1322"/>
                  </a:lnTo>
                  <a:lnTo>
                    <a:pt x="1108" y="1358"/>
                  </a:lnTo>
                  <a:lnTo>
                    <a:pt x="1037" y="1375"/>
                  </a:lnTo>
                  <a:lnTo>
                    <a:pt x="885" y="1313"/>
                  </a:lnTo>
                  <a:lnTo>
                    <a:pt x="546" y="1072"/>
                  </a:lnTo>
                  <a:lnTo>
                    <a:pt x="474" y="1009"/>
                  </a:lnTo>
                  <a:lnTo>
                    <a:pt x="1" y="1295"/>
                  </a:lnTo>
                  <a:close/>
                </a:path>
              </a:pathLst>
            </a:custGeom>
            <a:solidFill>
              <a:srgbClr val="66B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08;p33"/>
            <p:cNvSpPr/>
            <p:nvPr/>
          </p:nvSpPr>
          <p:spPr>
            <a:xfrm>
              <a:off x="4563726" y="1801284"/>
              <a:ext cx="133891" cy="142582"/>
            </a:xfrm>
            <a:custGeom>
              <a:avLst/>
              <a:gdLst/>
              <a:ahLst/>
              <a:cxnLst/>
              <a:rect l="l" t="t" r="r" b="b"/>
              <a:pathLst>
                <a:path w="3297" h="3511" extrusionOk="0">
                  <a:moveTo>
                    <a:pt x="1653" y="3108"/>
                  </a:moveTo>
                  <a:lnTo>
                    <a:pt x="1680" y="3144"/>
                  </a:lnTo>
                  <a:lnTo>
                    <a:pt x="1867" y="3296"/>
                  </a:lnTo>
                  <a:lnTo>
                    <a:pt x="2046" y="3340"/>
                  </a:lnTo>
                  <a:lnTo>
                    <a:pt x="2144" y="3314"/>
                  </a:lnTo>
                  <a:lnTo>
                    <a:pt x="2278" y="3260"/>
                  </a:lnTo>
                  <a:lnTo>
                    <a:pt x="2412" y="3135"/>
                  </a:lnTo>
                  <a:lnTo>
                    <a:pt x="2448" y="3010"/>
                  </a:lnTo>
                  <a:lnTo>
                    <a:pt x="2457" y="2930"/>
                  </a:lnTo>
                  <a:lnTo>
                    <a:pt x="2412" y="2698"/>
                  </a:lnTo>
                  <a:lnTo>
                    <a:pt x="2376" y="2662"/>
                  </a:lnTo>
                  <a:lnTo>
                    <a:pt x="2403" y="2680"/>
                  </a:lnTo>
                  <a:lnTo>
                    <a:pt x="2609" y="2689"/>
                  </a:lnTo>
                  <a:lnTo>
                    <a:pt x="2778" y="2635"/>
                  </a:lnTo>
                  <a:lnTo>
                    <a:pt x="2859" y="2564"/>
                  </a:lnTo>
                  <a:lnTo>
                    <a:pt x="2939" y="2474"/>
                  </a:lnTo>
                  <a:lnTo>
                    <a:pt x="2975" y="2305"/>
                  </a:lnTo>
                  <a:lnTo>
                    <a:pt x="2921" y="2090"/>
                  </a:lnTo>
                  <a:lnTo>
                    <a:pt x="2894" y="2055"/>
                  </a:lnTo>
                  <a:lnTo>
                    <a:pt x="2948" y="2028"/>
                  </a:lnTo>
                  <a:lnTo>
                    <a:pt x="3198" y="1822"/>
                  </a:lnTo>
                  <a:lnTo>
                    <a:pt x="3296" y="1617"/>
                  </a:lnTo>
                  <a:lnTo>
                    <a:pt x="3287" y="1483"/>
                  </a:lnTo>
                  <a:lnTo>
                    <a:pt x="3251" y="1376"/>
                  </a:lnTo>
                  <a:lnTo>
                    <a:pt x="3091" y="1224"/>
                  </a:lnTo>
                  <a:lnTo>
                    <a:pt x="2805" y="1081"/>
                  </a:lnTo>
                  <a:lnTo>
                    <a:pt x="2751" y="1063"/>
                  </a:lnTo>
                  <a:lnTo>
                    <a:pt x="2787" y="1028"/>
                  </a:lnTo>
                  <a:lnTo>
                    <a:pt x="2903" y="804"/>
                  </a:lnTo>
                  <a:lnTo>
                    <a:pt x="2894" y="581"/>
                  </a:lnTo>
                  <a:lnTo>
                    <a:pt x="2823" y="447"/>
                  </a:lnTo>
                  <a:lnTo>
                    <a:pt x="2760" y="367"/>
                  </a:lnTo>
                  <a:lnTo>
                    <a:pt x="2635" y="278"/>
                  </a:lnTo>
                  <a:lnTo>
                    <a:pt x="2439" y="242"/>
                  </a:lnTo>
                  <a:lnTo>
                    <a:pt x="2091" y="394"/>
                  </a:lnTo>
                  <a:lnTo>
                    <a:pt x="2037" y="456"/>
                  </a:lnTo>
                  <a:lnTo>
                    <a:pt x="2010" y="394"/>
                  </a:lnTo>
                  <a:lnTo>
                    <a:pt x="1823" y="117"/>
                  </a:lnTo>
                  <a:lnTo>
                    <a:pt x="1644" y="1"/>
                  </a:lnTo>
                  <a:lnTo>
                    <a:pt x="1537" y="1"/>
                  </a:lnTo>
                  <a:lnTo>
                    <a:pt x="1439" y="27"/>
                  </a:lnTo>
                  <a:lnTo>
                    <a:pt x="1287" y="90"/>
                  </a:lnTo>
                  <a:lnTo>
                    <a:pt x="1153" y="233"/>
                  </a:lnTo>
                  <a:lnTo>
                    <a:pt x="1099" y="528"/>
                  </a:lnTo>
                  <a:lnTo>
                    <a:pt x="1117" y="590"/>
                  </a:lnTo>
                  <a:lnTo>
                    <a:pt x="1090" y="554"/>
                  </a:lnTo>
                  <a:lnTo>
                    <a:pt x="921" y="465"/>
                  </a:lnTo>
                  <a:lnTo>
                    <a:pt x="751" y="474"/>
                  </a:lnTo>
                  <a:lnTo>
                    <a:pt x="653" y="528"/>
                  </a:lnTo>
                  <a:lnTo>
                    <a:pt x="546" y="626"/>
                  </a:lnTo>
                  <a:lnTo>
                    <a:pt x="465" y="822"/>
                  </a:lnTo>
                  <a:lnTo>
                    <a:pt x="519" y="1028"/>
                  </a:lnTo>
                  <a:lnTo>
                    <a:pt x="644" y="1206"/>
                  </a:lnTo>
                  <a:lnTo>
                    <a:pt x="715" y="1278"/>
                  </a:lnTo>
                  <a:lnTo>
                    <a:pt x="617" y="1269"/>
                  </a:lnTo>
                  <a:lnTo>
                    <a:pt x="197" y="1358"/>
                  </a:lnTo>
                  <a:lnTo>
                    <a:pt x="46" y="1510"/>
                  </a:lnTo>
                  <a:lnTo>
                    <a:pt x="1" y="1662"/>
                  </a:lnTo>
                  <a:lnTo>
                    <a:pt x="1" y="1760"/>
                  </a:lnTo>
                  <a:lnTo>
                    <a:pt x="19" y="1858"/>
                  </a:lnTo>
                  <a:lnTo>
                    <a:pt x="81" y="2001"/>
                  </a:lnTo>
                  <a:lnTo>
                    <a:pt x="224" y="2135"/>
                  </a:lnTo>
                  <a:lnTo>
                    <a:pt x="537" y="2180"/>
                  </a:lnTo>
                  <a:lnTo>
                    <a:pt x="599" y="2171"/>
                  </a:lnTo>
                  <a:lnTo>
                    <a:pt x="510" y="2215"/>
                  </a:lnTo>
                  <a:lnTo>
                    <a:pt x="251" y="2483"/>
                  </a:lnTo>
                  <a:lnTo>
                    <a:pt x="197" y="2626"/>
                  </a:lnTo>
                  <a:lnTo>
                    <a:pt x="206" y="2769"/>
                  </a:lnTo>
                  <a:lnTo>
                    <a:pt x="296" y="2930"/>
                  </a:lnTo>
                  <a:lnTo>
                    <a:pt x="385" y="3010"/>
                  </a:lnTo>
                  <a:lnTo>
                    <a:pt x="430" y="3046"/>
                  </a:lnTo>
                  <a:lnTo>
                    <a:pt x="519" y="3064"/>
                  </a:lnTo>
                  <a:lnTo>
                    <a:pt x="662" y="3028"/>
                  </a:lnTo>
                  <a:lnTo>
                    <a:pt x="921" y="2849"/>
                  </a:lnTo>
                  <a:lnTo>
                    <a:pt x="965" y="2805"/>
                  </a:lnTo>
                  <a:lnTo>
                    <a:pt x="930" y="2876"/>
                  </a:lnTo>
                  <a:lnTo>
                    <a:pt x="885" y="3224"/>
                  </a:lnTo>
                  <a:lnTo>
                    <a:pt x="965" y="3394"/>
                  </a:lnTo>
                  <a:lnTo>
                    <a:pt x="1073" y="3466"/>
                  </a:lnTo>
                  <a:lnTo>
                    <a:pt x="1153" y="3492"/>
                  </a:lnTo>
                  <a:lnTo>
                    <a:pt x="1233" y="3510"/>
                  </a:lnTo>
                  <a:lnTo>
                    <a:pt x="1376" y="3501"/>
                  </a:lnTo>
                  <a:lnTo>
                    <a:pt x="1528" y="3421"/>
                  </a:lnTo>
                  <a:lnTo>
                    <a:pt x="1644" y="3171"/>
                  </a:lnTo>
                  <a:lnTo>
                    <a:pt x="1653" y="3108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09;p33"/>
            <p:cNvSpPr/>
            <p:nvPr/>
          </p:nvSpPr>
          <p:spPr>
            <a:xfrm>
              <a:off x="4711341" y="1766481"/>
              <a:ext cx="143272" cy="124064"/>
            </a:xfrm>
            <a:custGeom>
              <a:avLst/>
              <a:gdLst/>
              <a:ahLst/>
              <a:cxnLst/>
              <a:rect l="l" t="t" r="r" b="b"/>
              <a:pathLst>
                <a:path w="3528" h="3055" extrusionOk="0">
                  <a:moveTo>
                    <a:pt x="617" y="2233"/>
                  </a:moveTo>
                  <a:lnTo>
                    <a:pt x="590" y="2278"/>
                  </a:lnTo>
                  <a:lnTo>
                    <a:pt x="554" y="2537"/>
                  </a:lnTo>
                  <a:lnTo>
                    <a:pt x="599" y="2724"/>
                  </a:lnTo>
                  <a:lnTo>
                    <a:pt x="670" y="2804"/>
                  </a:lnTo>
                  <a:lnTo>
                    <a:pt x="742" y="2876"/>
                  </a:lnTo>
                  <a:lnTo>
                    <a:pt x="876" y="2947"/>
                  </a:lnTo>
                  <a:lnTo>
                    <a:pt x="992" y="2956"/>
                  </a:lnTo>
                  <a:lnTo>
                    <a:pt x="1117" y="2903"/>
                  </a:lnTo>
                  <a:lnTo>
                    <a:pt x="1188" y="2858"/>
                  </a:lnTo>
                  <a:lnTo>
                    <a:pt x="1295" y="2769"/>
                  </a:lnTo>
                  <a:lnTo>
                    <a:pt x="1376" y="2617"/>
                  </a:lnTo>
                  <a:lnTo>
                    <a:pt x="1385" y="2599"/>
                  </a:lnTo>
                  <a:lnTo>
                    <a:pt x="1385" y="2644"/>
                  </a:lnTo>
                  <a:lnTo>
                    <a:pt x="1474" y="2867"/>
                  </a:lnTo>
                  <a:lnTo>
                    <a:pt x="1608" y="3001"/>
                  </a:lnTo>
                  <a:lnTo>
                    <a:pt x="1715" y="3046"/>
                  </a:lnTo>
                  <a:lnTo>
                    <a:pt x="1822" y="3054"/>
                  </a:lnTo>
                  <a:lnTo>
                    <a:pt x="2001" y="2974"/>
                  </a:lnTo>
                  <a:lnTo>
                    <a:pt x="2162" y="2751"/>
                  </a:lnTo>
                  <a:lnTo>
                    <a:pt x="2179" y="2706"/>
                  </a:lnTo>
                  <a:lnTo>
                    <a:pt x="2233" y="2733"/>
                  </a:lnTo>
                  <a:lnTo>
                    <a:pt x="2537" y="2831"/>
                  </a:lnTo>
                  <a:lnTo>
                    <a:pt x="2769" y="2804"/>
                  </a:lnTo>
                  <a:lnTo>
                    <a:pt x="2867" y="2724"/>
                  </a:lnTo>
                  <a:lnTo>
                    <a:pt x="2938" y="2644"/>
                  </a:lnTo>
                  <a:lnTo>
                    <a:pt x="2983" y="2420"/>
                  </a:lnTo>
                  <a:lnTo>
                    <a:pt x="2947" y="2108"/>
                  </a:lnTo>
                  <a:lnTo>
                    <a:pt x="2929" y="2045"/>
                  </a:lnTo>
                  <a:lnTo>
                    <a:pt x="2974" y="2063"/>
                  </a:lnTo>
                  <a:lnTo>
                    <a:pt x="3233" y="2036"/>
                  </a:lnTo>
                  <a:lnTo>
                    <a:pt x="3412" y="1902"/>
                  </a:lnTo>
                  <a:lnTo>
                    <a:pt x="3483" y="1777"/>
                  </a:lnTo>
                  <a:lnTo>
                    <a:pt x="3519" y="1679"/>
                  </a:lnTo>
                  <a:lnTo>
                    <a:pt x="3528" y="1527"/>
                  </a:lnTo>
                  <a:lnTo>
                    <a:pt x="3456" y="1340"/>
                  </a:lnTo>
                  <a:lnTo>
                    <a:pt x="3135" y="1135"/>
                  </a:lnTo>
                  <a:lnTo>
                    <a:pt x="3055" y="1117"/>
                  </a:lnTo>
                  <a:lnTo>
                    <a:pt x="3099" y="1063"/>
                  </a:lnTo>
                  <a:lnTo>
                    <a:pt x="3224" y="786"/>
                  </a:lnTo>
                  <a:lnTo>
                    <a:pt x="3224" y="563"/>
                  </a:lnTo>
                  <a:lnTo>
                    <a:pt x="3162" y="456"/>
                  </a:lnTo>
                  <a:lnTo>
                    <a:pt x="3108" y="375"/>
                  </a:lnTo>
                  <a:lnTo>
                    <a:pt x="2983" y="286"/>
                  </a:lnTo>
                  <a:lnTo>
                    <a:pt x="2796" y="250"/>
                  </a:lnTo>
                  <a:lnTo>
                    <a:pt x="2492" y="367"/>
                  </a:lnTo>
                  <a:lnTo>
                    <a:pt x="2447" y="411"/>
                  </a:lnTo>
                  <a:lnTo>
                    <a:pt x="2447" y="375"/>
                  </a:lnTo>
                  <a:lnTo>
                    <a:pt x="2403" y="197"/>
                  </a:lnTo>
                  <a:lnTo>
                    <a:pt x="2322" y="81"/>
                  </a:lnTo>
                  <a:lnTo>
                    <a:pt x="2251" y="45"/>
                  </a:lnTo>
                  <a:lnTo>
                    <a:pt x="2108" y="0"/>
                  </a:lnTo>
                  <a:lnTo>
                    <a:pt x="1894" y="27"/>
                  </a:lnTo>
                  <a:lnTo>
                    <a:pt x="1751" y="161"/>
                  </a:lnTo>
                  <a:lnTo>
                    <a:pt x="1670" y="349"/>
                  </a:lnTo>
                  <a:lnTo>
                    <a:pt x="1644" y="447"/>
                  </a:lnTo>
                  <a:lnTo>
                    <a:pt x="1599" y="367"/>
                  </a:lnTo>
                  <a:lnTo>
                    <a:pt x="1295" y="63"/>
                  </a:lnTo>
                  <a:lnTo>
                    <a:pt x="1090" y="18"/>
                  </a:lnTo>
                  <a:lnTo>
                    <a:pt x="938" y="63"/>
                  </a:lnTo>
                  <a:lnTo>
                    <a:pt x="858" y="117"/>
                  </a:lnTo>
                  <a:lnTo>
                    <a:pt x="786" y="179"/>
                  </a:lnTo>
                  <a:lnTo>
                    <a:pt x="697" y="313"/>
                  </a:lnTo>
                  <a:lnTo>
                    <a:pt x="661" y="500"/>
                  </a:lnTo>
                  <a:lnTo>
                    <a:pt x="786" y="795"/>
                  </a:lnTo>
                  <a:lnTo>
                    <a:pt x="840" y="840"/>
                  </a:lnTo>
                  <a:lnTo>
                    <a:pt x="742" y="786"/>
                  </a:lnTo>
                  <a:lnTo>
                    <a:pt x="376" y="715"/>
                  </a:lnTo>
                  <a:lnTo>
                    <a:pt x="233" y="751"/>
                  </a:lnTo>
                  <a:lnTo>
                    <a:pt x="117" y="831"/>
                  </a:lnTo>
                  <a:lnTo>
                    <a:pt x="27" y="1001"/>
                  </a:lnTo>
                  <a:lnTo>
                    <a:pt x="9" y="1117"/>
                  </a:lnTo>
                  <a:lnTo>
                    <a:pt x="9" y="1170"/>
                  </a:lnTo>
                  <a:lnTo>
                    <a:pt x="45" y="1260"/>
                  </a:lnTo>
                  <a:lnTo>
                    <a:pt x="152" y="1358"/>
                  </a:lnTo>
                  <a:lnTo>
                    <a:pt x="438" y="1474"/>
                  </a:lnTo>
                  <a:lnTo>
                    <a:pt x="501" y="1492"/>
                  </a:lnTo>
                  <a:lnTo>
                    <a:pt x="420" y="1501"/>
                  </a:lnTo>
                  <a:lnTo>
                    <a:pt x="99" y="1652"/>
                  </a:lnTo>
                  <a:lnTo>
                    <a:pt x="9" y="1804"/>
                  </a:lnTo>
                  <a:lnTo>
                    <a:pt x="0" y="1938"/>
                  </a:lnTo>
                  <a:lnTo>
                    <a:pt x="18" y="2019"/>
                  </a:lnTo>
                  <a:lnTo>
                    <a:pt x="54" y="2099"/>
                  </a:lnTo>
                  <a:lnTo>
                    <a:pt x="134" y="2215"/>
                  </a:lnTo>
                  <a:lnTo>
                    <a:pt x="286" y="2295"/>
                  </a:lnTo>
                  <a:lnTo>
                    <a:pt x="563" y="2260"/>
                  </a:lnTo>
                  <a:lnTo>
                    <a:pt x="617" y="223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0;p33"/>
            <p:cNvSpPr/>
            <p:nvPr/>
          </p:nvSpPr>
          <p:spPr>
            <a:xfrm>
              <a:off x="4631909" y="1726602"/>
              <a:ext cx="143678" cy="124064"/>
            </a:xfrm>
            <a:custGeom>
              <a:avLst/>
              <a:gdLst/>
              <a:ahLst/>
              <a:cxnLst/>
              <a:rect l="l" t="t" r="r" b="b"/>
              <a:pathLst>
                <a:path w="3538" h="3055" extrusionOk="0">
                  <a:moveTo>
                    <a:pt x="617" y="2233"/>
                  </a:moveTo>
                  <a:lnTo>
                    <a:pt x="599" y="2286"/>
                  </a:lnTo>
                  <a:lnTo>
                    <a:pt x="554" y="2536"/>
                  </a:lnTo>
                  <a:lnTo>
                    <a:pt x="599" y="2733"/>
                  </a:lnTo>
                  <a:lnTo>
                    <a:pt x="671" y="2813"/>
                  </a:lnTo>
                  <a:lnTo>
                    <a:pt x="751" y="2876"/>
                  </a:lnTo>
                  <a:lnTo>
                    <a:pt x="876" y="2947"/>
                  </a:lnTo>
                  <a:lnTo>
                    <a:pt x="1001" y="2956"/>
                  </a:lnTo>
                  <a:lnTo>
                    <a:pt x="1117" y="2902"/>
                  </a:lnTo>
                  <a:lnTo>
                    <a:pt x="1188" y="2858"/>
                  </a:lnTo>
                  <a:lnTo>
                    <a:pt x="1296" y="2768"/>
                  </a:lnTo>
                  <a:lnTo>
                    <a:pt x="1385" y="2617"/>
                  </a:lnTo>
                  <a:lnTo>
                    <a:pt x="1385" y="2599"/>
                  </a:lnTo>
                  <a:lnTo>
                    <a:pt x="1394" y="2643"/>
                  </a:lnTo>
                  <a:lnTo>
                    <a:pt x="1474" y="2876"/>
                  </a:lnTo>
                  <a:lnTo>
                    <a:pt x="1608" y="3010"/>
                  </a:lnTo>
                  <a:lnTo>
                    <a:pt x="1715" y="3045"/>
                  </a:lnTo>
                  <a:lnTo>
                    <a:pt x="1831" y="3054"/>
                  </a:lnTo>
                  <a:lnTo>
                    <a:pt x="2001" y="2974"/>
                  </a:lnTo>
                  <a:lnTo>
                    <a:pt x="2162" y="2759"/>
                  </a:lnTo>
                  <a:lnTo>
                    <a:pt x="2180" y="2706"/>
                  </a:lnTo>
                  <a:lnTo>
                    <a:pt x="2233" y="2742"/>
                  </a:lnTo>
                  <a:lnTo>
                    <a:pt x="2537" y="2840"/>
                  </a:lnTo>
                  <a:lnTo>
                    <a:pt x="2769" y="2804"/>
                  </a:lnTo>
                  <a:lnTo>
                    <a:pt x="2867" y="2733"/>
                  </a:lnTo>
                  <a:lnTo>
                    <a:pt x="2939" y="2643"/>
                  </a:lnTo>
                  <a:lnTo>
                    <a:pt x="2992" y="2420"/>
                  </a:lnTo>
                  <a:lnTo>
                    <a:pt x="2948" y="2108"/>
                  </a:lnTo>
                  <a:lnTo>
                    <a:pt x="2930" y="2045"/>
                  </a:lnTo>
                  <a:lnTo>
                    <a:pt x="2983" y="2063"/>
                  </a:lnTo>
                  <a:lnTo>
                    <a:pt x="3242" y="2036"/>
                  </a:lnTo>
                  <a:lnTo>
                    <a:pt x="3421" y="1911"/>
                  </a:lnTo>
                  <a:lnTo>
                    <a:pt x="3492" y="1777"/>
                  </a:lnTo>
                  <a:lnTo>
                    <a:pt x="3528" y="1688"/>
                  </a:lnTo>
                  <a:lnTo>
                    <a:pt x="3537" y="1527"/>
                  </a:lnTo>
                  <a:lnTo>
                    <a:pt x="3457" y="1340"/>
                  </a:lnTo>
                  <a:lnTo>
                    <a:pt x="3144" y="1134"/>
                  </a:lnTo>
                  <a:lnTo>
                    <a:pt x="3055" y="1116"/>
                  </a:lnTo>
                  <a:lnTo>
                    <a:pt x="3100" y="1072"/>
                  </a:lnTo>
                  <a:lnTo>
                    <a:pt x="3225" y="786"/>
                  </a:lnTo>
                  <a:lnTo>
                    <a:pt x="3225" y="563"/>
                  </a:lnTo>
                  <a:lnTo>
                    <a:pt x="3171" y="456"/>
                  </a:lnTo>
                  <a:lnTo>
                    <a:pt x="3108" y="384"/>
                  </a:lnTo>
                  <a:lnTo>
                    <a:pt x="2983" y="295"/>
                  </a:lnTo>
                  <a:lnTo>
                    <a:pt x="2805" y="250"/>
                  </a:lnTo>
                  <a:lnTo>
                    <a:pt x="2501" y="366"/>
                  </a:lnTo>
                  <a:lnTo>
                    <a:pt x="2448" y="420"/>
                  </a:lnTo>
                  <a:lnTo>
                    <a:pt x="2448" y="384"/>
                  </a:lnTo>
                  <a:lnTo>
                    <a:pt x="2412" y="197"/>
                  </a:lnTo>
                  <a:lnTo>
                    <a:pt x="2323" y="80"/>
                  </a:lnTo>
                  <a:lnTo>
                    <a:pt x="2251" y="45"/>
                  </a:lnTo>
                  <a:lnTo>
                    <a:pt x="2108" y="0"/>
                  </a:lnTo>
                  <a:lnTo>
                    <a:pt x="1903" y="36"/>
                  </a:lnTo>
                  <a:lnTo>
                    <a:pt x="1760" y="170"/>
                  </a:lnTo>
                  <a:lnTo>
                    <a:pt x="1671" y="357"/>
                  </a:lnTo>
                  <a:lnTo>
                    <a:pt x="1653" y="456"/>
                  </a:lnTo>
                  <a:lnTo>
                    <a:pt x="1608" y="366"/>
                  </a:lnTo>
                  <a:lnTo>
                    <a:pt x="1305" y="63"/>
                  </a:lnTo>
                  <a:lnTo>
                    <a:pt x="1090" y="18"/>
                  </a:lnTo>
                  <a:lnTo>
                    <a:pt x="938" y="63"/>
                  </a:lnTo>
                  <a:lnTo>
                    <a:pt x="858" y="125"/>
                  </a:lnTo>
                  <a:lnTo>
                    <a:pt x="787" y="188"/>
                  </a:lnTo>
                  <a:lnTo>
                    <a:pt x="697" y="313"/>
                  </a:lnTo>
                  <a:lnTo>
                    <a:pt x="662" y="500"/>
                  </a:lnTo>
                  <a:lnTo>
                    <a:pt x="796" y="795"/>
                  </a:lnTo>
                  <a:lnTo>
                    <a:pt x="840" y="840"/>
                  </a:lnTo>
                  <a:lnTo>
                    <a:pt x="751" y="795"/>
                  </a:lnTo>
                  <a:lnTo>
                    <a:pt x="385" y="723"/>
                  </a:lnTo>
                  <a:lnTo>
                    <a:pt x="242" y="750"/>
                  </a:lnTo>
                  <a:lnTo>
                    <a:pt x="117" y="840"/>
                  </a:lnTo>
                  <a:lnTo>
                    <a:pt x="37" y="1000"/>
                  </a:lnTo>
                  <a:lnTo>
                    <a:pt x="19" y="1125"/>
                  </a:lnTo>
                  <a:lnTo>
                    <a:pt x="10" y="1170"/>
                  </a:lnTo>
                  <a:lnTo>
                    <a:pt x="45" y="1259"/>
                  </a:lnTo>
                  <a:lnTo>
                    <a:pt x="153" y="1366"/>
                  </a:lnTo>
                  <a:lnTo>
                    <a:pt x="438" y="1482"/>
                  </a:lnTo>
                  <a:lnTo>
                    <a:pt x="510" y="1491"/>
                  </a:lnTo>
                  <a:lnTo>
                    <a:pt x="429" y="1500"/>
                  </a:lnTo>
                  <a:lnTo>
                    <a:pt x="108" y="1652"/>
                  </a:lnTo>
                  <a:lnTo>
                    <a:pt x="10" y="1804"/>
                  </a:lnTo>
                  <a:lnTo>
                    <a:pt x="1" y="1938"/>
                  </a:lnTo>
                  <a:lnTo>
                    <a:pt x="28" y="2018"/>
                  </a:lnTo>
                  <a:lnTo>
                    <a:pt x="54" y="2108"/>
                  </a:lnTo>
                  <a:lnTo>
                    <a:pt x="144" y="2215"/>
                  </a:lnTo>
                  <a:lnTo>
                    <a:pt x="287" y="2304"/>
                  </a:lnTo>
                  <a:lnTo>
                    <a:pt x="563" y="2268"/>
                  </a:lnTo>
                  <a:lnTo>
                    <a:pt x="617" y="2233"/>
                  </a:lnTo>
                  <a:close/>
                </a:path>
              </a:pathLst>
            </a:custGeom>
            <a:solidFill>
              <a:srgbClr val="2F8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1;p33"/>
            <p:cNvSpPr/>
            <p:nvPr/>
          </p:nvSpPr>
          <p:spPr>
            <a:xfrm>
              <a:off x="4618142" y="1749060"/>
              <a:ext cx="151638" cy="139658"/>
            </a:xfrm>
            <a:custGeom>
              <a:avLst/>
              <a:gdLst/>
              <a:ahLst/>
              <a:cxnLst/>
              <a:rect l="l" t="t" r="r" b="b"/>
              <a:pathLst>
                <a:path w="3734" h="3439" extrusionOk="0">
                  <a:moveTo>
                    <a:pt x="536" y="2126"/>
                  </a:moveTo>
                  <a:lnTo>
                    <a:pt x="509" y="2171"/>
                  </a:lnTo>
                  <a:lnTo>
                    <a:pt x="393" y="2421"/>
                  </a:lnTo>
                  <a:lnTo>
                    <a:pt x="376" y="2626"/>
                  </a:lnTo>
                  <a:lnTo>
                    <a:pt x="420" y="2733"/>
                  </a:lnTo>
                  <a:lnTo>
                    <a:pt x="483" y="2823"/>
                  </a:lnTo>
                  <a:lnTo>
                    <a:pt x="599" y="2930"/>
                  </a:lnTo>
                  <a:lnTo>
                    <a:pt x="715" y="2974"/>
                  </a:lnTo>
                  <a:lnTo>
                    <a:pt x="858" y="2957"/>
                  </a:lnTo>
                  <a:lnTo>
                    <a:pt x="938" y="2939"/>
                  </a:lnTo>
                  <a:lnTo>
                    <a:pt x="1081" y="2876"/>
                  </a:lnTo>
                  <a:lnTo>
                    <a:pt x="1206" y="2742"/>
                  </a:lnTo>
                  <a:lnTo>
                    <a:pt x="1215" y="2724"/>
                  </a:lnTo>
                  <a:lnTo>
                    <a:pt x="1206" y="2787"/>
                  </a:lnTo>
                  <a:lnTo>
                    <a:pt x="1224" y="3117"/>
                  </a:lnTo>
                  <a:lnTo>
                    <a:pt x="1313" y="3332"/>
                  </a:lnTo>
                  <a:lnTo>
                    <a:pt x="1411" y="3403"/>
                  </a:lnTo>
                  <a:lnTo>
                    <a:pt x="1474" y="3430"/>
                  </a:lnTo>
                  <a:lnTo>
                    <a:pt x="1581" y="3439"/>
                  </a:lnTo>
                  <a:lnTo>
                    <a:pt x="1733" y="3376"/>
                  </a:lnTo>
                  <a:lnTo>
                    <a:pt x="1965" y="3135"/>
                  </a:lnTo>
                  <a:lnTo>
                    <a:pt x="2001" y="3073"/>
                  </a:lnTo>
                  <a:lnTo>
                    <a:pt x="2045" y="3117"/>
                  </a:lnTo>
                  <a:lnTo>
                    <a:pt x="2322" y="3305"/>
                  </a:lnTo>
                  <a:lnTo>
                    <a:pt x="2501" y="3350"/>
                  </a:lnTo>
                  <a:lnTo>
                    <a:pt x="2635" y="3332"/>
                  </a:lnTo>
                  <a:lnTo>
                    <a:pt x="2697" y="3296"/>
                  </a:lnTo>
                  <a:lnTo>
                    <a:pt x="2796" y="3233"/>
                  </a:lnTo>
                  <a:lnTo>
                    <a:pt x="2903" y="3019"/>
                  </a:lnTo>
                  <a:lnTo>
                    <a:pt x="2965" y="2689"/>
                  </a:lnTo>
                  <a:lnTo>
                    <a:pt x="2956" y="2626"/>
                  </a:lnTo>
                  <a:lnTo>
                    <a:pt x="3001" y="2653"/>
                  </a:lnTo>
                  <a:lnTo>
                    <a:pt x="3278" y="2707"/>
                  </a:lnTo>
                  <a:lnTo>
                    <a:pt x="3501" y="2626"/>
                  </a:lnTo>
                  <a:lnTo>
                    <a:pt x="3608" y="2510"/>
                  </a:lnTo>
                  <a:lnTo>
                    <a:pt x="3671" y="2430"/>
                  </a:lnTo>
                  <a:lnTo>
                    <a:pt x="3733" y="2269"/>
                  </a:lnTo>
                  <a:lnTo>
                    <a:pt x="3706" y="2055"/>
                  </a:lnTo>
                  <a:lnTo>
                    <a:pt x="3447" y="1751"/>
                  </a:lnTo>
                  <a:lnTo>
                    <a:pt x="3367" y="1706"/>
                  </a:lnTo>
                  <a:lnTo>
                    <a:pt x="3430" y="1680"/>
                  </a:lnTo>
                  <a:lnTo>
                    <a:pt x="3662" y="1447"/>
                  </a:lnTo>
                  <a:lnTo>
                    <a:pt x="3715" y="1269"/>
                  </a:lnTo>
                  <a:lnTo>
                    <a:pt x="3706" y="1135"/>
                  </a:lnTo>
                  <a:lnTo>
                    <a:pt x="3671" y="1063"/>
                  </a:lnTo>
                  <a:lnTo>
                    <a:pt x="3626" y="974"/>
                  </a:lnTo>
                  <a:lnTo>
                    <a:pt x="3519" y="849"/>
                  </a:lnTo>
                  <a:lnTo>
                    <a:pt x="3340" y="760"/>
                  </a:lnTo>
                  <a:lnTo>
                    <a:pt x="3010" y="778"/>
                  </a:lnTo>
                  <a:lnTo>
                    <a:pt x="2947" y="813"/>
                  </a:lnTo>
                  <a:lnTo>
                    <a:pt x="2965" y="778"/>
                  </a:lnTo>
                  <a:lnTo>
                    <a:pt x="2974" y="581"/>
                  </a:lnTo>
                  <a:lnTo>
                    <a:pt x="2929" y="429"/>
                  </a:lnTo>
                  <a:lnTo>
                    <a:pt x="2867" y="376"/>
                  </a:lnTo>
                  <a:lnTo>
                    <a:pt x="2733" y="287"/>
                  </a:lnTo>
                  <a:lnTo>
                    <a:pt x="2501" y="260"/>
                  </a:lnTo>
                  <a:lnTo>
                    <a:pt x="2322" y="349"/>
                  </a:lnTo>
                  <a:lnTo>
                    <a:pt x="2179" y="519"/>
                  </a:lnTo>
                  <a:lnTo>
                    <a:pt x="2126" y="608"/>
                  </a:lnTo>
                  <a:lnTo>
                    <a:pt x="2108" y="510"/>
                  </a:lnTo>
                  <a:lnTo>
                    <a:pt x="1929" y="170"/>
                  </a:lnTo>
                  <a:lnTo>
                    <a:pt x="1822" y="63"/>
                  </a:lnTo>
                  <a:lnTo>
                    <a:pt x="1679" y="1"/>
                  </a:lnTo>
                  <a:lnTo>
                    <a:pt x="1510" y="1"/>
                  </a:lnTo>
                  <a:lnTo>
                    <a:pt x="1411" y="37"/>
                  </a:lnTo>
                  <a:lnTo>
                    <a:pt x="1322" y="81"/>
                  </a:lnTo>
                  <a:lnTo>
                    <a:pt x="1197" y="188"/>
                  </a:lnTo>
                  <a:lnTo>
                    <a:pt x="1099" y="367"/>
                  </a:lnTo>
                  <a:lnTo>
                    <a:pt x="1144" y="706"/>
                  </a:lnTo>
                  <a:lnTo>
                    <a:pt x="1188" y="769"/>
                  </a:lnTo>
                  <a:lnTo>
                    <a:pt x="1108" y="697"/>
                  </a:lnTo>
                  <a:lnTo>
                    <a:pt x="777" y="554"/>
                  </a:lnTo>
                  <a:lnTo>
                    <a:pt x="626" y="554"/>
                  </a:lnTo>
                  <a:lnTo>
                    <a:pt x="483" y="608"/>
                  </a:lnTo>
                  <a:lnTo>
                    <a:pt x="358" y="751"/>
                  </a:lnTo>
                  <a:lnTo>
                    <a:pt x="304" y="867"/>
                  </a:lnTo>
                  <a:lnTo>
                    <a:pt x="277" y="965"/>
                  </a:lnTo>
                  <a:lnTo>
                    <a:pt x="358" y="1135"/>
                  </a:lnTo>
                  <a:lnTo>
                    <a:pt x="590" y="1305"/>
                  </a:lnTo>
                  <a:lnTo>
                    <a:pt x="652" y="1331"/>
                  </a:lnTo>
                  <a:lnTo>
                    <a:pt x="563" y="1322"/>
                  </a:lnTo>
                  <a:lnTo>
                    <a:pt x="188" y="1385"/>
                  </a:lnTo>
                  <a:lnTo>
                    <a:pt x="45" y="1510"/>
                  </a:lnTo>
                  <a:lnTo>
                    <a:pt x="0" y="1644"/>
                  </a:lnTo>
                  <a:lnTo>
                    <a:pt x="0" y="1733"/>
                  </a:lnTo>
                  <a:lnTo>
                    <a:pt x="9" y="1822"/>
                  </a:lnTo>
                  <a:lnTo>
                    <a:pt x="63" y="1965"/>
                  </a:lnTo>
                  <a:lnTo>
                    <a:pt x="179" y="2090"/>
                  </a:lnTo>
                  <a:lnTo>
                    <a:pt x="474" y="2144"/>
                  </a:lnTo>
                  <a:lnTo>
                    <a:pt x="536" y="2126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2;p33"/>
            <p:cNvSpPr/>
            <p:nvPr/>
          </p:nvSpPr>
          <p:spPr>
            <a:xfrm>
              <a:off x="4713859" y="1882545"/>
              <a:ext cx="65707" cy="103028"/>
            </a:xfrm>
            <a:custGeom>
              <a:avLst/>
              <a:gdLst/>
              <a:ahLst/>
              <a:cxnLst/>
              <a:rect l="l" t="t" r="r" b="b"/>
              <a:pathLst>
                <a:path w="1618" h="2537" fill="none" extrusionOk="0">
                  <a:moveTo>
                    <a:pt x="1323" y="0"/>
                  </a:moveTo>
                  <a:lnTo>
                    <a:pt x="1323" y="98"/>
                  </a:lnTo>
                  <a:lnTo>
                    <a:pt x="1224" y="732"/>
                  </a:lnTo>
                  <a:lnTo>
                    <a:pt x="1010" y="1277"/>
                  </a:lnTo>
                  <a:lnTo>
                    <a:pt x="831" y="1554"/>
                  </a:lnTo>
                  <a:lnTo>
                    <a:pt x="644" y="1813"/>
                  </a:lnTo>
                  <a:lnTo>
                    <a:pt x="340" y="2179"/>
                  </a:lnTo>
                  <a:lnTo>
                    <a:pt x="37" y="2456"/>
                  </a:lnTo>
                  <a:lnTo>
                    <a:pt x="1" y="2474"/>
                  </a:lnTo>
                  <a:lnTo>
                    <a:pt x="19" y="2491"/>
                  </a:lnTo>
                  <a:lnTo>
                    <a:pt x="242" y="2536"/>
                  </a:lnTo>
                  <a:lnTo>
                    <a:pt x="546" y="2527"/>
                  </a:lnTo>
                  <a:lnTo>
                    <a:pt x="805" y="2456"/>
                  </a:lnTo>
                  <a:lnTo>
                    <a:pt x="1099" y="2331"/>
                  </a:lnTo>
                  <a:lnTo>
                    <a:pt x="1430" y="2116"/>
                  </a:lnTo>
                  <a:lnTo>
                    <a:pt x="1617" y="1974"/>
                  </a:lnTo>
                  <a:lnTo>
                    <a:pt x="1546" y="1822"/>
                  </a:lnTo>
                  <a:lnTo>
                    <a:pt x="1314" y="973"/>
                  </a:lnTo>
                  <a:lnTo>
                    <a:pt x="1260" y="482"/>
                  </a:lnTo>
                  <a:lnTo>
                    <a:pt x="1278" y="179"/>
                  </a:lnTo>
                  <a:lnTo>
                    <a:pt x="1314" y="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3;p33"/>
            <p:cNvSpPr/>
            <p:nvPr/>
          </p:nvSpPr>
          <p:spPr>
            <a:xfrm>
              <a:off x="4286322" y="1630113"/>
              <a:ext cx="196593" cy="207111"/>
            </a:xfrm>
            <a:custGeom>
              <a:avLst/>
              <a:gdLst/>
              <a:ahLst/>
              <a:cxnLst/>
              <a:rect l="l" t="t" r="r" b="b"/>
              <a:pathLst>
                <a:path w="4841" h="5100" extrusionOk="0">
                  <a:moveTo>
                    <a:pt x="1536" y="1"/>
                  </a:moveTo>
                  <a:lnTo>
                    <a:pt x="1367" y="54"/>
                  </a:lnTo>
                  <a:lnTo>
                    <a:pt x="1233" y="117"/>
                  </a:lnTo>
                  <a:lnTo>
                    <a:pt x="1072" y="278"/>
                  </a:lnTo>
                  <a:lnTo>
                    <a:pt x="1010" y="456"/>
                  </a:lnTo>
                  <a:lnTo>
                    <a:pt x="1027" y="635"/>
                  </a:lnTo>
                  <a:lnTo>
                    <a:pt x="1260" y="1054"/>
                  </a:lnTo>
                  <a:lnTo>
                    <a:pt x="1349" y="1153"/>
                  </a:lnTo>
                  <a:lnTo>
                    <a:pt x="1224" y="1054"/>
                  </a:lnTo>
                  <a:lnTo>
                    <a:pt x="679" y="796"/>
                  </a:lnTo>
                  <a:lnTo>
                    <a:pt x="465" y="751"/>
                  </a:lnTo>
                  <a:lnTo>
                    <a:pt x="260" y="778"/>
                  </a:lnTo>
                  <a:lnTo>
                    <a:pt x="108" y="894"/>
                  </a:lnTo>
                  <a:lnTo>
                    <a:pt x="54" y="1001"/>
                  </a:lnTo>
                  <a:lnTo>
                    <a:pt x="1" y="1162"/>
                  </a:lnTo>
                  <a:lnTo>
                    <a:pt x="27" y="1430"/>
                  </a:lnTo>
                  <a:lnTo>
                    <a:pt x="170" y="1626"/>
                  </a:lnTo>
                  <a:lnTo>
                    <a:pt x="385" y="1778"/>
                  </a:lnTo>
                  <a:lnTo>
                    <a:pt x="777" y="1921"/>
                  </a:lnTo>
                  <a:lnTo>
                    <a:pt x="1139" y="1984"/>
                  </a:lnTo>
                  <a:lnTo>
                    <a:pt x="1139" y="1984"/>
                  </a:lnTo>
                  <a:lnTo>
                    <a:pt x="1135" y="1983"/>
                  </a:lnTo>
                  <a:lnTo>
                    <a:pt x="777" y="2073"/>
                  </a:lnTo>
                  <a:lnTo>
                    <a:pt x="643" y="2153"/>
                  </a:lnTo>
                  <a:lnTo>
                    <a:pt x="545" y="2287"/>
                  </a:lnTo>
                  <a:lnTo>
                    <a:pt x="492" y="2474"/>
                  </a:lnTo>
                  <a:lnTo>
                    <a:pt x="492" y="2590"/>
                  </a:lnTo>
                  <a:lnTo>
                    <a:pt x="501" y="2662"/>
                  </a:lnTo>
                  <a:lnTo>
                    <a:pt x="554" y="2796"/>
                  </a:lnTo>
                  <a:lnTo>
                    <a:pt x="688" y="2948"/>
                  </a:lnTo>
                  <a:lnTo>
                    <a:pt x="956" y="3073"/>
                  </a:lnTo>
                  <a:lnTo>
                    <a:pt x="1295" y="3135"/>
                  </a:lnTo>
                  <a:lnTo>
                    <a:pt x="1721" y="3135"/>
                  </a:lnTo>
                  <a:lnTo>
                    <a:pt x="1572" y="3180"/>
                  </a:lnTo>
                  <a:lnTo>
                    <a:pt x="1411" y="3269"/>
                  </a:lnTo>
                  <a:lnTo>
                    <a:pt x="1295" y="3385"/>
                  </a:lnTo>
                  <a:lnTo>
                    <a:pt x="1233" y="3528"/>
                  </a:lnTo>
                  <a:lnTo>
                    <a:pt x="1233" y="3680"/>
                  </a:lnTo>
                  <a:lnTo>
                    <a:pt x="1313" y="3832"/>
                  </a:lnTo>
                  <a:lnTo>
                    <a:pt x="1483" y="3992"/>
                  </a:lnTo>
                  <a:lnTo>
                    <a:pt x="1608" y="4064"/>
                  </a:lnTo>
                  <a:lnTo>
                    <a:pt x="1742" y="4126"/>
                  </a:lnTo>
                  <a:lnTo>
                    <a:pt x="2001" y="4198"/>
                  </a:lnTo>
                  <a:lnTo>
                    <a:pt x="2385" y="4198"/>
                  </a:lnTo>
                  <a:lnTo>
                    <a:pt x="3028" y="4001"/>
                  </a:lnTo>
                  <a:lnTo>
                    <a:pt x="3278" y="3912"/>
                  </a:lnTo>
                  <a:lnTo>
                    <a:pt x="3385" y="3894"/>
                  </a:lnTo>
                  <a:lnTo>
                    <a:pt x="3573" y="3912"/>
                  </a:lnTo>
                  <a:lnTo>
                    <a:pt x="3805" y="3992"/>
                  </a:lnTo>
                  <a:lnTo>
                    <a:pt x="4099" y="4269"/>
                  </a:lnTo>
                  <a:lnTo>
                    <a:pt x="4135" y="4332"/>
                  </a:lnTo>
                  <a:lnTo>
                    <a:pt x="4233" y="4484"/>
                  </a:lnTo>
                  <a:lnTo>
                    <a:pt x="4644" y="5010"/>
                  </a:lnTo>
                  <a:lnTo>
                    <a:pt x="4796" y="5100"/>
                  </a:lnTo>
                  <a:lnTo>
                    <a:pt x="4841" y="5028"/>
                  </a:lnTo>
                  <a:lnTo>
                    <a:pt x="4841" y="4930"/>
                  </a:lnTo>
                  <a:lnTo>
                    <a:pt x="4823" y="4814"/>
                  </a:lnTo>
                  <a:lnTo>
                    <a:pt x="4716" y="4555"/>
                  </a:lnTo>
                  <a:lnTo>
                    <a:pt x="4483" y="4153"/>
                  </a:lnTo>
                  <a:lnTo>
                    <a:pt x="4135" y="3635"/>
                  </a:lnTo>
                  <a:lnTo>
                    <a:pt x="3957" y="3341"/>
                  </a:lnTo>
                  <a:lnTo>
                    <a:pt x="3930" y="3207"/>
                  </a:lnTo>
                  <a:lnTo>
                    <a:pt x="3948" y="3171"/>
                  </a:lnTo>
                  <a:lnTo>
                    <a:pt x="4028" y="3082"/>
                  </a:lnTo>
                  <a:lnTo>
                    <a:pt x="4207" y="2707"/>
                  </a:lnTo>
                  <a:lnTo>
                    <a:pt x="4305" y="2340"/>
                  </a:lnTo>
                  <a:lnTo>
                    <a:pt x="4314" y="2073"/>
                  </a:lnTo>
                  <a:lnTo>
                    <a:pt x="4269" y="1805"/>
                  </a:lnTo>
                  <a:lnTo>
                    <a:pt x="4153" y="1555"/>
                  </a:lnTo>
                  <a:lnTo>
                    <a:pt x="4055" y="1447"/>
                  </a:lnTo>
                  <a:lnTo>
                    <a:pt x="3957" y="1349"/>
                  </a:lnTo>
                  <a:lnTo>
                    <a:pt x="3760" y="1278"/>
                  </a:lnTo>
                  <a:lnTo>
                    <a:pt x="3581" y="1313"/>
                  </a:lnTo>
                  <a:lnTo>
                    <a:pt x="3430" y="1430"/>
                  </a:lnTo>
                  <a:lnTo>
                    <a:pt x="3244" y="1714"/>
                  </a:lnTo>
                  <a:lnTo>
                    <a:pt x="3412" y="1251"/>
                  </a:lnTo>
                  <a:lnTo>
                    <a:pt x="3430" y="992"/>
                  </a:lnTo>
                  <a:lnTo>
                    <a:pt x="3376" y="733"/>
                  </a:lnTo>
                  <a:lnTo>
                    <a:pt x="3215" y="519"/>
                  </a:lnTo>
                  <a:lnTo>
                    <a:pt x="3081" y="429"/>
                  </a:lnTo>
                  <a:lnTo>
                    <a:pt x="2930" y="358"/>
                  </a:lnTo>
                  <a:lnTo>
                    <a:pt x="2697" y="349"/>
                  </a:lnTo>
                  <a:lnTo>
                    <a:pt x="2519" y="474"/>
                  </a:lnTo>
                  <a:lnTo>
                    <a:pt x="2403" y="671"/>
                  </a:lnTo>
                  <a:lnTo>
                    <a:pt x="2269" y="1305"/>
                  </a:lnTo>
                  <a:lnTo>
                    <a:pt x="2269" y="1438"/>
                  </a:lnTo>
                  <a:lnTo>
                    <a:pt x="2233" y="947"/>
                  </a:lnTo>
                  <a:lnTo>
                    <a:pt x="2117" y="483"/>
                  </a:lnTo>
                  <a:lnTo>
                    <a:pt x="1983" y="224"/>
                  </a:lnTo>
                  <a:lnTo>
                    <a:pt x="1795" y="45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008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4;p33"/>
            <p:cNvSpPr/>
            <p:nvPr/>
          </p:nvSpPr>
          <p:spPr>
            <a:xfrm>
              <a:off x="4291033" y="1643921"/>
              <a:ext cx="190420" cy="195862"/>
            </a:xfrm>
            <a:custGeom>
              <a:avLst/>
              <a:gdLst/>
              <a:ahLst/>
              <a:cxnLst/>
              <a:rect l="l" t="t" r="r" b="b"/>
              <a:pathLst>
                <a:path w="4689" h="4823" extrusionOk="0">
                  <a:moveTo>
                    <a:pt x="1340" y="0"/>
                  </a:moveTo>
                  <a:lnTo>
                    <a:pt x="1287" y="9"/>
                  </a:lnTo>
                  <a:lnTo>
                    <a:pt x="1242" y="36"/>
                  </a:lnTo>
                  <a:lnTo>
                    <a:pt x="1206" y="125"/>
                  </a:lnTo>
                  <a:lnTo>
                    <a:pt x="1215" y="179"/>
                  </a:lnTo>
                  <a:lnTo>
                    <a:pt x="1331" y="473"/>
                  </a:lnTo>
                  <a:lnTo>
                    <a:pt x="1590" y="1349"/>
                  </a:lnTo>
                  <a:lnTo>
                    <a:pt x="1037" y="1018"/>
                  </a:lnTo>
                  <a:lnTo>
                    <a:pt x="277" y="643"/>
                  </a:lnTo>
                  <a:lnTo>
                    <a:pt x="179" y="598"/>
                  </a:lnTo>
                  <a:lnTo>
                    <a:pt x="135" y="589"/>
                  </a:lnTo>
                  <a:lnTo>
                    <a:pt x="45" y="625"/>
                  </a:lnTo>
                  <a:lnTo>
                    <a:pt x="18" y="670"/>
                  </a:lnTo>
                  <a:lnTo>
                    <a:pt x="1" y="723"/>
                  </a:lnTo>
                  <a:lnTo>
                    <a:pt x="36" y="813"/>
                  </a:lnTo>
                  <a:lnTo>
                    <a:pt x="81" y="840"/>
                  </a:lnTo>
                  <a:lnTo>
                    <a:pt x="197" y="884"/>
                  </a:lnTo>
                  <a:lnTo>
                    <a:pt x="1153" y="1375"/>
                  </a:lnTo>
                  <a:lnTo>
                    <a:pt x="1831" y="1813"/>
                  </a:lnTo>
                  <a:lnTo>
                    <a:pt x="1081" y="1983"/>
                  </a:lnTo>
                  <a:lnTo>
                    <a:pt x="706" y="2116"/>
                  </a:lnTo>
                  <a:lnTo>
                    <a:pt x="661" y="2134"/>
                  </a:lnTo>
                  <a:lnTo>
                    <a:pt x="617" y="2224"/>
                  </a:lnTo>
                  <a:lnTo>
                    <a:pt x="626" y="2277"/>
                  </a:lnTo>
                  <a:lnTo>
                    <a:pt x="653" y="2322"/>
                  </a:lnTo>
                  <a:lnTo>
                    <a:pt x="742" y="2367"/>
                  </a:lnTo>
                  <a:lnTo>
                    <a:pt x="786" y="2358"/>
                  </a:lnTo>
                  <a:lnTo>
                    <a:pt x="1063" y="2268"/>
                  </a:lnTo>
                  <a:lnTo>
                    <a:pt x="1671" y="2108"/>
                  </a:lnTo>
                  <a:lnTo>
                    <a:pt x="2028" y="2045"/>
                  </a:lnTo>
                  <a:lnTo>
                    <a:pt x="2162" y="2045"/>
                  </a:lnTo>
                  <a:lnTo>
                    <a:pt x="2617" y="2384"/>
                  </a:lnTo>
                  <a:lnTo>
                    <a:pt x="3064" y="2786"/>
                  </a:lnTo>
                  <a:lnTo>
                    <a:pt x="2840" y="2804"/>
                  </a:lnTo>
                  <a:lnTo>
                    <a:pt x="2385" y="2893"/>
                  </a:lnTo>
                  <a:lnTo>
                    <a:pt x="1778" y="3054"/>
                  </a:lnTo>
                  <a:lnTo>
                    <a:pt x="1617" y="3117"/>
                  </a:lnTo>
                  <a:lnTo>
                    <a:pt x="1572" y="3135"/>
                  </a:lnTo>
                  <a:lnTo>
                    <a:pt x="1528" y="3224"/>
                  </a:lnTo>
                  <a:lnTo>
                    <a:pt x="1537" y="3277"/>
                  </a:lnTo>
                  <a:lnTo>
                    <a:pt x="1563" y="3322"/>
                  </a:lnTo>
                  <a:lnTo>
                    <a:pt x="1653" y="3367"/>
                  </a:lnTo>
                  <a:lnTo>
                    <a:pt x="1697" y="3358"/>
                  </a:lnTo>
                  <a:lnTo>
                    <a:pt x="2019" y="3251"/>
                  </a:lnTo>
                  <a:lnTo>
                    <a:pt x="2742" y="3081"/>
                  </a:lnTo>
                  <a:lnTo>
                    <a:pt x="3180" y="3045"/>
                  </a:lnTo>
                  <a:lnTo>
                    <a:pt x="3340" y="3063"/>
                  </a:lnTo>
                  <a:lnTo>
                    <a:pt x="3510" y="3251"/>
                  </a:lnTo>
                  <a:lnTo>
                    <a:pt x="3832" y="3644"/>
                  </a:lnTo>
                  <a:lnTo>
                    <a:pt x="4108" y="4054"/>
                  </a:lnTo>
                  <a:lnTo>
                    <a:pt x="4341" y="4501"/>
                  </a:lnTo>
                  <a:lnTo>
                    <a:pt x="4439" y="4733"/>
                  </a:lnTo>
                  <a:lnTo>
                    <a:pt x="4466" y="4778"/>
                  </a:lnTo>
                  <a:lnTo>
                    <a:pt x="4555" y="4822"/>
                  </a:lnTo>
                  <a:lnTo>
                    <a:pt x="4600" y="4804"/>
                  </a:lnTo>
                  <a:lnTo>
                    <a:pt x="4662" y="4769"/>
                  </a:lnTo>
                  <a:lnTo>
                    <a:pt x="4689" y="4706"/>
                  </a:lnTo>
                  <a:lnTo>
                    <a:pt x="4689" y="4670"/>
                  </a:lnTo>
                  <a:lnTo>
                    <a:pt x="4680" y="4644"/>
                  </a:lnTo>
                  <a:lnTo>
                    <a:pt x="4573" y="4394"/>
                  </a:lnTo>
                  <a:lnTo>
                    <a:pt x="4332" y="3920"/>
                  </a:lnTo>
                  <a:lnTo>
                    <a:pt x="4028" y="3483"/>
                  </a:lnTo>
                  <a:lnTo>
                    <a:pt x="3698" y="3072"/>
                  </a:lnTo>
                  <a:lnTo>
                    <a:pt x="3519" y="2876"/>
                  </a:lnTo>
                  <a:lnTo>
                    <a:pt x="3483" y="2804"/>
                  </a:lnTo>
                  <a:lnTo>
                    <a:pt x="3457" y="2626"/>
                  </a:lnTo>
                  <a:lnTo>
                    <a:pt x="3465" y="2313"/>
                  </a:lnTo>
                  <a:lnTo>
                    <a:pt x="3626" y="1661"/>
                  </a:lnTo>
                  <a:lnTo>
                    <a:pt x="3742" y="1384"/>
                  </a:lnTo>
                  <a:lnTo>
                    <a:pt x="3751" y="1366"/>
                  </a:lnTo>
                  <a:lnTo>
                    <a:pt x="3751" y="1349"/>
                  </a:lnTo>
                  <a:lnTo>
                    <a:pt x="3751" y="1304"/>
                  </a:lnTo>
                  <a:lnTo>
                    <a:pt x="3715" y="1232"/>
                  </a:lnTo>
                  <a:lnTo>
                    <a:pt x="3680" y="1215"/>
                  </a:lnTo>
                  <a:lnTo>
                    <a:pt x="3626" y="1197"/>
                  </a:lnTo>
                  <a:lnTo>
                    <a:pt x="3537" y="1232"/>
                  </a:lnTo>
                  <a:lnTo>
                    <a:pt x="3501" y="1277"/>
                  </a:lnTo>
                  <a:lnTo>
                    <a:pt x="3457" y="1384"/>
                  </a:lnTo>
                  <a:lnTo>
                    <a:pt x="3287" y="1911"/>
                  </a:lnTo>
                  <a:lnTo>
                    <a:pt x="3206" y="2349"/>
                  </a:lnTo>
                  <a:lnTo>
                    <a:pt x="3198" y="2563"/>
                  </a:lnTo>
                  <a:lnTo>
                    <a:pt x="2965" y="2349"/>
                  </a:lnTo>
                  <a:lnTo>
                    <a:pt x="2724" y="2143"/>
                  </a:lnTo>
                  <a:lnTo>
                    <a:pt x="2662" y="2000"/>
                  </a:lnTo>
                  <a:lnTo>
                    <a:pt x="2644" y="1572"/>
                  </a:lnTo>
                  <a:lnTo>
                    <a:pt x="2760" y="848"/>
                  </a:lnTo>
                  <a:lnTo>
                    <a:pt x="2858" y="518"/>
                  </a:lnTo>
                  <a:lnTo>
                    <a:pt x="2867" y="473"/>
                  </a:lnTo>
                  <a:lnTo>
                    <a:pt x="2822" y="384"/>
                  </a:lnTo>
                  <a:lnTo>
                    <a:pt x="2769" y="357"/>
                  </a:lnTo>
                  <a:lnTo>
                    <a:pt x="2724" y="348"/>
                  </a:lnTo>
                  <a:lnTo>
                    <a:pt x="2635" y="393"/>
                  </a:lnTo>
                  <a:lnTo>
                    <a:pt x="2608" y="447"/>
                  </a:lnTo>
                  <a:lnTo>
                    <a:pt x="2564" y="607"/>
                  </a:lnTo>
                  <a:lnTo>
                    <a:pt x="2430" y="1215"/>
                  </a:lnTo>
                  <a:lnTo>
                    <a:pt x="2385" y="1670"/>
                  </a:lnTo>
                  <a:lnTo>
                    <a:pt x="2394" y="1893"/>
                  </a:lnTo>
                  <a:lnTo>
                    <a:pt x="2340" y="1849"/>
                  </a:lnTo>
                  <a:lnTo>
                    <a:pt x="2278" y="1804"/>
                  </a:lnTo>
                  <a:lnTo>
                    <a:pt x="2171" y="1724"/>
                  </a:lnTo>
                  <a:lnTo>
                    <a:pt x="2055" y="1652"/>
                  </a:lnTo>
                  <a:lnTo>
                    <a:pt x="1983" y="1599"/>
                  </a:lnTo>
                  <a:lnTo>
                    <a:pt x="1912" y="1554"/>
                  </a:lnTo>
                  <a:lnTo>
                    <a:pt x="1778" y="1036"/>
                  </a:lnTo>
                  <a:lnTo>
                    <a:pt x="1501" y="197"/>
                  </a:lnTo>
                  <a:lnTo>
                    <a:pt x="1456" y="80"/>
                  </a:lnTo>
                  <a:lnTo>
                    <a:pt x="1429" y="36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9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5;p33"/>
            <p:cNvSpPr/>
            <p:nvPr/>
          </p:nvSpPr>
          <p:spPr>
            <a:xfrm>
              <a:off x="4386790" y="1591696"/>
              <a:ext cx="150541" cy="248452"/>
            </a:xfrm>
            <a:custGeom>
              <a:avLst/>
              <a:gdLst/>
              <a:ahLst/>
              <a:cxnLst/>
              <a:rect l="l" t="t" r="r" b="b"/>
              <a:pathLst>
                <a:path w="3707" h="6118" extrusionOk="0">
                  <a:moveTo>
                    <a:pt x="2000" y="0"/>
                  </a:moveTo>
                  <a:lnTo>
                    <a:pt x="1777" y="45"/>
                  </a:lnTo>
                  <a:lnTo>
                    <a:pt x="1634" y="170"/>
                  </a:lnTo>
                  <a:lnTo>
                    <a:pt x="1554" y="331"/>
                  </a:lnTo>
                  <a:lnTo>
                    <a:pt x="1518" y="804"/>
                  </a:lnTo>
                  <a:lnTo>
                    <a:pt x="1554" y="938"/>
                  </a:lnTo>
                  <a:lnTo>
                    <a:pt x="1491" y="786"/>
                  </a:lnTo>
                  <a:lnTo>
                    <a:pt x="1170" y="286"/>
                  </a:lnTo>
                  <a:lnTo>
                    <a:pt x="1009" y="134"/>
                  </a:lnTo>
                  <a:lnTo>
                    <a:pt x="822" y="45"/>
                  </a:lnTo>
                  <a:lnTo>
                    <a:pt x="625" y="63"/>
                  </a:lnTo>
                  <a:lnTo>
                    <a:pt x="527" y="125"/>
                  </a:lnTo>
                  <a:lnTo>
                    <a:pt x="402" y="232"/>
                  </a:lnTo>
                  <a:lnTo>
                    <a:pt x="286" y="473"/>
                  </a:lnTo>
                  <a:lnTo>
                    <a:pt x="295" y="715"/>
                  </a:lnTo>
                  <a:lnTo>
                    <a:pt x="402" y="956"/>
                  </a:lnTo>
                  <a:lnTo>
                    <a:pt x="652" y="1286"/>
                  </a:lnTo>
                  <a:lnTo>
                    <a:pt x="965" y="1563"/>
                  </a:lnTo>
                  <a:lnTo>
                    <a:pt x="929" y="1536"/>
                  </a:lnTo>
                  <a:lnTo>
                    <a:pt x="572" y="1411"/>
                  </a:lnTo>
                  <a:lnTo>
                    <a:pt x="420" y="1411"/>
                  </a:lnTo>
                  <a:lnTo>
                    <a:pt x="268" y="1474"/>
                  </a:lnTo>
                  <a:lnTo>
                    <a:pt x="125" y="1599"/>
                  </a:lnTo>
                  <a:lnTo>
                    <a:pt x="63" y="1706"/>
                  </a:lnTo>
                  <a:lnTo>
                    <a:pt x="27" y="1768"/>
                  </a:lnTo>
                  <a:lnTo>
                    <a:pt x="0" y="1911"/>
                  </a:lnTo>
                  <a:lnTo>
                    <a:pt x="36" y="2108"/>
                  </a:lnTo>
                  <a:lnTo>
                    <a:pt x="197" y="2358"/>
                  </a:lnTo>
                  <a:lnTo>
                    <a:pt x="447" y="2590"/>
                  </a:lnTo>
                  <a:lnTo>
                    <a:pt x="824" y="2826"/>
                  </a:lnTo>
                  <a:lnTo>
                    <a:pt x="824" y="2826"/>
                  </a:lnTo>
                  <a:lnTo>
                    <a:pt x="661" y="2777"/>
                  </a:lnTo>
                  <a:lnTo>
                    <a:pt x="473" y="2768"/>
                  </a:lnTo>
                  <a:lnTo>
                    <a:pt x="313" y="2804"/>
                  </a:lnTo>
                  <a:lnTo>
                    <a:pt x="188" y="2893"/>
                  </a:lnTo>
                  <a:lnTo>
                    <a:pt x="107" y="3019"/>
                  </a:lnTo>
                  <a:lnTo>
                    <a:pt x="98" y="3197"/>
                  </a:lnTo>
                  <a:lnTo>
                    <a:pt x="152" y="3411"/>
                  </a:lnTo>
                  <a:lnTo>
                    <a:pt x="223" y="3536"/>
                  </a:lnTo>
                  <a:lnTo>
                    <a:pt x="304" y="3661"/>
                  </a:lnTo>
                  <a:lnTo>
                    <a:pt x="491" y="3867"/>
                  </a:lnTo>
                  <a:lnTo>
                    <a:pt x="813" y="4072"/>
                  </a:lnTo>
                  <a:lnTo>
                    <a:pt x="1465" y="4242"/>
                  </a:lnTo>
                  <a:lnTo>
                    <a:pt x="1724" y="4304"/>
                  </a:lnTo>
                  <a:lnTo>
                    <a:pt x="1822" y="4340"/>
                  </a:lnTo>
                  <a:lnTo>
                    <a:pt x="1965" y="4456"/>
                  </a:lnTo>
                  <a:lnTo>
                    <a:pt x="2117" y="4653"/>
                  </a:lnTo>
                  <a:lnTo>
                    <a:pt x="2224" y="5037"/>
                  </a:lnTo>
                  <a:lnTo>
                    <a:pt x="2224" y="5117"/>
                  </a:lnTo>
                  <a:lnTo>
                    <a:pt x="2224" y="5287"/>
                  </a:lnTo>
                  <a:lnTo>
                    <a:pt x="2295" y="5956"/>
                  </a:lnTo>
                  <a:lnTo>
                    <a:pt x="2384" y="6117"/>
                  </a:lnTo>
                  <a:lnTo>
                    <a:pt x="2456" y="6073"/>
                  </a:lnTo>
                  <a:lnTo>
                    <a:pt x="2501" y="5992"/>
                  </a:lnTo>
                  <a:lnTo>
                    <a:pt x="2545" y="5885"/>
                  </a:lnTo>
                  <a:lnTo>
                    <a:pt x="2599" y="5617"/>
                  </a:lnTo>
                  <a:lnTo>
                    <a:pt x="2617" y="5144"/>
                  </a:lnTo>
                  <a:lnTo>
                    <a:pt x="2590" y="4519"/>
                  </a:lnTo>
                  <a:lnTo>
                    <a:pt x="2599" y="4179"/>
                  </a:lnTo>
                  <a:lnTo>
                    <a:pt x="2643" y="4054"/>
                  </a:lnTo>
                  <a:lnTo>
                    <a:pt x="2679" y="4028"/>
                  </a:lnTo>
                  <a:lnTo>
                    <a:pt x="2795" y="3992"/>
                  </a:lnTo>
                  <a:lnTo>
                    <a:pt x="3143" y="3778"/>
                  </a:lnTo>
                  <a:lnTo>
                    <a:pt x="3420" y="3510"/>
                  </a:lnTo>
                  <a:lnTo>
                    <a:pt x="3572" y="3295"/>
                  </a:lnTo>
                  <a:lnTo>
                    <a:pt x="3679" y="3045"/>
                  </a:lnTo>
                  <a:lnTo>
                    <a:pt x="3706" y="2768"/>
                  </a:lnTo>
                  <a:lnTo>
                    <a:pt x="3688" y="2626"/>
                  </a:lnTo>
                  <a:lnTo>
                    <a:pt x="3653" y="2492"/>
                  </a:lnTo>
                  <a:lnTo>
                    <a:pt x="3527" y="2322"/>
                  </a:lnTo>
                  <a:lnTo>
                    <a:pt x="3358" y="2259"/>
                  </a:lnTo>
                  <a:lnTo>
                    <a:pt x="3170" y="2277"/>
                  </a:lnTo>
                  <a:lnTo>
                    <a:pt x="2868" y="2412"/>
                  </a:lnTo>
                  <a:lnTo>
                    <a:pt x="3242" y="2117"/>
                  </a:lnTo>
                  <a:lnTo>
                    <a:pt x="3402" y="1902"/>
                  </a:lnTo>
                  <a:lnTo>
                    <a:pt x="3483" y="1661"/>
                  </a:lnTo>
                  <a:lnTo>
                    <a:pt x="3465" y="1384"/>
                  </a:lnTo>
                  <a:lnTo>
                    <a:pt x="3394" y="1241"/>
                  </a:lnTo>
                  <a:lnTo>
                    <a:pt x="3304" y="1108"/>
                  </a:lnTo>
                  <a:lnTo>
                    <a:pt x="3108" y="974"/>
                  </a:lnTo>
                  <a:lnTo>
                    <a:pt x="2902" y="982"/>
                  </a:lnTo>
                  <a:lnTo>
                    <a:pt x="2697" y="1090"/>
                  </a:lnTo>
                  <a:lnTo>
                    <a:pt x="2250" y="1554"/>
                  </a:lnTo>
                  <a:lnTo>
                    <a:pt x="2152" y="1715"/>
                  </a:lnTo>
                  <a:lnTo>
                    <a:pt x="2179" y="1670"/>
                  </a:lnTo>
                  <a:lnTo>
                    <a:pt x="2402" y="1233"/>
                  </a:lnTo>
                  <a:lnTo>
                    <a:pt x="2554" y="777"/>
                  </a:lnTo>
                  <a:lnTo>
                    <a:pt x="2581" y="482"/>
                  </a:lnTo>
                  <a:lnTo>
                    <a:pt x="2509" y="232"/>
                  </a:lnTo>
                  <a:lnTo>
                    <a:pt x="2313" y="63"/>
                  </a:lnTo>
                  <a:lnTo>
                    <a:pt x="2143" y="18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009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16;p33"/>
            <p:cNvSpPr/>
            <p:nvPr/>
          </p:nvSpPr>
          <p:spPr>
            <a:xfrm>
              <a:off x="4396942" y="1597828"/>
              <a:ext cx="129140" cy="242320"/>
            </a:xfrm>
            <a:custGeom>
              <a:avLst/>
              <a:gdLst/>
              <a:ahLst/>
              <a:cxnLst/>
              <a:rect l="l" t="t" r="r" b="b"/>
              <a:pathLst>
                <a:path w="3180" h="5967" extrusionOk="0">
                  <a:moveTo>
                    <a:pt x="384" y="1"/>
                  </a:moveTo>
                  <a:lnTo>
                    <a:pt x="340" y="19"/>
                  </a:lnTo>
                  <a:lnTo>
                    <a:pt x="304" y="55"/>
                  </a:lnTo>
                  <a:lnTo>
                    <a:pt x="286" y="153"/>
                  </a:lnTo>
                  <a:lnTo>
                    <a:pt x="313" y="197"/>
                  </a:lnTo>
                  <a:lnTo>
                    <a:pt x="375" y="296"/>
                  </a:lnTo>
                  <a:lnTo>
                    <a:pt x="929" y="1224"/>
                  </a:lnTo>
                  <a:lnTo>
                    <a:pt x="1277" y="1948"/>
                  </a:lnTo>
                  <a:lnTo>
                    <a:pt x="545" y="1698"/>
                  </a:lnTo>
                  <a:lnTo>
                    <a:pt x="161" y="1608"/>
                  </a:lnTo>
                  <a:lnTo>
                    <a:pt x="107" y="1608"/>
                  </a:lnTo>
                  <a:lnTo>
                    <a:pt x="27" y="1662"/>
                  </a:lnTo>
                  <a:lnTo>
                    <a:pt x="9" y="1707"/>
                  </a:lnTo>
                  <a:lnTo>
                    <a:pt x="0" y="1760"/>
                  </a:lnTo>
                  <a:lnTo>
                    <a:pt x="54" y="1841"/>
                  </a:lnTo>
                  <a:lnTo>
                    <a:pt x="98" y="1858"/>
                  </a:lnTo>
                  <a:lnTo>
                    <a:pt x="384" y="1930"/>
                  </a:lnTo>
                  <a:lnTo>
                    <a:pt x="982" y="2108"/>
                  </a:lnTo>
                  <a:lnTo>
                    <a:pt x="1322" y="2251"/>
                  </a:lnTo>
                  <a:lnTo>
                    <a:pt x="1429" y="2323"/>
                  </a:lnTo>
                  <a:lnTo>
                    <a:pt x="1634" y="2859"/>
                  </a:lnTo>
                  <a:lnTo>
                    <a:pt x="1804" y="3439"/>
                  </a:lnTo>
                  <a:lnTo>
                    <a:pt x="1608" y="3332"/>
                  </a:lnTo>
                  <a:lnTo>
                    <a:pt x="1170" y="3162"/>
                  </a:lnTo>
                  <a:lnTo>
                    <a:pt x="572" y="2984"/>
                  </a:lnTo>
                  <a:lnTo>
                    <a:pt x="402" y="2939"/>
                  </a:lnTo>
                  <a:lnTo>
                    <a:pt x="348" y="2939"/>
                  </a:lnTo>
                  <a:lnTo>
                    <a:pt x="268" y="2993"/>
                  </a:lnTo>
                  <a:lnTo>
                    <a:pt x="250" y="3037"/>
                  </a:lnTo>
                  <a:lnTo>
                    <a:pt x="241" y="3091"/>
                  </a:lnTo>
                  <a:lnTo>
                    <a:pt x="295" y="3171"/>
                  </a:lnTo>
                  <a:lnTo>
                    <a:pt x="348" y="3198"/>
                  </a:lnTo>
                  <a:lnTo>
                    <a:pt x="670" y="3278"/>
                  </a:lnTo>
                  <a:lnTo>
                    <a:pt x="1366" y="3510"/>
                  </a:lnTo>
                  <a:lnTo>
                    <a:pt x="1759" y="3707"/>
                  </a:lnTo>
                  <a:lnTo>
                    <a:pt x="1884" y="3814"/>
                  </a:lnTo>
                  <a:lnTo>
                    <a:pt x="1938" y="4064"/>
                  </a:lnTo>
                  <a:lnTo>
                    <a:pt x="2000" y="4564"/>
                  </a:lnTo>
                  <a:lnTo>
                    <a:pt x="2009" y="5064"/>
                  </a:lnTo>
                  <a:lnTo>
                    <a:pt x="1974" y="5564"/>
                  </a:lnTo>
                  <a:lnTo>
                    <a:pt x="1938" y="5814"/>
                  </a:lnTo>
                  <a:lnTo>
                    <a:pt x="1929" y="5859"/>
                  </a:lnTo>
                  <a:lnTo>
                    <a:pt x="1983" y="5948"/>
                  </a:lnTo>
                  <a:lnTo>
                    <a:pt x="2036" y="5966"/>
                  </a:lnTo>
                  <a:lnTo>
                    <a:pt x="2108" y="5966"/>
                  </a:lnTo>
                  <a:lnTo>
                    <a:pt x="2161" y="5922"/>
                  </a:lnTo>
                  <a:lnTo>
                    <a:pt x="2179" y="5895"/>
                  </a:lnTo>
                  <a:lnTo>
                    <a:pt x="2188" y="5859"/>
                  </a:lnTo>
                  <a:lnTo>
                    <a:pt x="2233" y="5600"/>
                  </a:lnTo>
                  <a:lnTo>
                    <a:pt x="2268" y="5064"/>
                  </a:lnTo>
                  <a:lnTo>
                    <a:pt x="2251" y="4537"/>
                  </a:lnTo>
                  <a:lnTo>
                    <a:pt x="2188" y="4011"/>
                  </a:lnTo>
                  <a:lnTo>
                    <a:pt x="2143" y="3752"/>
                  </a:lnTo>
                  <a:lnTo>
                    <a:pt x="2152" y="3671"/>
                  </a:lnTo>
                  <a:lnTo>
                    <a:pt x="2224" y="3502"/>
                  </a:lnTo>
                  <a:lnTo>
                    <a:pt x="2393" y="3243"/>
                  </a:lnTo>
                  <a:lnTo>
                    <a:pt x="2876" y="2778"/>
                  </a:lnTo>
                  <a:lnTo>
                    <a:pt x="3126" y="2600"/>
                  </a:lnTo>
                  <a:lnTo>
                    <a:pt x="3135" y="2591"/>
                  </a:lnTo>
                  <a:lnTo>
                    <a:pt x="3152" y="2573"/>
                  </a:lnTo>
                  <a:lnTo>
                    <a:pt x="3170" y="2537"/>
                  </a:lnTo>
                  <a:lnTo>
                    <a:pt x="3179" y="2457"/>
                  </a:lnTo>
                  <a:lnTo>
                    <a:pt x="3161" y="2421"/>
                  </a:lnTo>
                  <a:lnTo>
                    <a:pt x="3126" y="2385"/>
                  </a:lnTo>
                  <a:lnTo>
                    <a:pt x="3027" y="2359"/>
                  </a:lnTo>
                  <a:lnTo>
                    <a:pt x="2974" y="2385"/>
                  </a:lnTo>
                  <a:lnTo>
                    <a:pt x="2885" y="2457"/>
                  </a:lnTo>
                  <a:lnTo>
                    <a:pt x="2456" y="2814"/>
                  </a:lnTo>
                  <a:lnTo>
                    <a:pt x="2161" y="3135"/>
                  </a:lnTo>
                  <a:lnTo>
                    <a:pt x="2036" y="3314"/>
                  </a:lnTo>
                  <a:lnTo>
                    <a:pt x="1947" y="3001"/>
                  </a:lnTo>
                  <a:lnTo>
                    <a:pt x="1849" y="2707"/>
                  </a:lnTo>
                  <a:lnTo>
                    <a:pt x="1875" y="2546"/>
                  </a:lnTo>
                  <a:lnTo>
                    <a:pt x="2090" y="2180"/>
                  </a:lnTo>
                  <a:lnTo>
                    <a:pt x="2572" y="1635"/>
                  </a:lnTo>
                  <a:lnTo>
                    <a:pt x="2831" y="1403"/>
                  </a:lnTo>
                  <a:lnTo>
                    <a:pt x="2867" y="1367"/>
                  </a:lnTo>
                  <a:lnTo>
                    <a:pt x="2876" y="1269"/>
                  </a:lnTo>
                  <a:lnTo>
                    <a:pt x="2840" y="1224"/>
                  </a:lnTo>
                  <a:lnTo>
                    <a:pt x="2804" y="1189"/>
                  </a:lnTo>
                  <a:lnTo>
                    <a:pt x="2706" y="1180"/>
                  </a:lnTo>
                  <a:lnTo>
                    <a:pt x="2661" y="1207"/>
                  </a:lnTo>
                  <a:lnTo>
                    <a:pt x="2527" y="1323"/>
                  </a:lnTo>
                  <a:lnTo>
                    <a:pt x="2099" y="1760"/>
                  </a:lnTo>
                  <a:lnTo>
                    <a:pt x="1822" y="2126"/>
                  </a:lnTo>
                  <a:lnTo>
                    <a:pt x="1715" y="2314"/>
                  </a:lnTo>
                  <a:lnTo>
                    <a:pt x="1688" y="2251"/>
                  </a:lnTo>
                  <a:lnTo>
                    <a:pt x="1661" y="2189"/>
                  </a:lnTo>
                  <a:lnTo>
                    <a:pt x="1608" y="2055"/>
                  </a:lnTo>
                  <a:lnTo>
                    <a:pt x="1554" y="1930"/>
                  </a:lnTo>
                  <a:lnTo>
                    <a:pt x="1518" y="1849"/>
                  </a:lnTo>
                  <a:lnTo>
                    <a:pt x="1483" y="1769"/>
                  </a:lnTo>
                  <a:lnTo>
                    <a:pt x="1643" y="1269"/>
                  </a:lnTo>
                  <a:lnTo>
                    <a:pt x="1849" y="412"/>
                  </a:lnTo>
                  <a:lnTo>
                    <a:pt x="1875" y="287"/>
                  </a:lnTo>
                  <a:lnTo>
                    <a:pt x="1875" y="233"/>
                  </a:lnTo>
                  <a:lnTo>
                    <a:pt x="1822" y="153"/>
                  </a:lnTo>
                  <a:lnTo>
                    <a:pt x="1768" y="135"/>
                  </a:lnTo>
                  <a:lnTo>
                    <a:pt x="1724" y="135"/>
                  </a:lnTo>
                  <a:lnTo>
                    <a:pt x="1634" y="189"/>
                  </a:lnTo>
                  <a:lnTo>
                    <a:pt x="1617" y="242"/>
                  </a:lnTo>
                  <a:lnTo>
                    <a:pt x="1554" y="555"/>
                  </a:lnTo>
                  <a:lnTo>
                    <a:pt x="1322" y="1430"/>
                  </a:lnTo>
                  <a:lnTo>
                    <a:pt x="1018" y="858"/>
                  </a:lnTo>
                  <a:lnTo>
                    <a:pt x="581" y="135"/>
                  </a:lnTo>
                  <a:lnTo>
                    <a:pt x="518" y="55"/>
                  </a:lnTo>
                  <a:lnTo>
                    <a:pt x="482" y="10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08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17;p33"/>
            <p:cNvSpPr/>
            <p:nvPr/>
          </p:nvSpPr>
          <p:spPr>
            <a:xfrm>
              <a:off x="4399095" y="1804898"/>
              <a:ext cx="314809" cy="441025"/>
            </a:xfrm>
            <a:custGeom>
              <a:avLst/>
              <a:gdLst/>
              <a:ahLst/>
              <a:cxnLst/>
              <a:rect l="l" t="t" r="r" b="b"/>
              <a:pathLst>
                <a:path w="7752" h="10860" extrusionOk="0">
                  <a:moveTo>
                    <a:pt x="3305" y="1"/>
                  </a:moveTo>
                  <a:lnTo>
                    <a:pt x="2680" y="37"/>
                  </a:lnTo>
                  <a:lnTo>
                    <a:pt x="2099" y="189"/>
                  </a:lnTo>
                  <a:lnTo>
                    <a:pt x="1608" y="439"/>
                  </a:lnTo>
                  <a:lnTo>
                    <a:pt x="1412" y="590"/>
                  </a:lnTo>
                  <a:lnTo>
                    <a:pt x="1349" y="608"/>
                  </a:lnTo>
                  <a:lnTo>
                    <a:pt x="1010" y="840"/>
                  </a:lnTo>
                  <a:lnTo>
                    <a:pt x="715" y="1099"/>
                  </a:lnTo>
                  <a:lnTo>
                    <a:pt x="420" y="1474"/>
                  </a:lnTo>
                  <a:lnTo>
                    <a:pt x="170" y="1966"/>
                  </a:lnTo>
                  <a:lnTo>
                    <a:pt x="19" y="2582"/>
                  </a:lnTo>
                  <a:lnTo>
                    <a:pt x="1" y="3144"/>
                  </a:lnTo>
                  <a:lnTo>
                    <a:pt x="36" y="3564"/>
                  </a:lnTo>
                  <a:lnTo>
                    <a:pt x="81" y="3787"/>
                  </a:lnTo>
                  <a:lnTo>
                    <a:pt x="126" y="4028"/>
                  </a:lnTo>
                  <a:lnTo>
                    <a:pt x="295" y="4546"/>
                  </a:lnTo>
                  <a:lnTo>
                    <a:pt x="644" y="5377"/>
                  </a:lnTo>
                  <a:lnTo>
                    <a:pt x="1305" y="6547"/>
                  </a:lnTo>
                  <a:lnTo>
                    <a:pt x="2117" y="7708"/>
                  </a:lnTo>
                  <a:lnTo>
                    <a:pt x="3046" y="8788"/>
                  </a:lnTo>
                  <a:lnTo>
                    <a:pt x="3787" y="9502"/>
                  </a:lnTo>
                  <a:lnTo>
                    <a:pt x="4278" y="9913"/>
                  </a:lnTo>
                  <a:lnTo>
                    <a:pt x="4778" y="10261"/>
                  </a:lnTo>
                  <a:lnTo>
                    <a:pt x="5261" y="10538"/>
                  </a:lnTo>
                  <a:lnTo>
                    <a:pt x="5734" y="10735"/>
                  </a:lnTo>
                  <a:lnTo>
                    <a:pt x="6180" y="10842"/>
                  </a:lnTo>
                  <a:lnTo>
                    <a:pt x="6395" y="10860"/>
                  </a:lnTo>
                  <a:lnTo>
                    <a:pt x="6645" y="10851"/>
                  </a:lnTo>
                  <a:lnTo>
                    <a:pt x="6957" y="10753"/>
                  </a:lnTo>
                  <a:lnTo>
                    <a:pt x="7136" y="10654"/>
                  </a:lnTo>
                  <a:lnTo>
                    <a:pt x="7368" y="10440"/>
                  </a:lnTo>
                  <a:lnTo>
                    <a:pt x="7573" y="10047"/>
                  </a:lnTo>
                  <a:lnTo>
                    <a:pt x="7707" y="9547"/>
                  </a:lnTo>
                  <a:lnTo>
                    <a:pt x="7752" y="8967"/>
                  </a:lnTo>
                  <a:lnTo>
                    <a:pt x="7743" y="8315"/>
                  </a:lnTo>
                  <a:lnTo>
                    <a:pt x="7663" y="7600"/>
                  </a:lnTo>
                  <a:lnTo>
                    <a:pt x="7457" y="6475"/>
                  </a:lnTo>
                  <a:lnTo>
                    <a:pt x="7055" y="4921"/>
                  </a:lnTo>
                  <a:lnTo>
                    <a:pt x="6564" y="3439"/>
                  </a:lnTo>
                  <a:lnTo>
                    <a:pt x="6055" y="2153"/>
                  </a:lnTo>
                  <a:lnTo>
                    <a:pt x="5823" y="1635"/>
                  </a:lnTo>
                  <a:lnTo>
                    <a:pt x="5725" y="1448"/>
                  </a:lnTo>
                  <a:lnTo>
                    <a:pt x="5511" y="1117"/>
                  </a:lnTo>
                  <a:lnTo>
                    <a:pt x="5269" y="831"/>
                  </a:lnTo>
                  <a:lnTo>
                    <a:pt x="5002" y="590"/>
                  </a:lnTo>
                  <a:lnTo>
                    <a:pt x="4716" y="394"/>
                  </a:lnTo>
                  <a:lnTo>
                    <a:pt x="4421" y="242"/>
                  </a:lnTo>
                  <a:lnTo>
                    <a:pt x="3948" y="81"/>
                  </a:lnTo>
                  <a:lnTo>
                    <a:pt x="3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18;p33"/>
            <p:cNvSpPr/>
            <p:nvPr/>
          </p:nvSpPr>
          <p:spPr>
            <a:xfrm>
              <a:off x="4431014" y="1881448"/>
              <a:ext cx="68590" cy="46092"/>
            </a:xfrm>
            <a:custGeom>
              <a:avLst/>
              <a:gdLst/>
              <a:ahLst/>
              <a:cxnLst/>
              <a:rect l="l" t="t" r="r" b="b"/>
              <a:pathLst>
                <a:path w="1689" h="1135" extrusionOk="0">
                  <a:moveTo>
                    <a:pt x="1537" y="0"/>
                  </a:moveTo>
                  <a:lnTo>
                    <a:pt x="1465" y="9"/>
                  </a:lnTo>
                  <a:lnTo>
                    <a:pt x="1179" y="90"/>
                  </a:lnTo>
                  <a:lnTo>
                    <a:pt x="670" y="340"/>
                  </a:lnTo>
                  <a:lnTo>
                    <a:pt x="135" y="732"/>
                  </a:lnTo>
                  <a:lnTo>
                    <a:pt x="45" y="822"/>
                  </a:lnTo>
                  <a:lnTo>
                    <a:pt x="1" y="884"/>
                  </a:lnTo>
                  <a:lnTo>
                    <a:pt x="1" y="1018"/>
                  </a:lnTo>
                  <a:lnTo>
                    <a:pt x="45" y="1081"/>
                  </a:lnTo>
                  <a:lnTo>
                    <a:pt x="99" y="1125"/>
                  </a:lnTo>
                  <a:lnTo>
                    <a:pt x="170" y="1134"/>
                  </a:lnTo>
                  <a:lnTo>
                    <a:pt x="242" y="1125"/>
                  </a:lnTo>
                  <a:lnTo>
                    <a:pt x="295" y="1081"/>
                  </a:lnTo>
                  <a:lnTo>
                    <a:pt x="367" y="1009"/>
                  </a:lnTo>
                  <a:lnTo>
                    <a:pt x="849" y="652"/>
                  </a:lnTo>
                  <a:lnTo>
                    <a:pt x="1295" y="429"/>
                  </a:lnTo>
                  <a:lnTo>
                    <a:pt x="1545" y="357"/>
                  </a:lnTo>
                  <a:lnTo>
                    <a:pt x="1617" y="331"/>
                  </a:lnTo>
                  <a:lnTo>
                    <a:pt x="1688" y="215"/>
                  </a:lnTo>
                  <a:lnTo>
                    <a:pt x="1679" y="143"/>
                  </a:lnTo>
                  <a:lnTo>
                    <a:pt x="1653" y="72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19;p33"/>
            <p:cNvSpPr/>
            <p:nvPr/>
          </p:nvSpPr>
          <p:spPr>
            <a:xfrm>
              <a:off x="4539076" y="1908982"/>
              <a:ext cx="47554" cy="27980"/>
            </a:xfrm>
            <a:custGeom>
              <a:avLst/>
              <a:gdLst/>
              <a:ahLst/>
              <a:cxnLst/>
              <a:rect l="l" t="t" r="r" b="b"/>
              <a:pathLst>
                <a:path w="1171" h="689" extrusionOk="0">
                  <a:moveTo>
                    <a:pt x="983" y="1"/>
                  </a:moveTo>
                  <a:lnTo>
                    <a:pt x="822" y="19"/>
                  </a:lnTo>
                  <a:lnTo>
                    <a:pt x="510" y="117"/>
                  </a:lnTo>
                  <a:lnTo>
                    <a:pt x="144" y="313"/>
                  </a:lnTo>
                  <a:lnTo>
                    <a:pt x="72" y="367"/>
                  </a:lnTo>
                  <a:lnTo>
                    <a:pt x="19" y="412"/>
                  </a:lnTo>
                  <a:lnTo>
                    <a:pt x="1" y="546"/>
                  </a:lnTo>
                  <a:lnTo>
                    <a:pt x="28" y="608"/>
                  </a:lnTo>
                  <a:lnTo>
                    <a:pt x="90" y="671"/>
                  </a:lnTo>
                  <a:lnTo>
                    <a:pt x="179" y="688"/>
                  </a:lnTo>
                  <a:lnTo>
                    <a:pt x="233" y="680"/>
                  </a:lnTo>
                  <a:lnTo>
                    <a:pt x="278" y="653"/>
                  </a:lnTo>
                  <a:lnTo>
                    <a:pt x="394" y="581"/>
                  </a:lnTo>
                  <a:lnTo>
                    <a:pt x="795" y="394"/>
                  </a:lnTo>
                  <a:lnTo>
                    <a:pt x="1001" y="358"/>
                  </a:lnTo>
                  <a:lnTo>
                    <a:pt x="1072" y="349"/>
                  </a:lnTo>
                  <a:lnTo>
                    <a:pt x="1162" y="242"/>
                  </a:lnTo>
                  <a:lnTo>
                    <a:pt x="1171" y="171"/>
                  </a:lnTo>
                  <a:lnTo>
                    <a:pt x="1153" y="99"/>
                  </a:lnTo>
                  <a:lnTo>
                    <a:pt x="1054" y="10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0;p33"/>
            <p:cNvSpPr/>
            <p:nvPr/>
          </p:nvSpPr>
          <p:spPr>
            <a:xfrm>
              <a:off x="4472720" y="2001126"/>
              <a:ext cx="63880" cy="45727"/>
            </a:xfrm>
            <a:custGeom>
              <a:avLst/>
              <a:gdLst/>
              <a:ahLst/>
              <a:cxnLst/>
              <a:rect l="l" t="t" r="r" b="b"/>
              <a:pathLst>
                <a:path w="1573" h="1126" extrusionOk="0">
                  <a:moveTo>
                    <a:pt x="1411" y="0"/>
                  </a:moveTo>
                  <a:lnTo>
                    <a:pt x="1340" y="18"/>
                  </a:lnTo>
                  <a:lnTo>
                    <a:pt x="1135" y="89"/>
                  </a:lnTo>
                  <a:lnTo>
                    <a:pt x="706" y="330"/>
                  </a:lnTo>
                  <a:lnTo>
                    <a:pt x="170" y="714"/>
                  </a:lnTo>
                  <a:lnTo>
                    <a:pt x="63" y="813"/>
                  </a:lnTo>
                  <a:lnTo>
                    <a:pt x="9" y="866"/>
                  </a:lnTo>
                  <a:lnTo>
                    <a:pt x="1" y="1000"/>
                  </a:lnTo>
                  <a:lnTo>
                    <a:pt x="36" y="1063"/>
                  </a:lnTo>
                  <a:lnTo>
                    <a:pt x="99" y="1116"/>
                  </a:lnTo>
                  <a:lnTo>
                    <a:pt x="179" y="1125"/>
                  </a:lnTo>
                  <a:lnTo>
                    <a:pt x="242" y="1116"/>
                  </a:lnTo>
                  <a:lnTo>
                    <a:pt x="295" y="1081"/>
                  </a:lnTo>
                  <a:lnTo>
                    <a:pt x="385" y="1009"/>
                  </a:lnTo>
                  <a:lnTo>
                    <a:pt x="876" y="643"/>
                  </a:lnTo>
                  <a:lnTo>
                    <a:pt x="1269" y="420"/>
                  </a:lnTo>
                  <a:lnTo>
                    <a:pt x="1447" y="357"/>
                  </a:lnTo>
                  <a:lnTo>
                    <a:pt x="1510" y="330"/>
                  </a:lnTo>
                  <a:lnTo>
                    <a:pt x="1572" y="205"/>
                  </a:lnTo>
                  <a:lnTo>
                    <a:pt x="1563" y="134"/>
                  </a:lnTo>
                  <a:lnTo>
                    <a:pt x="1537" y="72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1;p33"/>
            <p:cNvSpPr/>
            <p:nvPr/>
          </p:nvSpPr>
          <p:spPr>
            <a:xfrm>
              <a:off x="4570995" y="1914058"/>
              <a:ext cx="68590" cy="36305"/>
            </a:xfrm>
            <a:custGeom>
              <a:avLst/>
              <a:gdLst/>
              <a:ahLst/>
              <a:cxnLst/>
              <a:rect l="l" t="t" r="r" b="b"/>
              <a:pathLst>
                <a:path w="1689" h="894" extrusionOk="0">
                  <a:moveTo>
                    <a:pt x="1492" y="1"/>
                  </a:moveTo>
                  <a:lnTo>
                    <a:pt x="1278" y="37"/>
                  </a:lnTo>
                  <a:lnTo>
                    <a:pt x="813" y="197"/>
                  </a:lnTo>
                  <a:lnTo>
                    <a:pt x="215" y="492"/>
                  </a:lnTo>
                  <a:lnTo>
                    <a:pt x="90" y="563"/>
                  </a:lnTo>
                  <a:lnTo>
                    <a:pt x="36" y="608"/>
                  </a:lnTo>
                  <a:lnTo>
                    <a:pt x="1" y="733"/>
                  </a:lnTo>
                  <a:lnTo>
                    <a:pt x="27" y="805"/>
                  </a:lnTo>
                  <a:lnTo>
                    <a:pt x="54" y="840"/>
                  </a:lnTo>
                  <a:lnTo>
                    <a:pt x="135" y="885"/>
                  </a:lnTo>
                  <a:lnTo>
                    <a:pt x="179" y="894"/>
                  </a:lnTo>
                  <a:lnTo>
                    <a:pt x="233" y="885"/>
                  </a:lnTo>
                  <a:lnTo>
                    <a:pt x="268" y="867"/>
                  </a:lnTo>
                  <a:lnTo>
                    <a:pt x="376" y="814"/>
                  </a:lnTo>
                  <a:lnTo>
                    <a:pt x="929" y="537"/>
                  </a:lnTo>
                  <a:lnTo>
                    <a:pt x="1349" y="394"/>
                  </a:lnTo>
                  <a:lnTo>
                    <a:pt x="1537" y="358"/>
                  </a:lnTo>
                  <a:lnTo>
                    <a:pt x="1608" y="340"/>
                  </a:lnTo>
                  <a:lnTo>
                    <a:pt x="1688" y="233"/>
                  </a:lnTo>
                  <a:lnTo>
                    <a:pt x="1688" y="162"/>
                  </a:lnTo>
                  <a:lnTo>
                    <a:pt x="1670" y="90"/>
                  </a:lnTo>
                  <a:lnTo>
                    <a:pt x="1563" y="1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2;p33"/>
            <p:cNvSpPr/>
            <p:nvPr/>
          </p:nvSpPr>
          <p:spPr>
            <a:xfrm>
              <a:off x="4564822" y="2004374"/>
              <a:ext cx="49382" cy="30133"/>
            </a:xfrm>
            <a:custGeom>
              <a:avLst/>
              <a:gdLst/>
              <a:ahLst/>
              <a:cxnLst/>
              <a:rect l="l" t="t" r="r" b="b"/>
              <a:pathLst>
                <a:path w="1216" h="742" extrusionOk="0">
                  <a:moveTo>
                    <a:pt x="1037" y="0"/>
                  </a:moveTo>
                  <a:lnTo>
                    <a:pt x="921" y="18"/>
                  </a:lnTo>
                  <a:lnTo>
                    <a:pt x="644" y="117"/>
                  </a:lnTo>
                  <a:lnTo>
                    <a:pt x="233" y="322"/>
                  </a:lnTo>
                  <a:lnTo>
                    <a:pt x="90" y="411"/>
                  </a:lnTo>
                  <a:lnTo>
                    <a:pt x="36" y="456"/>
                  </a:lnTo>
                  <a:lnTo>
                    <a:pt x="1" y="590"/>
                  </a:lnTo>
                  <a:lnTo>
                    <a:pt x="28" y="652"/>
                  </a:lnTo>
                  <a:lnTo>
                    <a:pt x="54" y="688"/>
                  </a:lnTo>
                  <a:lnTo>
                    <a:pt x="135" y="733"/>
                  </a:lnTo>
                  <a:lnTo>
                    <a:pt x="179" y="742"/>
                  </a:lnTo>
                  <a:lnTo>
                    <a:pt x="224" y="733"/>
                  </a:lnTo>
                  <a:lnTo>
                    <a:pt x="269" y="715"/>
                  </a:lnTo>
                  <a:lnTo>
                    <a:pt x="492" y="590"/>
                  </a:lnTo>
                  <a:lnTo>
                    <a:pt x="921" y="384"/>
                  </a:lnTo>
                  <a:lnTo>
                    <a:pt x="1046" y="358"/>
                  </a:lnTo>
                  <a:lnTo>
                    <a:pt x="1117" y="349"/>
                  </a:lnTo>
                  <a:lnTo>
                    <a:pt x="1206" y="250"/>
                  </a:lnTo>
                  <a:lnTo>
                    <a:pt x="1215" y="179"/>
                  </a:lnTo>
                  <a:lnTo>
                    <a:pt x="1206" y="108"/>
                  </a:lnTo>
                  <a:lnTo>
                    <a:pt x="1099" y="9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3;p33"/>
            <p:cNvSpPr/>
            <p:nvPr/>
          </p:nvSpPr>
          <p:spPr>
            <a:xfrm>
              <a:off x="4537289" y="2084498"/>
              <a:ext cx="55148" cy="40326"/>
            </a:xfrm>
            <a:custGeom>
              <a:avLst/>
              <a:gdLst/>
              <a:ahLst/>
              <a:cxnLst/>
              <a:rect l="l" t="t" r="r" b="b"/>
              <a:pathLst>
                <a:path w="1358" h="993" extrusionOk="0">
                  <a:moveTo>
                    <a:pt x="1206" y="1"/>
                  </a:moveTo>
                  <a:lnTo>
                    <a:pt x="1134" y="10"/>
                  </a:lnTo>
                  <a:lnTo>
                    <a:pt x="973" y="55"/>
                  </a:lnTo>
                  <a:lnTo>
                    <a:pt x="634" y="242"/>
                  </a:lnTo>
                  <a:lnTo>
                    <a:pt x="179" y="572"/>
                  </a:lnTo>
                  <a:lnTo>
                    <a:pt x="63" y="680"/>
                  </a:lnTo>
                  <a:lnTo>
                    <a:pt x="9" y="733"/>
                  </a:lnTo>
                  <a:lnTo>
                    <a:pt x="0" y="867"/>
                  </a:lnTo>
                  <a:lnTo>
                    <a:pt x="45" y="930"/>
                  </a:lnTo>
                  <a:lnTo>
                    <a:pt x="98" y="983"/>
                  </a:lnTo>
                  <a:lnTo>
                    <a:pt x="179" y="992"/>
                  </a:lnTo>
                  <a:lnTo>
                    <a:pt x="241" y="983"/>
                  </a:lnTo>
                  <a:lnTo>
                    <a:pt x="295" y="948"/>
                  </a:lnTo>
                  <a:lnTo>
                    <a:pt x="456" y="805"/>
                  </a:lnTo>
                  <a:lnTo>
                    <a:pt x="848" y="528"/>
                  </a:lnTo>
                  <a:lnTo>
                    <a:pt x="1107" y="385"/>
                  </a:lnTo>
                  <a:lnTo>
                    <a:pt x="1215" y="358"/>
                  </a:lnTo>
                  <a:lnTo>
                    <a:pt x="1286" y="331"/>
                  </a:lnTo>
                  <a:lnTo>
                    <a:pt x="1357" y="215"/>
                  </a:lnTo>
                  <a:lnTo>
                    <a:pt x="1349" y="135"/>
                  </a:lnTo>
                  <a:lnTo>
                    <a:pt x="1322" y="7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4;p33"/>
            <p:cNvSpPr/>
            <p:nvPr/>
          </p:nvSpPr>
          <p:spPr>
            <a:xfrm>
              <a:off x="4597838" y="2172987"/>
              <a:ext cx="41016" cy="32691"/>
            </a:xfrm>
            <a:custGeom>
              <a:avLst/>
              <a:gdLst/>
              <a:ahLst/>
              <a:cxnLst/>
              <a:rect l="l" t="t" r="r" b="b"/>
              <a:pathLst>
                <a:path w="1010" h="805" extrusionOk="0">
                  <a:moveTo>
                    <a:pt x="822" y="1"/>
                  </a:moveTo>
                  <a:lnTo>
                    <a:pt x="751" y="19"/>
                  </a:lnTo>
                  <a:lnTo>
                    <a:pt x="492" y="162"/>
                  </a:lnTo>
                  <a:lnTo>
                    <a:pt x="99" y="447"/>
                  </a:lnTo>
                  <a:lnTo>
                    <a:pt x="54" y="492"/>
                  </a:lnTo>
                  <a:lnTo>
                    <a:pt x="9" y="546"/>
                  </a:lnTo>
                  <a:lnTo>
                    <a:pt x="0" y="688"/>
                  </a:lnTo>
                  <a:lnTo>
                    <a:pt x="36" y="742"/>
                  </a:lnTo>
                  <a:lnTo>
                    <a:pt x="99" y="796"/>
                  </a:lnTo>
                  <a:lnTo>
                    <a:pt x="170" y="805"/>
                  </a:lnTo>
                  <a:lnTo>
                    <a:pt x="233" y="796"/>
                  </a:lnTo>
                  <a:lnTo>
                    <a:pt x="295" y="760"/>
                  </a:lnTo>
                  <a:lnTo>
                    <a:pt x="447" y="617"/>
                  </a:lnTo>
                  <a:lnTo>
                    <a:pt x="902" y="349"/>
                  </a:lnTo>
                  <a:lnTo>
                    <a:pt x="965" y="305"/>
                  </a:lnTo>
                  <a:lnTo>
                    <a:pt x="1009" y="179"/>
                  </a:lnTo>
                  <a:lnTo>
                    <a:pt x="992" y="108"/>
                  </a:lnTo>
                  <a:lnTo>
                    <a:pt x="956" y="46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5;p33"/>
            <p:cNvSpPr/>
            <p:nvPr/>
          </p:nvSpPr>
          <p:spPr>
            <a:xfrm>
              <a:off x="4630853" y="2116417"/>
              <a:ext cx="58763" cy="38864"/>
            </a:xfrm>
            <a:custGeom>
              <a:avLst/>
              <a:gdLst/>
              <a:ahLst/>
              <a:cxnLst/>
              <a:rect l="l" t="t" r="r" b="b"/>
              <a:pathLst>
                <a:path w="1447" h="957" extrusionOk="0">
                  <a:moveTo>
                    <a:pt x="1241" y="1"/>
                  </a:moveTo>
                  <a:lnTo>
                    <a:pt x="1009" y="54"/>
                  </a:lnTo>
                  <a:lnTo>
                    <a:pt x="589" y="242"/>
                  </a:lnTo>
                  <a:lnTo>
                    <a:pt x="125" y="572"/>
                  </a:lnTo>
                  <a:lnTo>
                    <a:pt x="45" y="644"/>
                  </a:lnTo>
                  <a:lnTo>
                    <a:pt x="0" y="706"/>
                  </a:lnTo>
                  <a:lnTo>
                    <a:pt x="0" y="840"/>
                  </a:lnTo>
                  <a:lnTo>
                    <a:pt x="45" y="903"/>
                  </a:lnTo>
                  <a:lnTo>
                    <a:pt x="98" y="947"/>
                  </a:lnTo>
                  <a:lnTo>
                    <a:pt x="170" y="956"/>
                  </a:lnTo>
                  <a:lnTo>
                    <a:pt x="241" y="947"/>
                  </a:lnTo>
                  <a:lnTo>
                    <a:pt x="295" y="903"/>
                  </a:lnTo>
                  <a:lnTo>
                    <a:pt x="357" y="840"/>
                  </a:lnTo>
                  <a:lnTo>
                    <a:pt x="750" y="563"/>
                  </a:lnTo>
                  <a:lnTo>
                    <a:pt x="1107" y="403"/>
                  </a:lnTo>
                  <a:lnTo>
                    <a:pt x="1295" y="358"/>
                  </a:lnTo>
                  <a:lnTo>
                    <a:pt x="1366" y="331"/>
                  </a:lnTo>
                  <a:lnTo>
                    <a:pt x="1447" y="224"/>
                  </a:lnTo>
                  <a:lnTo>
                    <a:pt x="1447" y="153"/>
                  </a:lnTo>
                  <a:lnTo>
                    <a:pt x="1420" y="81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26;p33"/>
            <p:cNvSpPr/>
            <p:nvPr/>
          </p:nvSpPr>
          <p:spPr>
            <a:xfrm>
              <a:off x="4485430" y="1824147"/>
              <a:ext cx="63473" cy="37402"/>
            </a:xfrm>
            <a:custGeom>
              <a:avLst/>
              <a:gdLst/>
              <a:ahLst/>
              <a:cxnLst/>
              <a:rect l="l" t="t" r="r" b="b"/>
              <a:pathLst>
                <a:path w="1563" h="921" extrusionOk="0">
                  <a:moveTo>
                    <a:pt x="1357" y="0"/>
                  </a:moveTo>
                  <a:lnTo>
                    <a:pt x="1081" y="45"/>
                  </a:lnTo>
                  <a:lnTo>
                    <a:pt x="607" y="224"/>
                  </a:lnTo>
                  <a:lnTo>
                    <a:pt x="125" y="536"/>
                  </a:lnTo>
                  <a:lnTo>
                    <a:pt x="45" y="616"/>
                  </a:lnTo>
                  <a:lnTo>
                    <a:pt x="0" y="679"/>
                  </a:lnTo>
                  <a:lnTo>
                    <a:pt x="0" y="813"/>
                  </a:lnTo>
                  <a:lnTo>
                    <a:pt x="45" y="866"/>
                  </a:lnTo>
                  <a:lnTo>
                    <a:pt x="98" y="911"/>
                  </a:lnTo>
                  <a:lnTo>
                    <a:pt x="170" y="920"/>
                  </a:lnTo>
                  <a:lnTo>
                    <a:pt x="241" y="911"/>
                  </a:lnTo>
                  <a:lnTo>
                    <a:pt x="295" y="866"/>
                  </a:lnTo>
                  <a:lnTo>
                    <a:pt x="357" y="813"/>
                  </a:lnTo>
                  <a:lnTo>
                    <a:pt x="759" y="545"/>
                  </a:lnTo>
                  <a:lnTo>
                    <a:pt x="1161" y="393"/>
                  </a:lnTo>
                  <a:lnTo>
                    <a:pt x="1402" y="349"/>
                  </a:lnTo>
                  <a:lnTo>
                    <a:pt x="1474" y="331"/>
                  </a:lnTo>
                  <a:lnTo>
                    <a:pt x="1554" y="224"/>
                  </a:lnTo>
                  <a:lnTo>
                    <a:pt x="1563" y="152"/>
                  </a:lnTo>
                  <a:lnTo>
                    <a:pt x="1536" y="81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27;p33"/>
            <p:cNvSpPr/>
            <p:nvPr/>
          </p:nvSpPr>
          <p:spPr>
            <a:xfrm>
              <a:off x="4418668" y="1936190"/>
              <a:ext cx="47554" cy="34153"/>
            </a:xfrm>
            <a:custGeom>
              <a:avLst/>
              <a:gdLst/>
              <a:ahLst/>
              <a:cxnLst/>
              <a:rect l="l" t="t" r="r" b="b"/>
              <a:pathLst>
                <a:path w="1171" h="841" extrusionOk="0">
                  <a:moveTo>
                    <a:pt x="1010" y="1"/>
                  </a:moveTo>
                  <a:lnTo>
                    <a:pt x="939" y="10"/>
                  </a:lnTo>
                  <a:lnTo>
                    <a:pt x="742" y="63"/>
                  </a:lnTo>
                  <a:lnTo>
                    <a:pt x="421" y="233"/>
                  </a:lnTo>
                  <a:lnTo>
                    <a:pt x="90" y="483"/>
                  </a:lnTo>
                  <a:lnTo>
                    <a:pt x="37" y="536"/>
                  </a:lnTo>
                  <a:lnTo>
                    <a:pt x="1" y="599"/>
                  </a:lnTo>
                  <a:lnTo>
                    <a:pt x="10" y="733"/>
                  </a:lnTo>
                  <a:lnTo>
                    <a:pt x="55" y="795"/>
                  </a:lnTo>
                  <a:lnTo>
                    <a:pt x="108" y="831"/>
                  </a:lnTo>
                  <a:lnTo>
                    <a:pt x="171" y="840"/>
                  </a:lnTo>
                  <a:lnTo>
                    <a:pt x="242" y="831"/>
                  </a:lnTo>
                  <a:lnTo>
                    <a:pt x="305" y="778"/>
                  </a:lnTo>
                  <a:lnTo>
                    <a:pt x="340" y="742"/>
                  </a:lnTo>
                  <a:lnTo>
                    <a:pt x="608" y="536"/>
                  </a:lnTo>
                  <a:lnTo>
                    <a:pt x="876" y="402"/>
                  </a:lnTo>
                  <a:lnTo>
                    <a:pt x="1028" y="349"/>
                  </a:lnTo>
                  <a:lnTo>
                    <a:pt x="1099" y="322"/>
                  </a:lnTo>
                  <a:lnTo>
                    <a:pt x="1171" y="206"/>
                  </a:lnTo>
                  <a:lnTo>
                    <a:pt x="1162" y="135"/>
                  </a:lnTo>
                  <a:lnTo>
                    <a:pt x="1135" y="63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28;p33"/>
            <p:cNvSpPr/>
            <p:nvPr/>
          </p:nvSpPr>
          <p:spPr>
            <a:xfrm>
              <a:off x="4627198" y="1871296"/>
              <a:ext cx="86702" cy="374627"/>
            </a:xfrm>
            <a:custGeom>
              <a:avLst/>
              <a:gdLst/>
              <a:ahLst/>
              <a:cxnLst/>
              <a:rect l="l" t="t" r="r" b="b"/>
              <a:pathLst>
                <a:path w="2135" h="9225" extrusionOk="0">
                  <a:moveTo>
                    <a:pt x="197" y="0"/>
                  </a:moveTo>
                  <a:lnTo>
                    <a:pt x="331" y="527"/>
                  </a:lnTo>
                  <a:lnTo>
                    <a:pt x="885" y="3385"/>
                  </a:lnTo>
                  <a:lnTo>
                    <a:pt x="1063" y="4938"/>
                  </a:lnTo>
                  <a:lnTo>
                    <a:pt x="1099" y="5885"/>
                  </a:lnTo>
                  <a:lnTo>
                    <a:pt x="1072" y="6296"/>
                  </a:lnTo>
                  <a:lnTo>
                    <a:pt x="1037" y="6662"/>
                  </a:lnTo>
                  <a:lnTo>
                    <a:pt x="912" y="7296"/>
                  </a:lnTo>
                  <a:lnTo>
                    <a:pt x="742" y="7823"/>
                  </a:lnTo>
                  <a:lnTo>
                    <a:pt x="563" y="8251"/>
                  </a:lnTo>
                  <a:lnTo>
                    <a:pt x="286" y="8725"/>
                  </a:lnTo>
                  <a:lnTo>
                    <a:pt x="28" y="9028"/>
                  </a:lnTo>
                  <a:lnTo>
                    <a:pt x="1" y="9055"/>
                  </a:lnTo>
                  <a:lnTo>
                    <a:pt x="778" y="9225"/>
                  </a:lnTo>
                  <a:lnTo>
                    <a:pt x="1028" y="9216"/>
                  </a:lnTo>
                  <a:lnTo>
                    <a:pt x="1340" y="9118"/>
                  </a:lnTo>
                  <a:lnTo>
                    <a:pt x="1519" y="9019"/>
                  </a:lnTo>
                  <a:lnTo>
                    <a:pt x="1751" y="8805"/>
                  </a:lnTo>
                  <a:lnTo>
                    <a:pt x="1956" y="8412"/>
                  </a:lnTo>
                  <a:lnTo>
                    <a:pt x="2090" y="7912"/>
                  </a:lnTo>
                  <a:lnTo>
                    <a:pt x="2135" y="7332"/>
                  </a:lnTo>
                  <a:lnTo>
                    <a:pt x="2126" y="6680"/>
                  </a:lnTo>
                  <a:lnTo>
                    <a:pt x="2046" y="5965"/>
                  </a:lnTo>
                  <a:lnTo>
                    <a:pt x="1840" y="4840"/>
                  </a:lnTo>
                  <a:lnTo>
                    <a:pt x="1438" y="3286"/>
                  </a:lnTo>
                  <a:lnTo>
                    <a:pt x="947" y="1804"/>
                  </a:lnTo>
                  <a:lnTo>
                    <a:pt x="438" y="51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29;p33"/>
            <p:cNvSpPr/>
            <p:nvPr/>
          </p:nvSpPr>
          <p:spPr>
            <a:xfrm>
              <a:off x="4551786" y="1987318"/>
              <a:ext cx="18518" cy="18559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70" y="1"/>
                  </a:moveTo>
                  <a:lnTo>
                    <a:pt x="90" y="45"/>
                  </a:lnTo>
                  <a:lnTo>
                    <a:pt x="27" y="117"/>
                  </a:lnTo>
                  <a:lnTo>
                    <a:pt x="0" y="287"/>
                  </a:lnTo>
                  <a:lnTo>
                    <a:pt x="45" y="367"/>
                  </a:lnTo>
                  <a:lnTo>
                    <a:pt x="107" y="429"/>
                  </a:lnTo>
                  <a:lnTo>
                    <a:pt x="286" y="456"/>
                  </a:lnTo>
                  <a:lnTo>
                    <a:pt x="366" y="412"/>
                  </a:lnTo>
                  <a:lnTo>
                    <a:pt x="429" y="349"/>
                  </a:lnTo>
                  <a:lnTo>
                    <a:pt x="456" y="179"/>
                  </a:lnTo>
                  <a:lnTo>
                    <a:pt x="411" y="90"/>
                  </a:lnTo>
                  <a:lnTo>
                    <a:pt x="349" y="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0;p33"/>
            <p:cNvSpPr/>
            <p:nvPr/>
          </p:nvSpPr>
          <p:spPr>
            <a:xfrm>
              <a:off x="4643523" y="2015258"/>
              <a:ext cx="18518" cy="18518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170" y="0"/>
                  </a:moveTo>
                  <a:lnTo>
                    <a:pt x="90" y="45"/>
                  </a:lnTo>
                  <a:lnTo>
                    <a:pt x="18" y="108"/>
                  </a:lnTo>
                  <a:lnTo>
                    <a:pt x="1" y="286"/>
                  </a:lnTo>
                  <a:lnTo>
                    <a:pt x="45" y="366"/>
                  </a:lnTo>
                  <a:lnTo>
                    <a:pt x="108" y="429"/>
                  </a:lnTo>
                  <a:lnTo>
                    <a:pt x="277" y="456"/>
                  </a:lnTo>
                  <a:lnTo>
                    <a:pt x="358" y="411"/>
                  </a:lnTo>
                  <a:lnTo>
                    <a:pt x="429" y="349"/>
                  </a:lnTo>
                  <a:lnTo>
                    <a:pt x="456" y="170"/>
                  </a:lnTo>
                  <a:lnTo>
                    <a:pt x="411" y="90"/>
                  </a:lnTo>
                  <a:lnTo>
                    <a:pt x="340" y="2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1;p33"/>
            <p:cNvSpPr/>
            <p:nvPr/>
          </p:nvSpPr>
          <p:spPr>
            <a:xfrm>
              <a:off x="4560111" y="2152316"/>
              <a:ext cx="18559" cy="18559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170" y="1"/>
                  </a:moveTo>
                  <a:lnTo>
                    <a:pt x="90" y="46"/>
                  </a:lnTo>
                  <a:lnTo>
                    <a:pt x="27" y="117"/>
                  </a:lnTo>
                  <a:lnTo>
                    <a:pt x="1" y="287"/>
                  </a:lnTo>
                  <a:lnTo>
                    <a:pt x="45" y="367"/>
                  </a:lnTo>
                  <a:lnTo>
                    <a:pt x="108" y="438"/>
                  </a:lnTo>
                  <a:lnTo>
                    <a:pt x="286" y="456"/>
                  </a:lnTo>
                  <a:lnTo>
                    <a:pt x="367" y="412"/>
                  </a:lnTo>
                  <a:lnTo>
                    <a:pt x="429" y="349"/>
                  </a:lnTo>
                  <a:lnTo>
                    <a:pt x="456" y="179"/>
                  </a:lnTo>
                  <a:lnTo>
                    <a:pt x="411" y="99"/>
                  </a:lnTo>
                  <a:lnTo>
                    <a:pt x="349" y="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2;p33"/>
            <p:cNvSpPr/>
            <p:nvPr/>
          </p:nvSpPr>
          <p:spPr>
            <a:xfrm>
              <a:off x="4512598" y="1869103"/>
              <a:ext cx="18559" cy="18559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171" y="1"/>
                  </a:moveTo>
                  <a:lnTo>
                    <a:pt x="90" y="45"/>
                  </a:lnTo>
                  <a:lnTo>
                    <a:pt x="28" y="108"/>
                  </a:lnTo>
                  <a:lnTo>
                    <a:pt x="1" y="277"/>
                  </a:lnTo>
                  <a:lnTo>
                    <a:pt x="45" y="358"/>
                  </a:lnTo>
                  <a:lnTo>
                    <a:pt x="108" y="429"/>
                  </a:lnTo>
                  <a:lnTo>
                    <a:pt x="278" y="456"/>
                  </a:lnTo>
                  <a:lnTo>
                    <a:pt x="367" y="411"/>
                  </a:lnTo>
                  <a:lnTo>
                    <a:pt x="429" y="340"/>
                  </a:lnTo>
                  <a:lnTo>
                    <a:pt x="456" y="170"/>
                  </a:lnTo>
                  <a:lnTo>
                    <a:pt x="412" y="90"/>
                  </a:lnTo>
                  <a:lnTo>
                    <a:pt x="340" y="1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B78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3;p33"/>
            <p:cNvSpPr/>
            <p:nvPr/>
          </p:nvSpPr>
          <p:spPr>
            <a:xfrm>
              <a:off x="5174778" y="1856757"/>
              <a:ext cx="127353" cy="124795"/>
            </a:xfrm>
            <a:custGeom>
              <a:avLst/>
              <a:gdLst/>
              <a:ahLst/>
              <a:cxnLst/>
              <a:rect l="l" t="t" r="r" b="b"/>
              <a:pathLst>
                <a:path w="3136" h="3073" extrusionOk="0">
                  <a:moveTo>
                    <a:pt x="1" y="1296"/>
                  </a:moveTo>
                  <a:lnTo>
                    <a:pt x="135" y="1349"/>
                  </a:lnTo>
                  <a:lnTo>
                    <a:pt x="706" y="1778"/>
                  </a:lnTo>
                  <a:lnTo>
                    <a:pt x="956" y="2046"/>
                  </a:lnTo>
                  <a:lnTo>
                    <a:pt x="1207" y="2376"/>
                  </a:lnTo>
                  <a:lnTo>
                    <a:pt x="1430" y="2778"/>
                  </a:lnTo>
                  <a:lnTo>
                    <a:pt x="1519" y="3010"/>
                  </a:lnTo>
                  <a:lnTo>
                    <a:pt x="1537" y="3028"/>
                  </a:lnTo>
                  <a:lnTo>
                    <a:pt x="1760" y="3073"/>
                  </a:lnTo>
                  <a:lnTo>
                    <a:pt x="2064" y="3064"/>
                  </a:lnTo>
                  <a:lnTo>
                    <a:pt x="2323" y="2993"/>
                  </a:lnTo>
                  <a:lnTo>
                    <a:pt x="2617" y="2867"/>
                  </a:lnTo>
                  <a:lnTo>
                    <a:pt x="2948" y="2653"/>
                  </a:lnTo>
                  <a:lnTo>
                    <a:pt x="3135" y="2510"/>
                  </a:lnTo>
                  <a:lnTo>
                    <a:pt x="3073" y="2358"/>
                  </a:lnTo>
                  <a:lnTo>
                    <a:pt x="2832" y="1510"/>
                  </a:lnTo>
                  <a:lnTo>
                    <a:pt x="2778" y="1019"/>
                  </a:lnTo>
                  <a:lnTo>
                    <a:pt x="2796" y="715"/>
                  </a:lnTo>
                  <a:lnTo>
                    <a:pt x="2832" y="572"/>
                  </a:lnTo>
                  <a:lnTo>
                    <a:pt x="2921" y="394"/>
                  </a:lnTo>
                  <a:lnTo>
                    <a:pt x="3019" y="224"/>
                  </a:lnTo>
                  <a:lnTo>
                    <a:pt x="2975" y="215"/>
                  </a:lnTo>
                  <a:lnTo>
                    <a:pt x="2734" y="197"/>
                  </a:lnTo>
                  <a:lnTo>
                    <a:pt x="2591" y="233"/>
                  </a:lnTo>
                  <a:lnTo>
                    <a:pt x="2546" y="278"/>
                  </a:lnTo>
                  <a:lnTo>
                    <a:pt x="2492" y="403"/>
                  </a:lnTo>
                  <a:lnTo>
                    <a:pt x="2439" y="680"/>
                  </a:lnTo>
                  <a:lnTo>
                    <a:pt x="2358" y="894"/>
                  </a:lnTo>
                  <a:lnTo>
                    <a:pt x="2296" y="1010"/>
                  </a:lnTo>
                  <a:lnTo>
                    <a:pt x="2260" y="1055"/>
                  </a:lnTo>
                  <a:lnTo>
                    <a:pt x="2189" y="1099"/>
                  </a:lnTo>
                  <a:lnTo>
                    <a:pt x="2100" y="1073"/>
                  </a:lnTo>
                  <a:lnTo>
                    <a:pt x="1974" y="778"/>
                  </a:lnTo>
                  <a:lnTo>
                    <a:pt x="1930" y="510"/>
                  </a:lnTo>
                  <a:lnTo>
                    <a:pt x="1832" y="117"/>
                  </a:lnTo>
                  <a:lnTo>
                    <a:pt x="1769" y="1"/>
                  </a:lnTo>
                  <a:lnTo>
                    <a:pt x="1492" y="63"/>
                  </a:lnTo>
                  <a:lnTo>
                    <a:pt x="1519" y="153"/>
                  </a:lnTo>
                  <a:lnTo>
                    <a:pt x="1626" y="590"/>
                  </a:lnTo>
                  <a:lnTo>
                    <a:pt x="1653" y="885"/>
                  </a:lnTo>
                  <a:lnTo>
                    <a:pt x="1626" y="983"/>
                  </a:lnTo>
                  <a:lnTo>
                    <a:pt x="1608" y="1028"/>
                  </a:lnTo>
                  <a:lnTo>
                    <a:pt x="1555" y="1046"/>
                  </a:lnTo>
                  <a:lnTo>
                    <a:pt x="1439" y="992"/>
                  </a:lnTo>
                  <a:lnTo>
                    <a:pt x="1144" y="671"/>
                  </a:lnTo>
                  <a:lnTo>
                    <a:pt x="948" y="412"/>
                  </a:lnTo>
                  <a:lnTo>
                    <a:pt x="885" y="358"/>
                  </a:lnTo>
                  <a:lnTo>
                    <a:pt x="769" y="376"/>
                  </a:lnTo>
                  <a:lnTo>
                    <a:pt x="608" y="528"/>
                  </a:lnTo>
                  <a:lnTo>
                    <a:pt x="581" y="572"/>
                  </a:lnTo>
                  <a:lnTo>
                    <a:pt x="662" y="644"/>
                  </a:lnTo>
                  <a:lnTo>
                    <a:pt x="1001" y="1001"/>
                  </a:lnTo>
                  <a:lnTo>
                    <a:pt x="1117" y="1180"/>
                  </a:lnTo>
                  <a:lnTo>
                    <a:pt x="1144" y="1287"/>
                  </a:lnTo>
                  <a:lnTo>
                    <a:pt x="1126" y="1332"/>
                  </a:lnTo>
                  <a:lnTo>
                    <a:pt x="1108" y="1358"/>
                  </a:lnTo>
                  <a:lnTo>
                    <a:pt x="1037" y="1376"/>
                  </a:lnTo>
                  <a:lnTo>
                    <a:pt x="885" y="1314"/>
                  </a:lnTo>
                  <a:lnTo>
                    <a:pt x="546" y="1073"/>
                  </a:lnTo>
                  <a:lnTo>
                    <a:pt x="474" y="1010"/>
                  </a:lnTo>
                  <a:lnTo>
                    <a:pt x="1" y="1296"/>
                  </a:lnTo>
                  <a:close/>
                </a:path>
              </a:pathLst>
            </a:custGeom>
            <a:solidFill>
              <a:srgbClr val="66B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4;p33"/>
            <p:cNvSpPr/>
            <p:nvPr/>
          </p:nvSpPr>
          <p:spPr>
            <a:xfrm>
              <a:off x="5086330" y="1797304"/>
              <a:ext cx="133851" cy="142541"/>
            </a:xfrm>
            <a:custGeom>
              <a:avLst/>
              <a:gdLst/>
              <a:ahLst/>
              <a:cxnLst/>
              <a:rect l="l" t="t" r="r" b="b"/>
              <a:pathLst>
                <a:path w="3296" h="3510" extrusionOk="0">
                  <a:moveTo>
                    <a:pt x="1652" y="3108"/>
                  </a:moveTo>
                  <a:lnTo>
                    <a:pt x="1679" y="3153"/>
                  </a:lnTo>
                  <a:lnTo>
                    <a:pt x="1866" y="3296"/>
                  </a:lnTo>
                  <a:lnTo>
                    <a:pt x="2045" y="3340"/>
                  </a:lnTo>
                  <a:lnTo>
                    <a:pt x="2143" y="3313"/>
                  </a:lnTo>
                  <a:lnTo>
                    <a:pt x="2286" y="3260"/>
                  </a:lnTo>
                  <a:lnTo>
                    <a:pt x="2411" y="3135"/>
                  </a:lnTo>
                  <a:lnTo>
                    <a:pt x="2456" y="3010"/>
                  </a:lnTo>
                  <a:lnTo>
                    <a:pt x="2456" y="2929"/>
                  </a:lnTo>
                  <a:lnTo>
                    <a:pt x="2411" y="2697"/>
                  </a:lnTo>
                  <a:lnTo>
                    <a:pt x="2375" y="2662"/>
                  </a:lnTo>
                  <a:lnTo>
                    <a:pt x="2402" y="2679"/>
                  </a:lnTo>
                  <a:lnTo>
                    <a:pt x="2608" y="2688"/>
                  </a:lnTo>
                  <a:lnTo>
                    <a:pt x="2777" y="2635"/>
                  </a:lnTo>
                  <a:lnTo>
                    <a:pt x="2867" y="2563"/>
                  </a:lnTo>
                  <a:lnTo>
                    <a:pt x="2938" y="2474"/>
                  </a:lnTo>
                  <a:lnTo>
                    <a:pt x="2974" y="2304"/>
                  </a:lnTo>
                  <a:lnTo>
                    <a:pt x="2920" y="2090"/>
                  </a:lnTo>
                  <a:lnTo>
                    <a:pt x="2893" y="2054"/>
                  </a:lnTo>
                  <a:lnTo>
                    <a:pt x="2956" y="2028"/>
                  </a:lnTo>
                  <a:lnTo>
                    <a:pt x="3197" y="1822"/>
                  </a:lnTo>
                  <a:lnTo>
                    <a:pt x="3295" y="1617"/>
                  </a:lnTo>
                  <a:lnTo>
                    <a:pt x="3286" y="1483"/>
                  </a:lnTo>
                  <a:lnTo>
                    <a:pt x="3251" y="1376"/>
                  </a:lnTo>
                  <a:lnTo>
                    <a:pt x="3090" y="1224"/>
                  </a:lnTo>
                  <a:lnTo>
                    <a:pt x="2813" y="1081"/>
                  </a:lnTo>
                  <a:lnTo>
                    <a:pt x="2750" y="1063"/>
                  </a:lnTo>
                  <a:lnTo>
                    <a:pt x="2786" y="1027"/>
                  </a:lnTo>
                  <a:lnTo>
                    <a:pt x="2911" y="804"/>
                  </a:lnTo>
                  <a:lnTo>
                    <a:pt x="2893" y="581"/>
                  </a:lnTo>
                  <a:lnTo>
                    <a:pt x="2822" y="447"/>
                  </a:lnTo>
                  <a:lnTo>
                    <a:pt x="2768" y="367"/>
                  </a:lnTo>
                  <a:lnTo>
                    <a:pt x="2634" y="277"/>
                  </a:lnTo>
                  <a:lnTo>
                    <a:pt x="2438" y="242"/>
                  </a:lnTo>
                  <a:lnTo>
                    <a:pt x="2099" y="393"/>
                  </a:lnTo>
                  <a:lnTo>
                    <a:pt x="2036" y="456"/>
                  </a:lnTo>
                  <a:lnTo>
                    <a:pt x="2009" y="393"/>
                  </a:lnTo>
                  <a:lnTo>
                    <a:pt x="1822" y="117"/>
                  </a:lnTo>
                  <a:lnTo>
                    <a:pt x="1643" y="0"/>
                  </a:lnTo>
                  <a:lnTo>
                    <a:pt x="1536" y="0"/>
                  </a:lnTo>
                  <a:lnTo>
                    <a:pt x="1438" y="27"/>
                  </a:lnTo>
                  <a:lnTo>
                    <a:pt x="1286" y="99"/>
                  </a:lnTo>
                  <a:lnTo>
                    <a:pt x="1152" y="233"/>
                  </a:lnTo>
                  <a:lnTo>
                    <a:pt x="1098" y="527"/>
                  </a:lnTo>
                  <a:lnTo>
                    <a:pt x="1116" y="590"/>
                  </a:lnTo>
                  <a:lnTo>
                    <a:pt x="1090" y="554"/>
                  </a:lnTo>
                  <a:lnTo>
                    <a:pt x="920" y="465"/>
                  </a:lnTo>
                  <a:lnTo>
                    <a:pt x="759" y="474"/>
                  </a:lnTo>
                  <a:lnTo>
                    <a:pt x="661" y="527"/>
                  </a:lnTo>
                  <a:lnTo>
                    <a:pt x="545" y="626"/>
                  </a:lnTo>
                  <a:lnTo>
                    <a:pt x="464" y="822"/>
                  </a:lnTo>
                  <a:lnTo>
                    <a:pt x="518" y="1027"/>
                  </a:lnTo>
                  <a:lnTo>
                    <a:pt x="643" y="1206"/>
                  </a:lnTo>
                  <a:lnTo>
                    <a:pt x="714" y="1277"/>
                  </a:lnTo>
                  <a:lnTo>
                    <a:pt x="616" y="1269"/>
                  </a:lnTo>
                  <a:lnTo>
                    <a:pt x="197" y="1358"/>
                  </a:lnTo>
                  <a:lnTo>
                    <a:pt x="45" y="1510"/>
                  </a:lnTo>
                  <a:lnTo>
                    <a:pt x="0" y="1661"/>
                  </a:lnTo>
                  <a:lnTo>
                    <a:pt x="9" y="1760"/>
                  </a:lnTo>
                  <a:lnTo>
                    <a:pt x="18" y="1858"/>
                  </a:lnTo>
                  <a:lnTo>
                    <a:pt x="80" y="2001"/>
                  </a:lnTo>
                  <a:lnTo>
                    <a:pt x="223" y="2135"/>
                  </a:lnTo>
                  <a:lnTo>
                    <a:pt x="536" y="2179"/>
                  </a:lnTo>
                  <a:lnTo>
                    <a:pt x="607" y="2170"/>
                  </a:lnTo>
                  <a:lnTo>
                    <a:pt x="509" y="2215"/>
                  </a:lnTo>
                  <a:lnTo>
                    <a:pt x="250" y="2483"/>
                  </a:lnTo>
                  <a:lnTo>
                    <a:pt x="197" y="2626"/>
                  </a:lnTo>
                  <a:lnTo>
                    <a:pt x="205" y="2769"/>
                  </a:lnTo>
                  <a:lnTo>
                    <a:pt x="304" y="2929"/>
                  </a:lnTo>
                  <a:lnTo>
                    <a:pt x="393" y="3010"/>
                  </a:lnTo>
                  <a:lnTo>
                    <a:pt x="429" y="3046"/>
                  </a:lnTo>
                  <a:lnTo>
                    <a:pt x="527" y="3063"/>
                  </a:lnTo>
                  <a:lnTo>
                    <a:pt x="670" y="3028"/>
                  </a:lnTo>
                  <a:lnTo>
                    <a:pt x="920" y="2849"/>
                  </a:lnTo>
                  <a:lnTo>
                    <a:pt x="964" y="2804"/>
                  </a:lnTo>
                  <a:lnTo>
                    <a:pt x="929" y="2876"/>
                  </a:lnTo>
                  <a:lnTo>
                    <a:pt x="884" y="3224"/>
                  </a:lnTo>
                  <a:lnTo>
                    <a:pt x="964" y="3394"/>
                  </a:lnTo>
                  <a:lnTo>
                    <a:pt x="1072" y="3465"/>
                  </a:lnTo>
                  <a:lnTo>
                    <a:pt x="1152" y="3492"/>
                  </a:lnTo>
                  <a:lnTo>
                    <a:pt x="1241" y="3510"/>
                  </a:lnTo>
                  <a:lnTo>
                    <a:pt x="1375" y="3501"/>
                  </a:lnTo>
                  <a:lnTo>
                    <a:pt x="1527" y="3421"/>
                  </a:lnTo>
                  <a:lnTo>
                    <a:pt x="1652" y="3171"/>
                  </a:lnTo>
                  <a:lnTo>
                    <a:pt x="1652" y="3108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5;p33"/>
            <p:cNvSpPr/>
            <p:nvPr/>
          </p:nvSpPr>
          <p:spPr>
            <a:xfrm>
              <a:off x="5233905" y="1762502"/>
              <a:ext cx="143638" cy="124064"/>
            </a:xfrm>
            <a:custGeom>
              <a:avLst/>
              <a:gdLst/>
              <a:ahLst/>
              <a:cxnLst/>
              <a:rect l="l" t="t" r="r" b="b"/>
              <a:pathLst>
                <a:path w="3537" h="3055" extrusionOk="0">
                  <a:moveTo>
                    <a:pt x="617" y="2233"/>
                  </a:moveTo>
                  <a:lnTo>
                    <a:pt x="599" y="2277"/>
                  </a:lnTo>
                  <a:lnTo>
                    <a:pt x="554" y="2536"/>
                  </a:lnTo>
                  <a:lnTo>
                    <a:pt x="599" y="2724"/>
                  </a:lnTo>
                  <a:lnTo>
                    <a:pt x="670" y="2804"/>
                  </a:lnTo>
                  <a:lnTo>
                    <a:pt x="751" y="2876"/>
                  </a:lnTo>
                  <a:lnTo>
                    <a:pt x="876" y="2947"/>
                  </a:lnTo>
                  <a:lnTo>
                    <a:pt x="992" y="2956"/>
                  </a:lnTo>
                  <a:lnTo>
                    <a:pt x="1117" y="2902"/>
                  </a:lnTo>
                  <a:lnTo>
                    <a:pt x="1188" y="2858"/>
                  </a:lnTo>
                  <a:lnTo>
                    <a:pt x="1295" y="2768"/>
                  </a:lnTo>
                  <a:lnTo>
                    <a:pt x="1385" y="2617"/>
                  </a:lnTo>
                  <a:lnTo>
                    <a:pt x="1385" y="2599"/>
                  </a:lnTo>
                  <a:lnTo>
                    <a:pt x="1385" y="2643"/>
                  </a:lnTo>
                  <a:lnTo>
                    <a:pt x="1474" y="2867"/>
                  </a:lnTo>
                  <a:lnTo>
                    <a:pt x="1608" y="3001"/>
                  </a:lnTo>
                  <a:lnTo>
                    <a:pt x="1715" y="3045"/>
                  </a:lnTo>
                  <a:lnTo>
                    <a:pt x="1831" y="3054"/>
                  </a:lnTo>
                  <a:lnTo>
                    <a:pt x="2001" y="2974"/>
                  </a:lnTo>
                  <a:lnTo>
                    <a:pt x="2162" y="2751"/>
                  </a:lnTo>
                  <a:lnTo>
                    <a:pt x="2179" y="2706"/>
                  </a:lnTo>
                  <a:lnTo>
                    <a:pt x="2233" y="2733"/>
                  </a:lnTo>
                  <a:lnTo>
                    <a:pt x="2537" y="2831"/>
                  </a:lnTo>
                  <a:lnTo>
                    <a:pt x="2769" y="2804"/>
                  </a:lnTo>
                  <a:lnTo>
                    <a:pt x="2867" y="2724"/>
                  </a:lnTo>
                  <a:lnTo>
                    <a:pt x="2939" y="2643"/>
                  </a:lnTo>
                  <a:lnTo>
                    <a:pt x="2983" y="2420"/>
                  </a:lnTo>
                  <a:lnTo>
                    <a:pt x="2947" y="2108"/>
                  </a:lnTo>
                  <a:lnTo>
                    <a:pt x="2930" y="2045"/>
                  </a:lnTo>
                  <a:lnTo>
                    <a:pt x="2983" y="2063"/>
                  </a:lnTo>
                  <a:lnTo>
                    <a:pt x="3233" y="2036"/>
                  </a:lnTo>
                  <a:lnTo>
                    <a:pt x="3421" y="1902"/>
                  </a:lnTo>
                  <a:lnTo>
                    <a:pt x="3483" y="1777"/>
                  </a:lnTo>
                  <a:lnTo>
                    <a:pt x="3519" y="1679"/>
                  </a:lnTo>
                  <a:lnTo>
                    <a:pt x="3537" y="1527"/>
                  </a:lnTo>
                  <a:lnTo>
                    <a:pt x="3456" y="1340"/>
                  </a:lnTo>
                  <a:lnTo>
                    <a:pt x="3135" y="1134"/>
                  </a:lnTo>
                  <a:lnTo>
                    <a:pt x="3055" y="1116"/>
                  </a:lnTo>
                  <a:lnTo>
                    <a:pt x="3099" y="1063"/>
                  </a:lnTo>
                  <a:lnTo>
                    <a:pt x="3224" y="786"/>
                  </a:lnTo>
                  <a:lnTo>
                    <a:pt x="3224" y="563"/>
                  </a:lnTo>
                  <a:lnTo>
                    <a:pt x="3162" y="456"/>
                  </a:lnTo>
                  <a:lnTo>
                    <a:pt x="3108" y="375"/>
                  </a:lnTo>
                  <a:lnTo>
                    <a:pt x="2983" y="295"/>
                  </a:lnTo>
                  <a:lnTo>
                    <a:pt x="2805" y="250"/>
                  </a:lnTo>
                  <a:lnTo>
                    <a:pt x="2501" y="366"/>
                  </a:lnTo>
                  <a:lnTo>
                    <a:pt x="2447" y="411"/>
                  </a:lnTo>
                  <a:lnTo>
                    <a:pt x="2447" y="375"/>
                  </a:lnTo>
                  <a:lnTo>
                    <a:pt x="2412" y="197"/>
                  </a:lnTo>
                  <a:lnTo>
                    <a:pt x="2322" y="81"/>
                  </a:lnTo>
                  <a:lnTo>
                    <a:pt x="2251" y="45"/>
                  </a:lnTo>
                  <a:lnTo>
                    <a:pt x="2108" y="0"/>
                  </a:lnTo>
                  <a:lnTo>
                    <a:pt x="1894" y="27"/>
                  </a:lnTo>
                  <a:lnTo>
                    <a:pt x="1760" y="161"/>
                  </a:lnTo>
                  <a:lnTo>
                    <a:pt x="1670" y="348"/>
                  </a:lnTo>
                  <a:lnTo>
                    <a:pt x="1653" y="447"/>
                  </a:lnTo>
                  <a:lnTo>
                    <a:pt x="1608" y="366"/>
                  </a:lnTo>
                  <a:lnTo>
                    <a:pt x="1295" y="63"/>
                  </a:lnTo>
                  <a:lnTo>
                    <a:pt x="1090" y="18"/>
                  </a:lnTo>
                  <a:lnTo>
                    <a:pt x="938" y="63"/>
                  </a:lnTo>
                  <a:lnTo>
                    <a:pt x="858" y="116"/>
                  </a:lnTo>
                  <a:lnTo>
                    <a:pt x="786" y="179"/>
                  </a:lnTo>
                  <a:lnTo>
                    <a:pt x="697" y="313"/>
                  </a:lnTo>
                  <a:lnTo>
                    <a:pt x="661" y="500"/>
                  </a:lnTo>
                  <a:lnTo>
                    <a:pt x="795" y="795"/>
                  </a:lnTo>
                  <a:lnTo>
                    <a:pt x="840" y="840"/>
                  </a:lnTo>
                  <a:lnTo>
                    <a:pt x="751" y="786"/>
                  </a:lnTo>
                  <a:lnTo>
                    <a:pt x="385" y="715"/>
                  </a:lnTo>
                  <a:lnTo>
                    <a:pt x="242" y="750"/>
                  </a:lnTo>
                  <a:lnTo>
                    <a:pt x="117" y="831"/>
                  </a:lnTo>
                  <a:lnTo>
                    <a:pt x="36" y="1000"/>
                  </a:lnTo>
                  <a:lnTo>
                    <a:pt x="9" y="1116"/>
                  </a:lnTo>
                  <a:lnTo>
                    <a:pt x="9" y="1170"/>
                  </a:lnTo>
                  <a:lnTo>
                    <a:pt x="45" y="1259"/>
                  </a:lnTo>
                  <a:lnTo>
                    <a:pt x="152" y="1358"/>
                  </a:lnTo>
                  <a:lnTo>
                    <a:pt x="438" y="1474"/>
                  </a:lnTo>
                  <a:lnTo>
                    <a:pt x="510" y="1491"/>
                  </a:lnTo>
                  <a:lnTo>
                    <a:pt x="429" y="1500"/>
                  </a:lnTo>
                  <a:lnTo>
                    <a:pt x="99" y="1652"/>
                  </a:lnTo>
                  <a:lnTo>
                    <a:pt x="9" y="1804"/>
                  </a:lnTo>
                  <a:lnTo>
                    <a:pt x="1" y="1938"/>
                  </a:lnTo>
                  <a:lnTo>
                    <a:pt x="27" y="2018"/>
                  </a:lnTo>
                  <a:lnTo>
                    <a:pt x="54" y="2099"/>
                  </a:lnTo>
                  <a:lnTo>
                    <a:pt x="143" y="2215"/>
                  </a:lnTo>
                  <a:lnTo>
                    <a:pt x="286" y="2295"/>
                  </a:lnTo>
                  <a:lnTo>
                    <a:pt x="563" y="2259"/>
                  </a:lnTo>
                  <a:lnTo>
                    <a:pt x="617" y="223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36;p33"/>
            <p:cNvSpPr/>
            <p:nvPr/>
          </p:nvSpPr>
          <p:spPr>
            <a:xfrm>
              <a:off x="5154473" y="1722582"/>
              <a:ext cx="143678" cy="124429"/>
            </a:xfrm>
            <a:custGeom>
              <a:avLst/>
              <a:gdLst/>
              <a:ahLst/>
              <a:cxnLst/>
              <a:rect l="l" t="t" r="r" b="b"/>
              <a:pathLst>
                <a:path w="3538" h="3064" extrusionOk="0">
                  <a:moveTo>
                    <a:pt x="617" y="2233"/>
                  </a:moveTo>
                  <a:lnTo>
                    <a:pt x="599" y="2287"/>
                  </a:lnTo>
                  <a:lnTo>
                    <a:pt x="563" y="2537"/>
                  </a:lnTo>
                  <a:lnTo>
                    <a:pt x="608" y="2733"/>
                  </a:lnTo>
                  <a:lnTo>
                    <a:pt x="671" y="2814"/>
                  </a:lnTo>
                  <a:lnTo>
                    <a:pt x="751" y="2876"/>
                  </a:lnTo>
                  <a:lnTo>
                    <a:pt x="885" y="2948"/>
                  </a:lnTo>
                  <a:lnTo>
                    <a:pt x="1001" y="2957"/>
                  </a:lnTo>
                  <a:lnTo>
                    <a:pt x="1126" y="2903"/>
                  </a:lnTo>
                  <a:lnTo>
                    <a:pt x="1189" y="2858"/>
                  </a:lnTo>
                  <a:lnTo>
                    <a:pt x="1305" y="2769"/>
                  </a:lnTo>
                  <a:lnTo>
                    <a:pt x="1385" y="2617"/>
                  </a:lnTo>
                  <a:lnTo>
                    <a:pt x="1385" y="2600"/>
                  </a:lnTo>
                  <a:lnTo>
                    <a:pt x="1394" y="2644"/>
                  </a:lnTo>
                  <a:lnTo>
                    <a:pt x="1474" y="2876"/>
                  </a:lnTo>
                  <a:lnTo>
                    <a:pt x="1617" y="3010"/>
                  </a:lnTo>
                  <a:lnTo>
                    <a:pt x="1724" y="3046"/>
                  </a:lnTo>
                  <a:lnTo>
                    <a:pt x="1832" y="3064"/>
                  </a:lnTo>
                  <a:lnTo>
                    <a:pt x="2001" y="2975"/>
                  </a:lnTo>
                  <a:lnTo>
                    <a:pt x="2162" y="2760"/>
                  </a:lnTo>
                  <a:lnTo>
                    <a:pt x="2180" y="2707"/>
                  </a:lnTo>
                  <a:lnTo>
                    <a:pt x="2233" y="2742"/>
                  </a:lnTo>
                  <a:lnTo>
                    <a:pt x="2537" y="2841"/>
                  </a:lnTo>
                  <a:lnTo>
                    <a:pt x="2769" y="2805"/>
                  </a:lnTo>
                  <a:lnTo>
                    <a:pt x="2876" y="2733"/>
                  </a:lnTo>
                  <a:lnTo>
                    <a:pt x="2939" y="2644"/>
                  </a:lnTo>
                  <a:lnTo>
                    <a:pt x="2992" y="2421"/>
                  </a:lnTo>
                  <a:lnTo>
                    <a:pt x="2957" y="2108"/>
                  </a:lnTo>
                  <a:lnTo>
                    <a:pt x="2939" y="2046"/>
                  </a:lnTo>
                  <a:lnTo>
                    <a:pt x="2983" y="2064"/>
                  </a:lnTo>
                  <a:lnTo>
                    <a:pt x="3242" y="2037"/>
                  </a:lnTo>
                  <a:lnTo>
                    <a:pt x="3421" y="1912"/>
                  </a:lnTo>
                  <a:lnTo>
                    <a:pt x="3493" y="1778"/>
                  </a:lnTo>
                  <a:lnTo>
                    <a:pt x="3528" y="1689"/>
                  </a:lnTo>
                  <a:lnTo>
                    <a:pt x="3537" y="1528"/>
                  </a:lnTo>
                  <a:lnTo>
                    <a:pt x="3457" y="1340"/>
                  </a:lnTo>
                  <a:lnTo>
                    <a:pt x="3144" y="1135"/>
                  </a:lnTo>
                  <a:lnTo>
                    <a:pt x="3064" y="1117"/>
                  </a:lnTo>
                  <a:lnTo>
                    <a:pt x="3100" y="1072"/>
                  </a:lnTo>
                  <a:lnTo>
                    <a:pt x="3225" y="787"/>
                  </a:lnTo>
                  <a:lnTo>
                    <a:pt x="3234" y="563"/>
                  </a:lnTo>
                  <a:lnTo>
                    <a:pt x="3171" y="456"/>
                  </a:lnTo>
                  <a:lnTo>
                    <a:pt x="3109" y="385"/>
                  </a:lnTo>
                  <a:lnTo>
                    <a:pt x="2992" y="296"/>
                  </a:lnTo>
                  <a:lnTo>
                    <a:pt x="2805" y="251"/>
                  </a:lnTo>
                  <a:lnTo>
                    <a:pt x="2501" y="367"/>
                  </a:lnTo>
                  <a:lnTo>
                    <a:pt x="2448" y="421"/>
                  </a:lnTo>
                  <a:lnTo>
                    <a:pt x="2448" y="385"/>
                  </a:lnTo>
                  <a:lnTo>
                    <a:pt x="2412" y="197"/>
                  </a:lnTo>
                  <a:lnTo>
                    <a:pt x="2332" y="81"/>
                  </a:lnTo>
                  <a:lnTo>
                    <a:pt x="2260" y="46"/>
                  </a:lnTo>
                  <a:lnTo>
                    <a:pt x="2117" y="1"/>
                  </a:lnTo>
                  <a:lnTo>
                    <a:pt x="1903" y="37"/>
                  </a:lnTo>
                  <a:lnTo>
                    <a:pt x="1760" y="171"/>
                  </a:lnTo>
                  <a:lnTo>
                    <a:pt x="1680" y="358"/>
                  </a:lnTo>
                  <a:lnTo>
                    <a:pt x="1653" y="456"/>
                  </a:lnTo>
                  <a:lnTo>
                    <a:pt x="1608" y="367"/>
                  </a:lnTo>
                  <a:lnTo>
                    <a:pt x="1305" y="63"/>
                  </a:lnTo>
                  <a:lnTo>
                    <a:pt x="1090" y="19"/>
                  </a:lnTo>
                  <a:lnTo>
                    <a:pt x="939" y="63"/>
                  </a:lnTo>
                  <a:lnTo>
                    <a:pt x="858" y="126"/>
                  </a:lnTo>
                  <a:lnTo>
                    <a:pt x="787" y="188"/>
                  </a:lnTo>
                  <a:lnTo>
                    <a:pt x="706" y="313"/>
                  </a:lnTo>
                  <a:lnTo>
                    <a:pt x="671" y="501"/>
                  </a:lnTo>
                  <a:lnTo>
                    <a:pt x="796" y="796"/>
                  </a:lnTo>
                  <a:lnTo>
                    <a:pt x="849" y="840"/>
                  </a:lnTo>
                  <a:lnTo>
                    <a:pt x="751" y="796"/>
                  </a:lnTo>
                  <a:lnTo>
                    <a:pt x="385" y="724"/>
                  </a:lnTo>
                  <a:lnTo>
                    <a:pt x="242" y="751"/>
                  </a:lnTo>
                  <a:lnTo>
                    <a:pt x="117" y="840"/>
                  </a:lnTo>
                  <a:lnTo>
                    <a:pt x="37" y="1001"/>
                  </a:lnTo>
                  <a:lnTo>
                    <a:pt x="19" y="1126"/>
                  </a:lnTo>
                  <a:lnTo>
                    <a:pt x="19" y="1171"/>
                  </a:lnTo>
                  <a:lnTo>
                    <a:pt x="54" y="1260"/>
                  </a:lnTo>
                  <a:lnTo>
                    <a:pt x="162" y="1367"/>
                  </a:lnTo>
                  <a:lnTo>
                    <a:pt x="447" y="1483"/>
                  </a:lnTo>
                  <a:lnTo>
                    <a:pt x="510" y="1492"/>
                  </a:lnTo>
                  <a:lnTo>
                    <a:pt x="430" y="1501"/>
                  </a:lnTo>
                  <a:lnTo>
                    <a:pt x="108" y="1662"/>
                  </a:lnTo>
                  <a:lnTo>
                    <a:pt x="10" y="1805"/>
                  </a:lnTo>
                  <a:lnTo>
                    <a:pt x="1" y="1939"/>
                  </a:lnTo>
                  <a:lnTo>
                    <a:pt x="28" y="2019"/>
                  </a:lnTo>
                  <a:lnTo>
                    <a:pt x="63" y="2108"/>
                  </a:lnTo>
                  <a:lnTo>
                    <a:pt x="144" y="2216"/>
                  </a:lnTo>
                  <a:lnTo>
                    <a:pt x="287" y="2305"/>
                  </a:lnTo>
                  <a:lnTo>
                    <a:pt x="563" y="2269"/>
                  </a:lnTo>
                  <a:lnTo>
                    <a:pt x="617" y="2233"/>
                  </a:lnTo>
                  <a:close/>
                </a:path>
              </a:pathLst>
            </a:custGeom>
            <a:solidFill>
              <a:srgbClr val="2F8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37;p33"/>
            <p:cNvSpPr/>
            <p:nvPr/>
          </p:nvSpPr>
          <p:spPr>
            <a:xfrm>
              <a:off x="5140706" y="1745080"/>
              <a:ext cx="151638" cy="139658"/>
            </a:xfrm>
            <a:custGeom>
              <a:avLst/>
              <a:gdLst/>
              <a:ahLst/>
              <a:cxnLst/>
              <a:rect l="l" t="t" r="r" b="b"/>
              <a:pathLst>
                <a:path w="3734" h="3439" extrusionOk="0">
                  <a:moveTo>
                    <a:pt x="545" y="2126"/>
                  </a:moveTo>
                  <a:lnTo>
                    <a:pt x="510" y="2171"/>
                  </a:lnTo>
                  <a:lnTo>
                    <a:pt x="393" y="2421"/>
                  </a:lnTo>
                  <a:lnTo>
                    <a:pt x="385" y="2626"/>
                  </a:lnTo>
                  <a:lnTo>
                    <a:pt x="429" y="2733"/>
                  </a:lnTo>
                  <a:lnTo>
                    <a:pt x="483" y="2822"/>
                  </a:lnTo>
                  <a:lnTo>
                    <a:pt x="599" y="2930"/>
                  </a:lnTo>
                  <a:lnTo>
                    <a:pt x="715" y="2974"/>
                  </a:lnTo>
                  <a:lnTo>
                    <a:pt x="858" y="2956"/>
                  </a:lnTo>
                  <a:lnTo>
                    <a:pt x="938" y="2939"/>
                  </a:lnTo>
                  <a:lnTo>
                    <a:pt x="1081" y="2876"/>
                  </a:lnTo>
                  <a:lnTo>
                    <a:pt x="1215" y="2742"/>
                  </a:lnTo>
                  <a:lnTo>
                    <a:pt x="1224" y="2724"/>
                  </a:lnTo>
                  <a:lnTo>
                    <a:pt x="1206" y="2787"/>
                  </a:lnTo>
                  <a:lnTo>
                    <a:pt x="1224" y="3117"/>
                  </a:lnTo>
                  <a:lnTo>
                    <a:pt x="1322" y="3331"/>
                  </a:lnTo>
                  <a:lnTo>
                    <a:pt x="1420" y="3403"/>
                  </a:lnTo>
                  <a:lnTo>
                    <a:pt x="1474" y="3430"/>
                  </a:lnTo>
                  <a:lnTo>
                    <a:pt x="1581" y="3439"/>
                  </a:lnTo>
                  <a:lnTo>
                    <a:pt x="1733" y="3376"/>
                  </a:lnTo>
                  <a:lnTo>
                    <a:pt x="1965" y="3135"/>
                  </a:lnTo>
                  <a:lnTo>
                    <a:pt x="2001" y="3072"/>
                  </a:lnTo>
                  <a:lnTo>
                    <a:pt x="2046" y="3126"/>
                  </a:lnTo>
                  <a:lnTo>
                    <a:pt x="2322" y="3305"/>
                  </a:lnTo>
                  <a:lnTo>
                    <a:pt x="2510" y="3349"/>
                  </a:lnTo>
                  <a:lnTo>
                    <a:pt x="2635" y="3331"/>
                  </a:lnTo>
                  <a:lnTo>
                    <a:pt x="2697" y="3296"/>
                  </a:lnTo>
                  <a:lnTo>
                    <a:pt x="2796" y="3233"/>
                  </a:lnTo>
                  <a:lnTo>
                    <a:pt x="2912" y="3019"/>
                  </a:lnTo>
                  <a:lnTo>
                    <a:pt x="2965" y="2688"/>
                  </a:lnTo>
                  <a:lnTo>
                    <a:pt x="2965" y="2626"/>
                  </a:lnTo>
                  <a:lnTo>
                    <a:pt x="3010" y="2653"/>
                  </a:lnTo>
                  <a:lnTo>
                    <a:pt x="3278" y="2706"/>
                  </a:lnTo>
                  <a:lnTo>
                    <a:pt x="3501" y="2626"/>
                  </a:lnTo>
                  <a:lnTo>
                    <a:pt x="3608" y="2510"/>
                  </a:lnTo>
                  <a:lnTo>
                    <a:pt x="3671" y="2429"/>
                  </a:lnTo>
                  <a:lnTo>
                    <a:pt x="3733" y="2269"/>
                  </a:lnTo>
                  <a:lnTo>
                    <a:pt x="3706" y="2054"/>
                  </a:lnTo>
                  <a:lnTo>
                    <a:pt x="3448" y="1751"/>
                  </a:lnTo>
                  <a:lnTo>
                    <a:pt x="3367" y="1706"/>
                  </a:lnTo>
                  <a:lnTo>
                    <a:pt x="3430" y="1679"/>
                  </a:lnTo>
                  <a:lnTo>
                    <a:pt x="3662" y="1447"/>
                  </a:lnTo>
                  <a:lnTo>
                    <a:pt x="3715" y="1269"/>
                  </a:lnTo>
                  <a:lnTo>
                    <a:pt x="3706" y="1135"/>
                  </a:lnTo>
                  <a:lnTo>
                    <a:pt x="3680" y="1063"/>
                  </a:lnTo>
                  <a:lnTo>
                    <a:pt x="3626" y="974"/>
                  </a:lnTo>
                  <a:lnTo>
                    <a:pt x="3519" y="849"/>
                  </a:lnTo>
                  <a:lnTo>
                    <a:pt x="3340" y="760"/>
                  </a:lnTo>
                  <a:lnTo>
                    <a:pt x="3010" y="777"/>
                  </a:lnTo>
                  <a:lnTo>
                    <a:pt x="2947" y="813"/>
                  </a:lnTo>
                  <a:lnTo>
                    <a:pt x="2965" y="777"/>
                  </a:lnTo>
                  <a:lnTo>
                    <a:pt x="2974" y="581"/>
                  </a:lnTo>
                  <a:lnTo>
                    <a:pt x="2930" y="429"/>
                  </a:lnTo>
                  <a:lnTo>
                    <a:pt x="2867" y="376"/>
                  </a:lnTo>
                  <a:lnTo>
                    <a:pt x="2733" y="286"/>
                  </a:lnTo>
                  <a:lnTo>
                    <a:pt x="2501" y="260"/>
                  </a:lnTo>
                  <a:lnTo>
                    <a:pt x="2322" y="349"/>
                  </a:lnTo>
                  <a:lnTo>
                    <a:pt x="2179" y="518"/>
                  </a:lnTo>
                  <a:lnTo>
                    <a:pt x="2126" y="608"/>
                  </a:lnTo>
                  <a:lnTo>
                    <a:pt x="2108" y="510"/>
                  </a:lnTo>
                  <a:lnTo>
                    <a:pt x="1929" y="170"/>
                  </a:lnTo>
                  <a:lnTo>
                    <a:pt x="1822" y="63"/>
                  </a:lnTo>
                  <a:lnTo>
                    <a:pt x="1688" y="1"/>
                  </a:lnTo>
                  <a:lnTo>
                    <a:pt x="1519" y="1"/>
                  </a:lnTo>
                  <a:lnTo>
                    <a:pt x="1420" y="36"/>
                  </a:lnTo>
                  <a:lnTo>
                    <a:pt x="1322" y="81"/>
                  </a:lnTo>
                  <a:lnTo>
                    <a:pt x="1197" y="188"/>
                  </a:lnTo>
                  <a:lnTo>
                    <a:pt x="1108" y="367"/>
                  </a:lnTo>
                  <a:lnTo>
                    <a:pt x="1153" y="706"/>
                  </a:lnTo>
                  <a:lnTo>
                    <a:pt x="1188" y="769"/>
                  </a:lnTo>
                  <a:lnTo>
                    <a:pt x="1108" y="706"/>
                  </a:lnTo>
                  <a:lnTo>
                    <a:pt x="777" y="554"/>
                  </a:lnTo>
                  <a:lnTo>
                    <a:pt x="635" y="554"/>
                  </a:lnTo>
                  <a:lnTo>
                    <a:pt x="492" y="608"/>
                  </a:lnTo>
                  <a:lnTo>
                    <a:pt x="358" y="751"/>
                  </a:lnTo>
                  <a:lnTo>
                    <a:pt x="304" y="867"/>
                  </a:lnTo>
                  <a:lnTo>
                    <a:pt x="286" y="965"/>
                  </a:lnTo>
                  <a:lnTo>
                    <a:pt x="367" y="1135"/>
                  </a:lnTo>
                  <a:lnTo>
                    <a:pt x="590" y="1304"/>
                  </a:lnTo>
                  <a:lnTo>
                    <a:pt x="652" y="1331"/>
                  </a:lnTo>
                  <a:lnTo>
                    <a:pt x="563" y="1322"/>
                  </a:lnTo>
                  <a:lnTo>
                    <a:pt x="188" y="1385"/>
                  </a:lnTo>
                  <a:lnTo>
                    <a:pt x="45" y="1510"/>
                  </a:lnTo>
                  <a:lnTo>
                    <a:pt x="1" y="1644"/>
                  </a:lnTo>
                  <a:lnTo>
                    <a:pt x="1" y="1733"/>
                  </a:lnTo>
                  <a:lnTo>
                    <a:pt x="9" y="1822"/>
                  </a:lnTo>
                  <a:lnTo>
                    <a:pt x="63" y="1965"/>
                  </a:lnTo>
                  <a:lnTo>
                    <a:pt x="188" y="2090"/>
                  </a:lnTo>
                  <a:lnTo>
                    <a:pt x="483" y="2144"/>
                  </a:lnTo>
                  <a:lnTo>
                    <a:pt x="545" y="2126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38;p33"/>
            <p:cNvSpPr/>
            <p:nvPr/>
          </p:nvSpPr>
          <p:spPr>
            <a:xfrm>
              <a:off x="5236463" y="1878524"/>
              <a:ext cx="65666" cy="103028"/>
            </a:xfrm>
            <a:custGeom>
              <a:avLst/>
              <a:gdLst/>
              <a:ahLst/>
              <a:cxnLst/>
              <a:rect l="l" t="t" r="r" b="b"/>
              <a:pathLst>
                <a:path w="1617" h="2537" fill="none" extrusionOk="0">
                  <a:moveTo>
                    <a:pt x="1322" y="1"/>
                  </a:moveTo>
                  <a:lnTo>
                    <a:pt x="1322" y="99"/>
                  </a:lnTo>
                  <a:lnTo>
                    <a:pt x="1223" y="733"/>
                  </a:lnTo>
                  <a:lnTo>
                    <a:pt x="1009" y="1278"/>
                  </a:lnTo>
                  <a:lnTo>
                    <a:pt x="839" y="1555"/>
                  </a:lnTo>
                  <a:lnTo>
                    <a:pt x="643" y="1814"/>
                  </a:lnTo>
                  <a:lnTo>
                    <a:pt x="339" y="2180"/>
                  </a:lnTo>
                  <a:lnTo>
                    <a:pt x="36" y="2457"/>
                  </a:lnTo>
                  <a:lnTo>
                    <a:pt x="0" y="2474"/>
                  </a:lnTo>
                  <a:lnTo>
                    <a:pt x="18" y="2492"/>
                  </a:lnTo>
                  <a:lnTo>
                    <a:pt x="241" y="2537"/>
                  </a:lnTo>
                  <a:lnTo>
                    <a:pt x="545" y="2528"/>
                  </a:lnTo>
                  <a:lnTo>
                    <a:pt x="804" y="2457"/>
                  </a:lnTo>
                  <a:lnTo>
                    <a:pt x="1098" y="2331"/>
                  </a:lnTo>
                  <a:lnTo>
                    <a:pt x="1429" y="2117"/>
                  </a:lnTo>
                  <a:lnTo>
                    <a:pt x="1616" y="1974"/>
                  </a:lnTo>
                  <a:lnTo>
                    <a:pt x="1554" y="1822"/>
                  </a:lnTo>
                  <a:lnTo>
                    <a:pt x="1313" y="974"/>
                  </a:lnTo>
                  <a:lnTo>
                    <a:pt x="1259" y="483"/>
                  </a:lnTo>
                  <a:lnTo>
                    <a:pt x="1277" y="179"/>
                  </a:lnTo>
                  <a:lnTo>
                    <a:pt x="1313" y="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39;p33"/>
            <p:cNvSpPr/>
            <p:nvPr/>
          </p:nvSpPr>
          <p:spPr>
            <a:xfrm>
              <a:off x="5281418" y="1919134"/>
              <a:ext cx="126947" cy="136044"/>
            </a:xfrm>
            <a:custGeom>
              <a:avLst/>
              <a:gdLst/>
              <a:ahLst/>
              <a:cxnLst/>
              <a:rect l="l" t="t" r="r" b="b"/>
              <a:pathLst>
                <a:path w="3126" h="3350" extrusionOk="0">
                  <a:moveTo>
                    <a:pt x="1126" y="1"/>
                  </a:moveTo>
                  <a:lnTo>
                    <a:pt x="1117" y="135"/>
                  </a:lnTo>
                  <a:lnTo>
                    <a:pt x="902" y="814"/>
                  </a:lnTo>
                  <a:lnTo>
                    <a:pt x="733" y="1144"/>
                  </a:lnTo>
                  <a:lnTo>
                    <a:pt x="500" y="1483"/>
                  </a:lnTo>
                  <a:lnTo>
                    <a:pt x="188" y="1823"/>
                  </a:lnTo>
                  <a:lnTo>
                    <a:pt x="0" y="1992"/>
                  </a:lnTo>
                  <a:lnTo>
                    <a:pt x="0" y="2019"/>
                  </a:lnTo>
                  <a:lnTo>
                    <a:pt x="18" y="2242"/>
                  </a:lnTo>
                  <a:lnTo>
                    <a:pt x="134" y="2528"/>
                  </a:lnTo>
                  <a:lnTo>
                    <a:pt x="286" y="2742"/>
                  </a:lnTo>
                  <a:lnTo>
                    <a:pt x="500" y="2984"/>
                  </a:lnTo>
                  <a:lnTo>
                    <a:pt x="813" y="3225"/>
                  </a:lnTo>
                  <a:lnTo>
                    <a:pt x="1009" y="3350"/>
                  </a:lnTo>
                  <a:lnTo>
                    <a:pt x="1126" y="3242"/>
                  </a:lnTo>
                  <a:lnTo>
                    <a:pt x="1849" y="2733"/>
                  </a:lnTo>
                  <a:lnTo>
                    <a:pt x="2295" y="2528"/>
                  </a:lnTo>
                  <a:lnTo>
                    <a:pt x="2590" y="2439"/>
                  </a:lnTo>
                  <a:lnTo>
                    <a:pt x="2742" y="2430"/>
                  </a:lnTo>
                  <a:lnTo>
                    <a:pt x="2938" y="2457"/>
                  </a:lnTo>
                  <a:lnTo>
                    <a:pt x="3126" y="2492"/>
                  </a:lnTo>
                  <a:lnTo>
                    <a:pt x="3126" y="2448"/>
                  </a:lnTo>
                  <a:lnTo>
                    <a:pt x="3054" y="2216"/>
                  </a:lnTo>
                  <a:lnTo>
                    <a:pt x="2983" y="2082"/>
                  </a:lnTo>
                  <a:lnTo>
                    <a:pt x="2929" y="2064"/>
                  </a:lnTo>
                  <a:lnTo>
                    <a:pt x="2787" y="2055"/>
                  </a:lnTo>
                  <a:lnTo>
                    <a:pt x="2501" y="2091"/>
                  </a:lnTo>
                  <a:lnTo>
                    <a:pt x="2278" y="2091"/>
                  </a:lnTo>
                  <a:lnTo>
                    <a:pt x="2152" y="2064"/>
                  </a:lnTo>
                  <a:lnTo>
                    <a:pt x="2090" y="2046"/>
                  </a:lnTo>
                  <a:lnTo>
                    <a:pt x="2027" y="1992"/>
                  </a:lnTo>
                  <a:lnTo>
                    <a:pt x="2019" y="1903"/>
                  </a:lnTo>
                  <a:lnTo>
                    <a:pt x="2260" y="1680"/>
                  </a:lnTo>
                  <a:lnTo>
                    <a:pt x="2501" y="1555"/>
                  </a:lnTo>
                  <a:lnTo>
                    <a:pt x="2840" y="1331"/>
                  </a:lnTo>
                  <a:lnTo>
                    <a:pt x="2929" y="1242"/>
                  </a:lnTo>
                  <a:lnTo>
                    <a:pt x="2778" y="992"/>
                  </a:lnTo>
                  <a:lnTo>
                    <a:pt x="2706" y="1055"/>
                  </a:lnTo>
                  <a:lnTo>
                    <a:pt x="2322" y="1296"/>
                  </a:lnTo>
                  <a:lnTo>
                    <a:pt x="2054" y="1421"/>
                  </a:lnTo>
                  <a:lnTo>
                    <a:pt x="1947" y="1430"/>
                  </a:lnTo>
                  <a:lnTo>
                    <a:pt x="1911" y="1421"/>
                  </a:lnTo>
                  <a:lnTo>
                    <a:pt x="1867" y="1376"/>
                  </a:lnTo>
                  <a:lnTo>
                    <a:pt x="1876" y="1251"/>
                  </a:lnTo>
                  <a:lnTo>
                    <a:pt x="2090" y="867"/>
                  </a:lnTo>
                  <a:lnTo>
                    <a:pt x="2269" y="599"/>
                  </a:lnTo>
                  <a:lnTo>
                    <a:pt x="2304" y="528"/>
                  </a:lnTo>
                  <a:lnTo>
                    <a:pt x="2242" y="412"/>
                  </a:lnTo>
                  <a:lnTo>
                    <a:pt x="2045" y="313"/>
                  </a:lnTo>
                  <a:lnTo>
                    <a:pt x="1992" y="305"/>
                  </a:lnTo>
                  <a:lnTo>
                    <a:pt x="1956" y="403"/>
                  </a:lnTo>
                  <a:lnTo>
                    <a:pt x="1733" y="840"/>
                  </a:lnTo>
                  <a:lnTo>
                    <a:pt x="1599" y="1010"/>
                  </a:lnTo>
                  <a:lnTo>
                    <a:pt x="1510" y="1064"/>
                  </a:lnTo>
                  <a:lnTo>
                    <a:pt x="1465" y="1073"/>
                  </a:lnTo>
                  <a:lnTo>
                    <a:pt x="1429" y="1064"/>
                  </a:lnTo>
                  <a:lnTo>
                    <a:pt x="1393" y="1001"/>
                  </a:lnTo>
                  <a:lnTo>
                    <a:pt x="1393" y="831"/>
                  </a:lnTo>
                  <a:lnTo>
                    <a:pt x="1518" y="438"/>
                  </a:lnTo>
                  <a:lnTo>
                    <a:pt x="1554" y="34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66B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0;p33"/>
            <p:cNvSpPr/>
            <p:nvPr/>
          </p:nvSpPr>
          <p:spPr>
            <a:xfrm>
              <a:off x="5285032" y="1820168"/>
              <a:ext cx="143272" cy="126216"/>
            </a:xfrm>
            <a:custGeom>
              <a:avLst/>
              <a:gdLst/>
              <a:ahLst/>
              <a:cxnLst/>
              <a:rect l="l" t="t" r="r" b="b"/>
              <a:pathLst>
                <a:path w="3528" h="3108" extrusionOk="0">
                  <a:moveTo>
                    <a:pt x="528" y="2045"/>
                  </a:moveTo>
                  <a:lnTo>
                    <a:pt x="501" y="2081"/>
                  </a:lnTo>
                  <a:lnTo>
                    <a:pt x="429" y="2313"/>
                  </a:lnTo>
                  <a:lnTo>
                    <a:pt x="447" y="2492"/>
                  </a:lnTo>
                  <a:lnTo>
                    <a:pt x="501" y="2581"/>
                  </a:lnTo>
                  <a:lnTo>
                    <a:pt x="590" y="2688"/>
                  </a:lnTo>
                  <a:lnTo>
                    <a:pt x="751" y="2777"/>
                  </a:lnTo>
                  <a:lnTo>
                    <a:pt x="885" y="2768"/>
                  </a:lnTo>
                  <a:lnTo>
                    <a:pt x="965" y="2750"/>
                  </a:lnTo>
                  <a:lnTo>
                    <a:pt x="1170" y="2625"/>
                  </a:lnTo>
                  <a:lnTo>
                    <a:pt x="1188" y="2581"/>
                  </a:lnTo>
                  <a:lnTo>
                    <a:pt x="1188" y="2617"/>
                  </a:lnTo>
                  <a:lnTo>
                    <a:pt x="1242" y="2813"/>
                  </a:lnTo>
                  <a:lnTo>
                    <a:pt x="1349" y="2956"/>
                  </a:lnTo>
                  <a:lnTo>
                    <a:pt x="1447" y="3009"/>
                  </a:lnTo>
                  <a:lnTo>
                    <a:pt x="1546" y="3054"/>
                  </a:lnTo>
                  <a:lnTo>
                    <a:pt x="1724" y="3036"/>
                  </a:lnTo>
                  <a:lnTo>
                    <a:pt x="1912" y="2911"/>
                  </a:lnTo>
                  <a:lnTo>
                    <a:pt x="1938" y="2875"/>
                  </a:lnTo>
                  <a:lnTo>
                    <a:pt x="1983" y="2920"/>
                  </a:lnTo>
                  <a:lnTo>
                    <a:pt x="2251" y="3081"/>
                  </a:lnTo>
                  <a:lnTo>
                    <a:pt x="2483" y="3108"/>
                  </a:lnTo>
                  <a:lnTo>
                    <a:pt x="2599" y="3054"/>
                  </a:lnTo>
                  <a:lnTo>
                    <a:pt x="2689" y="2992"/>
                  </a:lnTo>
                  <a:lnTo>
                    <a:pt x="2787" y="2786"/>
                  </a:lnTo>
                  <a:lnTo>
                    <a:pt x="2831" y="2474"/>
                  </a:lnTo>
                  <a:lnTo>
                    <a:pt x="2823" y="2411"/>
                  </a:lnTo>
                  <a:lnTo>
                    <a:pt x="2867" y="2438"/>
                  </a:lnTo>
                  <a:lnTo>
                    <a:pt x="3126" y="2474"/>
                  </a:lnTo>
                  <a:lnTo>
                    <a:pt x="3332" y="2393"/>
                  </a:lnTo>
                  <a:lnTo>
                    <a:pt x="3430" y="2277"/>
                  </a:lnTo>
                  <a:lnTo>
                    <a:pt x="3483" y="2197"/>
                  </a:lnTo>
                  <a:lnTo>
                    <a:pt x="3528" y="2045"/>
                  </a:lnTo>
                  <a:lnTo>
                    <a:pt x="3501" y="1849"/>
                  </a:lnTo>
                  <a:lnTo>
                    <a:pt x="3242" y="1572"/>
                  </a:lnTo>
                  <a:lnTo>
                    <a:pt x="3162" y="1536"/>
                  </a:lnTo>
                  <a:lnTo>
                    <a:pt x="3215" y="1491"/>
                  </a:lnTo>
                  <a:lnTo>
                    <a:pt x="3412" y="1223"/>
                  </a:lnTo>
                  <a:lnTo>
                    <a:pt x="3466" y="1018"/>
                  </a:lnTo>
                  <a:lnTo>
                    <a:pt x="3430" y="920"/>
                  </a:lnTo>
                  <a:lnTo>
                    <a:pt x="3376" y="831"/>
                  </a:lnTo>
                  <a:lnTo>
                    <a:pt x="3260" y="714"/>
                  </a:lnTo>
                  <a:lnTo>
                    <a:pt x="3082" y="625"/>
                  </a:lnTo>
                  <a:lnTo>
                    <a:pt x="2787" y="679"/>
                  </a:lnTo>
                  <a:lnTo>
                    <a:pt x="2733" y="714"/>
                  </a:lnTo>
                  <a:lnTo>
                    <a:pt x="2760" y="679"/>
                  </a:lnTo>
                  <a:lnTo>
                    <a:pt x="2787" y="491"/>
                  </a:lnTo>
                  <a:lnTo>
                    <a:pt x="2724" y="339"/>
                  </a:lnTo>
                  <a:lnTo>
                    <a:pt x="2644" y="259"/>
                  </a:lnTo>
                  <a:lnTo>
                    <a:pt x="2519" y="179"/>
                  </a:lnTo>
                  <a:lnTo>
                    <a:pt x="2296" y="179"/>
                  </a:lnTo>
                  <a:lnTo>
                    <a:pt x="2126" y="286"/>
                  </a:lnTo>
                  <a:lnTo>
                    <a:pt x="2001" y="464"/>
                  </a:lnTo>
                  <a:lnTo>
                    <a:pt x="1956" y="554"/>
                  </a:lnTo>
                  <a:lnTo>
                    <a:pt x="1930" y="464"/>
                  </a:lnTo>
                  <a:lnTo>
                    <a:pt x="1706" y="98"/>
                  </a:lnTo>
                  <a:lnTo>
                    <a:pt x="1510" y="0"/>
                  </a:lnTo>
                  <a:lnTo>
                    <a:pt x="1358" y="9"/>
                  </a:lnTo>
                  <a:lnTo>
                    <a:pt x="1260" y="54"/>
                  </a:lnTo>
                  <a:lnTo>
                    <a:pt x="1179" y="98"/>
                  </a:lnTo>
                  <a:lnTo>
                    <a:pt x="1063" y="205"/>
                  </a:lnTo>
                  <a:lnTo>
                    <a:pt x="983" y="375"/>
                  </a:lnTo>
                  <a:lnTo>
                    <a:pt x="1037" y="688"/>
                  </a:lnTo>
                  <a:lnTo>
                    <a:pt x="1072" y="750"/>
                  </a:lnTo>
                  <a:lnTo>
                    <a:pt x="1001" y="679"/>
                  </a:lnTo>
                  <a:lnTo>
                    <a:pt x="661" y="518"/>
                  </a:lnTo>
                  <a:lnTo>
                    <a:pt x="510" y="518"/>
                  </a:lnTo>
                  <a:lnTo>
                    <a:pt x="376" y="572"/>
                  </a:lnTo>
                  <a:lnTo>
                    <a:pt x="251" y="714"/>
                  </a:lnTo>
                  <a:lnTo>
                    <a:pt x="206" y="822"/>
                  </a:lnTo>
                  <a:lnTo>
                    <a:pt x="197" y="875"/>
                  </a:lnTo>
                  <a:lnTo>
                    <a:pt x="206" y="964"/>
                  </a:lnTo>
                  <a:lnTo>
                    <a:pt x="286" y="1090"/>
                  </a:lnTo>
                  <a:lnTo>
                    <a:pt x="536" y="1268"/>
                  </a:lnTo>
                  <a:lnTo>
                    <a:pt x="599" y="1295"/>
                  </a:lnTo>
                  <a:lnTo>
                    <a:pt x="519" y="1295"/>
                  </a:lnTo>
                  <a:lnTo>
                    <a:pt x="170" y="1366"/>
                  </a:lnTo>
                  <a:lnTo>
                    <a:pt x="36" y="1491"/>
                  </a:lnTo>
                  <a:lnTo>
                    <a:pt x="1" y="1616"/>
                  </a:lnTo>
                  <a:lnTo>
                    <a:pt x="1" y="1697"/>
                  </a:lnTo>
                  <a:lnTo>
                    <a:pt x="19" y="1786"/>
                  </a:lnTo>
                  <a:lnTo>
                    <a:pt x="72" y="1920"/>
                  </a:lnTo>
                  <a:lnTo>
                    <a:pt x="188" y="2036"/>
                  </a:lnTo>
                  <a:lnTo>
                    <a:pt x="474" y="2063"/>
                  </a:lnTo>
                  <a:lnTo>
                    <a:pt x="528" y="2045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1;p33"/>
            <p:cNvSpPr/>
            <p:nvPr/>
          </p:nvSpPr>
          <p:spPr>
            <a:xfrm>
              <a:off x="5383673" y="1940901"/>
              <a:ext cx="130236" cy="142947"/>
            </a:xfrm>
            <a:custGeom>
              <a:avLst/>
              <a:gdLst/>
              <a:ahLst/>
              <a:cxnLst/>
              <a:rect l="l" t="t" r="r" b="b"/>
              <a:pathLst>
                <a:path w="3207" h="3520" extrusionOk="0">
                  <a:moveTo>
                    <a:pt x="590" y="956"/>
                  </a:moveTo>
                  <a:lnTo>
                    <a:pt x="545" y="956"/>
                  </a:lnTo>
                  <a:lnTo>
                    <a:pt x="286" y="1001"/>
                  </a:lnTo>
                  <a:lnTo>
                    <a:pt x="126" y="1108"/>
                  </a:lnTo>
                  <a:lnTo>
                    <a:pt x="72" y="1197"/>
                  </a:lnTo>
                  <a:lnTo>
                    <a:pt x="27" y="1296"/>
                  </a:lnTo>
                  <a:lnTo>
                    <a:pt x="1" y="1438"/>
                  </a:lnTo>
                  <a:lnTo>
                    <a:pt x="36" y="1555"/>
                  </a:lnTo>
                  <a:lnTo>
                    <a:pt x="126" y="1653"/>
                  </a:lnTo>
                  <a:lnTo>
                    <a:pt x="188" y="1706"/>
                  </a:lnTo>
                  <a:lnTo>
                    <a:pt x="313" y="1778"/>
                  </a:lnTo>
                  <a:lnTo>
                    <a:pt x="483" y="1805"/>
                  </a:lnTo>
                  <a:lnTo>
                    <a:pt x="501" y="1805"/>
                  </a:lnTo>
                  <a:lnTo>
                    <a:pt x="456" y="1822"/>
                  </a:lnTo>
                  <a:lnTo>
                    <a:pt x="277" y="1974"/>
                  </a:lnTo>
                  <a:lnTo>
                    <a:pt x="188" y="2153"/>
                  </a:lnTo>
                  <a:lnTo>
                    <a:pt x="188" y="2269"/>
                  </a:lnTo>
                  <a:lnTo>
                    <a:pt x="215" y="2376"/>
                  </a:lnTo>
                  <a:lnTo>
                    <a:pt x="349" y="2510"/>
                  </a:lnTo>
                  <a:lnTo>
                    <a:pt x="608" y="2590"/>
                  </a:lnTo>
                  <a:lnTo>
                    <a:pt x="661" y="2590"/>
                  </a:lnTo>
                  <a:lnTo>
                    <a:pt x="653" y="2653"/>
                  </a:lnTo>
                  <a:lnTo>
                    <a:pt x="661" y="2965"/>
                  </a:lnTo>
                  <a:lnTo>
                    <a:pt x="760" y="3180"/>
                  </a:lnTo>
                  <a:lnTo>
                    <a:pt x="867" y="3251"/>
                  </a:lnTo>
                  <a:lnTo>
                    <a:pt x="974" y="3287"/>
                  </a:lnTo>
                  <a:lnTo>
                    <a:pt x="1197" y="3260"/>
                  </a:lnTo>
                  <a:lnTo>
                    <a:pt x="1483" y="3117"/>
                  </a:lnTo>
                  <a:lnTo>
                    <a:pt x="1528" y="3082"/>
                  </a:lnTo>
                  <a:lnTo>
                    <a:pt x="1537" y="3135"/>
                  </a:lnTo>
                  <a:lnTo>
                    <a:pt x="1644" y="3367"/>
                  </a:lnTo>
                  <a:lnTo>
                    <a:pt x="1822" y="3492"/>
                  </a:lnTo>
                  <a:lnTo>
                    <a:pt x="1965" y="3519"/>
                  </a:lnTo>
                  <a:lnTo>
                    <a:pt x="2063" y="3519"/>
                  </a:lnTo>
                  <a:lnTo>
                    <a:pt x="2224" y="3483"/>
                  </a:lnTo>
                  <a:lnTo>
                    <a:pt x="2376" y="3341"/>
                  </a:lnTo>
                  <a:lnTo>
                    <a:pt x="2465" y="2983"/>
                  </a:lnTo>
                  <a:lnTo>
                    <a:pt x="2456" y="2894"/>
                  </a:lnTo>
                  <a:lnTo>
                    <a:pt x="2510" y="2921"/>
                  </a:lnTo>
                  <a:lnTo>
                    <a:pt x="2822" y="2948"/>
                  </a:lnTo>
                  <a:lnTo>
                    <a:pt x="3028" y="2876"/>
                  </a:lnTo>
                  <a:lnTo>
                    <a:pt x="3117" y="2778"/>
                  </a:lnTo>
                  <a:lnTo>
                    <a:pt x="3162" y="2698"/>
                  </a:lnTo>
                  <a:lnTo>
                    <a:pt x="3206" y="2555"/>
                  </a:lnTo>
                  <a:lnTo>
                    <a:pt x="3180" y="2367"/>
                  </a:lnTo>
                  <a:lnTo>
                    <a:pt x="2974" y="2117"/>
                  </a:lnTo>
                  <a:lnTo>
                    <a:pt x="2912" y="2090"/>
                  </a:lnTo>
                  <a:lnTo>
                    <a:pt x="2948" y="2081"/>
                  </a:lnTo>
                  <a:lnTo>
                    <a:pt x="3108" y="1983"/>
                  </a:lnTo>
                  <a:lnTo>
                    <a:pt x="3189" y="1867"/>
                  </a:lnTo>
                  <a:lnTo>
                    <a:pt x="3198" y="1787"/>
                  </a:lnTo>
                  <a:lnTo>
                    <a:pt x="3198" y="1635"/>
                  </a:lnTo>
                  <a:lnTo>
                    <a:pt x="3090" y="1447"/>
                  </a:lnTo>
                  <a:lnTo>
                    <a:pt x="2921" y="1358"/>
                  </a:lnTo>
                  <a:lnTo>
                    <a:pt x="2715" y="1340"/>
                  </a:lnTo>
                  <a:lnTo>
                    <a:pt x="2617" y="1349"/>
                  </a:lnTo>
                  <a:lnTo>
                    <a:pt x="2680" y="1278"/>
                  </a:lnTo>
                  <a:lnTo>
                    <a:pt x="2867" y="894"/>
                  </a:lnTo>
                  <a:lnTo>
                    <a:pt x="2840" y="679"/>
                  </a:lnTo>
                  <a:lnTo>
                    <a:pt x="2751" y="545"/>
                  </a:lnTo>
                  <a:lnTo>
                    <a:pt x="2671" y="492"/>
                  </a:lnTo>
                  <a:lnTo>
                    <a:pt x="2581" y="447"/>
                  </a:lnTo>
                  <a:lnTo>
                    <a:pt x="2430" y="403"/>
                  </a:lnTo>
                  <a:lnTo>
                    <a:pt x="2242" y="429"/>
                  </a:lnTo>
                  <a:lnTo>
                    <a:pt x="2010" y="653"/>
                  </a:lnTo>
                  <a:lnTo>
                    <a:pt x="1983" y="715"/>
                  </a:lnTo>
                  <a:lnTo>
                    <a:pt x="2001" y="608"/>
                  </a:lnTo>
                  <a:lnTo>
                    <a:pt x="1947" y="242"/>
                  </a:lnTo>
                  <a:lnTo>
                    <a:pt x="1876" y="117"/>
                  </a:lnTo>
                  <a:lnTo>
                    <a:pt x="1751" y="28"/>
                  </a:lnTo>
                  <a:lnTo>
                    <a:pt x="1563" y="1"/>
                  </a:lnTo>
                  <a:lnTo>
                    <a:pt x="1447" y="28"/>
                  </a:lnTo>
                  <a:lnTo>
                    <a:pt x="1403" y="36"/>
                  </a:lnTo>
                  <a:lnTo>
                    <a:pt x="1331" y="99"/>
                  </a:lnTo>
                  <a:lnTo>
                    <a:pt x="1269" y="233"/>
                  </a:lnTo>
                  <a:lnTo>
                    <a:pt x="1251" y="545"/>
                  </a:lnTo>
                  <a:lnTo>
                    <a:pt x="1260" y="608"/>
                  </a:lnTo>
                  <a:lnTo>
                    <a:pt x="1224" y="537"/>
                  </a:lnTo>
                  <a:lnTo>
                    <a:pt x="974" y="286"/>
                  </a:lnTo>
                  <a:lnTo>
                    <a:pt x="795" y="242"/>
                  </a:lnTo>
                  <a:lnTo>
                    <a:pt x="670" y="278"/>
                  </a:lnTo>
                  <a:lnTo>
                    <a:pt x="599" y="331"/>
                  </a:lnTo>
                  <a:lnTo>
                    <a:pt x="536" y="385"/>
                  </a:lnTo>
                  <a:lnTo>
                    <a:pt x="456" y="501"/>
                  </a:lnTo>
                  <a:lnTo>
                    <a:pt x="420" y="670"/>
                  </a:lnTo>
                  <a:lnTo>
                    <a:pt x="545" y="921"/>
                  </a:lnTo>
                  <a:lnTo>
                    <a:pt x="590" y="956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2;p33"/>
            <p:cNvSpPr/>
            <p:nvPr/>
          </p:nvSpPr>
          <p:spPr>
            <a:xfrm>
              <a:off x="5395287" y="1853143"/>
              <a:ext cx="130236" cy="142947"/>
            </a:xfrm>
            <a:custGeom>
              <a:avLst/>
              <a:gdLst/>
              <a:ahLst/>
              <a:cxnLst/>
              <a:rect l="l" t="t" r="r" b="b"/>
              <a:pathLst>
                <a:path w="3207" h="3520" extrusionOk="0">
                  <a:moveTo>
                    <a:pt x="590" y="956"/>
                  </a:moveTo>
                  <a:lnTo>
                    <a:pt x="536" y="947"/>
                  </a:lnTo>
                  <a:lnTo>
                    <a:pt x="286" y="1001"/>
                  </a:lnTo>
                  <a:lnTo>
                    <a:pt x="116" y="1099"/>
                  </a:lnTo>
                  <a:lnTo>
                    <a:pt x="63" y="1197"/>
                  </a:lnTo>
                  <a:lnTo>
                    <a:pt x="27" y="1287"/>
                  </a:lnTo>
                  <a:lnTo>
                    <a:pt x="0" y="1438"/>
                  </a:lnTo>
                  <a:lnTo>
                    <a:pt x="36" y="1546"/>
                  </a:lnTo>
                  <a:lnTo>
                    <a:pt x="125" y="1653"/>
                  </a:lnTo>
                  <a:lnTo>
                    <a:pt x="188" y="1697"/>
                  </a:lnTo>
                  <a:lnTo>
                    <a:pt x="304" y="1769"/>
                  </a:lnTo>
                  <a:lnTo>
                    <a:pt x="483" y="1805"/>
                  </a:lnTo>
                  <a:lnTo>
                    <a:pt x="500" y="1796"/>
                  </a:lnTo>
                  <a:lnTo>
                    <a:pt x="456" y="1813"/>
                  </a:lnTo>
                  <a:lnTo>
                    <a:pt x="268" y="1974"/>
                  </a:lnTo>
                  <a:lnTo>
                    <a:pt x="188" y="2144"/>
                  </a:lnTo>
                  <a:lnTo>
                    <a:pt x="188" y="2260"/>
                  </a:lnTo>
                  <a:lnTo>
                    <a:pt x="215" y="2367"/>
                  </a:lnTo>
                  <a:lnTo>
                    <a:pt x="349" y="2501"/>
                  </a:lnTo>
                  <a:lnTo>
                    <a:pt x="608" y="2581"/>
                  </a:lnTo>
                  <a:lnTo>
                    <a:pt x="661" y="2581"/>
                  </a:lnTo>
                  <a:lnTo>
                    <a:pt x="643" y="2644"/>
                  </a:lnTo>
                  <a:lnTo>
                    <a:pt x="652" y="2965"/>
                  </a:lnTo>
                  <a:lnTo>
                    <a:pt x="759" y="3171"/>
                  </a:lnTo>
                  <a:lnTo>
                    <a:pt x="867" y="3242"/>
                  </a:lnTo>
                  <a:lnTo>
                    <a:pt x="965" y="3278"/>
                  </a:lnTo>
                  <a:lnTo>
                    <a:pt x="1188" y="3251"/>
                  </a:lnTo>
                  <a:lnTo>
                    <a:pt x="1474" y="3117"/>
                  </a:lnTo>
                  <a:lnTo>
                    <a:pt x="1527" y="3082"/>
                  </a:lnTo>
                  <a:lnTo>
                    <a:pt x="1527" y="3126"/>
                  </a:lnTo>
                  <a:lnTo>
                    <a:pt x="1635" y="3367"/>
                  </a:lnTo>
                  <a:lnTo>
                    <a:pt x="1822" y="3492"/>
                  </a:lnTo>
                  <a:lnTo>
                    <a:pt x="1965" y="3519"/>
                  </a:lnTo>
                  <a:lnTo>
                    <a:pt x="2063" y="3519"/>
                  </a:lnTo>
                  <a:lnTo>
                    <a:pt x="2215" y="3474"/>
                  </a:lnTo>
                  <a:lnTo>
                    <a:pt x="2367" y="3340"/>
                  </a:lnTo>
                  <a:lnTo>
                    <a:pt x="2456" y="2974"/>
                  </a:lnTo>
                  <a:lnTo>
                    <a:pt x="2447" y="2894"/>
                  </a:lnTo>
                  <a:lnTo>
                    <a:pt x="2510" y="2912"/>
                  </a:lnTo>
                  <a:lnTo>
                    <a:pt x="2813" y="2939"/>
                  </a:lnTo>
                  <a:lnTo>
                    <a:pt x="3028" y="2867"/>
                  </a:lnTo>
                  <a:lnTo>
                    <a:pt x="3108" y="2778"/>
                  </a:lnTo>
                  <a:lnTo>
                    <a:pt x="3162" y="2698"/>
                  </a:lnTo>
                  <a:lnTo>
                    <a:pt x="3206" y="2555"/>
                  </a:lnTo>
                  <a:lnTo>
                    <a:pt x="3179" y="2367"/>
                  </a:lnTo>
                  <a:lnTo>
                    <a:pt x="2974" y="2117"/>
                  </a:lnTo>
                  <a:lnTo>
                    <a:pt x="2912" y="2081"/>
                  </a:lnTo>
                  <a:lnTo>
                    <a:pt x="2947" y="2072"/>
                  </a:lnTo>
                  <a:lnTo>
                    <a:pt x="3108" y="1974"/>
                  </a:lnTo>
                  <a:lnTo>
                    <a:pt x="3188" y="1858"/>
                  </a:lnTo>
                  <a:lnTo>
                    <a:pt x="3197" y="1778"/>
                  </a:lnTo>
                  <a:lnTo>
                    <a:pt x="3188" y="1635"/>
                  </a:lnTo>
                  <a:lnTo>
                    <a:pt x="3090" y="1438"/>
                  </a:lnTo>
                  <a:lnTo>
                    <a:pt x="2920" y="1349"/>
                  </a:lnTo>
                  <a:lnTo>
                    <a:pt x="2715" y="1331"/>
                  </a:lnTo>
                  <a:lnTo>
                    <a:pt x="2617" y="1340"/>
                  </a:lnTo>
                  <a:lnTo>
                    <a:pt x="2679" y="1269"/>
                  </a:lnTo>
                  <a:lnTo>
                    <a:pt x="2867" y="885"/>
                  </a:lnTo>
                  <a:lnTo>
                    <a:pt x="2840" y="670"/>
                  </a:lnTo>
                  <a:lnTo>
                    <a:pt x="2751" y="545"/>
                  </a:lnTo>
                  <a:lnTo>
                    <a:pt x="2670" y="483"/>
                  </a:lnTo>
                  <a:lnTo>
                    <a:pt x="2581" y="438"/>
                  </a:lnTo>
                  <a:lnTo>
                    <a:pt x="2429" y="403"/>
                  </a:lnTo>
                  <a:lnTo>
                    <a:pt x="2242" y="429"/>
                  </a:lnTo>
                  <a:lnTo>
                    <a:pt x="2010" y="644"/>
                  </a:lnTo>
                  <a:lnTo>
                    <a:pt x="1983" y="706"/>
                  </a:lnTo>
                  <a:lnTo>
                    <a:pt x="2001" y="599"/>
                  </a:lnTo>
                  <a:lnTo>
                    <a:pt x="1947" y="233"/>
                  </a:lnTo>
                  <a:lnTo>
                    <a:pt x="1867" y="108"/>
                  </a:lnTo>
                  <a:lnTo>
                    <a:pt x="1742" y="27"/>
                  </a:lnTo>
                  <a:lnTo>
                    <a:pt x="1563" y="1"/>
                  </a:lnTo>
                  <a:lnTo>
                    <a:pt x="1438" y="19"/>
                  </a:lnTo>
                  <a:lnTo>
                    <a:pt x="1393" y="36"/>
                  </a:lnTo>
                  <a:lnTo>
                    <a:pt x="1322" y="99"/>
                  </a:lnTo>
                  <a:lnTo>
                    <a:pt x="1260" y="233"/>
                  </a:lnTo>
                  <a:lnTo>
                    <a:pt x="1242" y="536"/>
                  </a:lnTo>
                  <a:lnTo>
                    <a:pt x="1260" y="608"/>
                  </a:lnTo>
                  <a:lnTo>
                    <a:pt x="1224" y="536"/>
                  </a:lnTo>
                  <a:lnTo>
                    <a:pt x="965" y="278"/>
                  </a:lnTo>
                  <a:lnTo>
                    <a:pt x="795" y="242"/>
                  </a:lnTo>
                  <a:lnTo>
                    <a:pt x="670" y="278"/>
                  </a:lnTo>
                  <a:lnTo>
                    <a:pt x="599" y="322"/>
                  </a:lnTo>
                  <a:lnTo>
                    <a:pt x="527" y="385"/>
                  </a:lnTo>
                  <a:lnTo>
                    <a:pt x="447" y="501"/>
                  </a:lnTo>
                  <a:lnTo>
                    <a:pt x="420" y="661"/>
                  </a:lnTo>
                  <a:lnTo>
                    <a:pt x="545" y="912"/>
                  </a:lnTo>
                  <a:lnTo>
                    <a:pt x="590" y="956"/>
                  </a:lnTo>
                  <a:close/>
                </a:path>
              </a:pathLst>
            </a:custGeom>
            <a:solidFill>
              <a:srgbClr val="2F8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43;p33"/>
            <p:cNvSpPr/>
            <p:nvPr/>
          </p:nvSpPr>
          <p:spPr>
            <a:xfrm>
              <a:off x="5359023" y="1854605"/>
              <a:ext cx="137465" cy="151638"/>
            </a:xfrm>
            <a:custGeom>
              <a:avLst/>
              <a:gdLst/>
              <a:ahLst/>
              <a:cxnLst/>
              <a:rect l="l" t="t" r="r" b="b"/>
              <a:pathLst>
                <a:path w="3385" h="3734" extrusionOk="0">
                  <a:moveTo>
                    <a:pt x="929" y="670"/>
                  </a:moveTo>
                  <a:lnTo>
                    <a:pt x="876" y="652"/>
                  </a:lnTo>
                  <a:lnTo>
                    <a:pt x="599" y="625"/>
                  </a:lnTo>
                  <a:lnTo>
                    <a:pt x="402" y="679"/>
                  </a:lnTo>
                  <a:lnTo>
                    <a:pt x="322" y="759"/>
                  </a:lnTo>
                  <a:lnTo>
                    <a:pt x="250" y="849"/>
                  </a:lnTo>
                  <a:lnTo>
                    <a:pt x="179" y="992"/>
                  </a:lnTo>
                  <a:lnTo>
                    <a:pt x="179" y="1117"/>
                  </a:lnTo>
                  <a:lnTo>
                    <a:pt x="241" y="1242"/>
                  </a:lnTo>
                  <a:lnTo>
                    <a:pt x="295" y="1313"/>
                  </a:lnTo>
                  <a:lnTo>
                    <a:pt x="393" y="1420"/>
                  </a:lnTo>
                  <a:lnTo>
                    <a:pt x="563" y="1501"/>
                  </a:lnTo>
                  <a:lnTo>
                    <a:pt x="581" y="1510"/>
                  </a:lnTo>
                  <a:lnTo>
                    <a:pt x="518" y="1518"/>
                  </a:lnTo>
                  <a:lnTo>
                    <a:pt x="215" y="1635"/>
                  </a:lnTo>
                  <a:lnTo>
                    <a:pt x="45" y="1795"/>
                  </a:lnTo>
                  <a:lnTo>
                    <a:pt x="9" y="1920"/>
                  </a:lnTo>
                  <a:lnTo>
                    <a:pt x="0" y="1974"/>
                  </a:lnTo>
                  <a:lnTo>
                    <a:pt x="27" y="2081"/>
                  </a:lnTo>
                  <a:lnTo>
                    <a:pt x="134" y="2206"/>
                  </a:lnTo>
                  <a:lnTo>
                    <a:pt x="447" y="2340"/>
                  </a:lnTo>
                  <a:lnTo>
                    <a:pt x="518" y="2358"/>
                  </a:lnTo>
                  <a:lnTo>
                    <a:pt x="483" y="2411"/>
                  </a:lnTo>
                  <a:lnTo>
                    <a:pt x="393" y="2742"/>
                  </a:lnTo>
                  <a:lnTo>
                    <a:pt x="420" y="2929"/>
                  </a:lnTo>
                  <a:lnTo>
                    <a:pt x="483" y="3037"/>
                  </a:lnTo>
                  <a:lnTo>
                    <a:pt x="527" y="3090"/>
                  </a:lnTo>
                  <a:lnTo>
                    <a:pt x="625" y="3162"/>
                  </a:lnTo>
                  <a:lnTo>
                    <a:pt x="858" y="3197"/>
                  </a:lnTo>
                  <a:lnTo>
                    <a:pt x="1197" y="3144"/>
                  </a:lnTo>
                  <a:lnTo>
                    <a:pt x="1251" y="3117"/>
                  </a:lnTo>
                  <a:lnTo>
                    <a:pt x="1242" y="3171"/>
                  </a:lnTo>
                  <a:lnTo>
                    <a:pt x="1277" y="3447"/>
                  </a:lnTo>
                  <a:lnTo>
                    <a:pt x="1429" y="3626"/>
                  </a:lnTo>
                  <a:lnTo>
                    <a:pt x="1572" y="3697"/>
                  </a:lnTo>
                  <a:lnTo>
                    <a:pt x="1670" y="3724"/>
                  </a:lnTo>
                  <a:lnTo>
                    <a:pt x="1840" y="3733"/>
                  </a:lnTo>
                  <a:lnTo>
                    <a:pt x="2036" y="3635"/>
                  </a:lnTo>
                  <a:lnTo>
                    <a:pt x="2233" y="3287"/>
                  </a:lnTo>
                  <a:lnTo>
                    <a:pt x="2251" y="3206"/>
                  </a:lnTo>
                  <a:lnTo>
                    <a:pt x="2304" y="3251"/>
                  </a:lnTo>
                  <a:lnTo>
                    <a:pt x="2599" y="3394"/>
                  </a:lnTo>
                  <a:lnTo>
                    <a:pt x="2778" y="3385"/>
                  </a:lnTo>
                  <a:lnTo>
                    <a:pt x="2903" y="3331"/>
                  </a:lnTo>
                  <a:lnTo>
                    <a:pt x="2956" y="3278"/>
                  </a:lnTo>
                  <a:lnTo>
                    <a:pt x="3028" y="3206"/>
                  </a:lnTo>
                  <a:lnTo>
                    <a:pt x="3108" y="3063"/>
                  </a:lnTo>
                  <a:lnTo>
                    <a:pt x="3144" y="2867"/>
                  </a:lnTo>
                  <a:lnTo>
                    <a:pt x="3010" y="2563"/>
                  </a:lnTo>
                  <a:lnTo>
                    <a:pt x="2956" y="2510"/>
                  </a:lnTo>
                  <a:lnTo>
                    <a:pt x="3001" y="2510"/>
                  </a:lnTo>
                  <a:lnTo>
                    <a:pt x="3188" y="2465"/>
                  </a:lnTo>
                  <a:lnTo>
                    <a:pt x="3313" y="2367"/>
                  </a:lnTo>
                  <a:lnTo>
                    <a:pt x="3349" y="2286"/>
                  </a:lnTo>
                  <a:lnTo>
                    <a:pt x="3385" y="2135"/>
                  </a:lnTo>
                  <a:lnTo>
                    <a:pt x="3340" y="1911"/>
                  </a:lnTo>
                  <a:lnTo>
                    <a:pt x="3188" y="1769"/>
                  </a:lnTo>
                  <a:lnTo>
                    <a:pt x="2983" y="1688"/>
                  </a:lnTo>
                  <a:lnTo>
                    <a:pt x="2876" y="1670"/>
                  </a:lnTo>
                  <a:lnTo>
                    <a:pt x="2965" y="1617"/>
                  </a:lnTo>
                  <a:lnTo>
                    <a:pt x="3224" y="1340"/>
                  </a:lnTo>
                  <a:lnTo>
                    <a:pt x="3296" y="1206"/>
                  </a:lnTo>
                  <a:lnTo>
                    <a:pt x="3313" y="1054"/>
                  </a:lnTo>
                  <a:lnTo>
                    <a:pt x="3251" y="893"/>
                  </a:lnTo>
                  <a:lnTo>
                    <a:pt x="3188" y="813"/>
                  </a:lnTo>
                  <a:lnTo>
                    <a:pt x="3117" y="733"/>
                  </a:lnTo>
                  <a:lnTo>
                    <a:pt x="2974" y="652"/>
                  </a:lnTo>
                  <a:lnTo>
                    <a:pt x="2769" y="625"/>
                  </a:lnTo>
                  <a:lnTo>
                    <a:pt x="2465" y="777"/>
                  </a:lnTo>
                  <a:lnTo>
                    <a:pt x="2420" y="831"/>
                  </a:lnTo>
                  <a:lnTo>
                    <a:pt x="2456" y="742"/>
                  </a:lnTo>
                  <a:lnTo>
                    <a:pt x="2492" y="375"/>
                  </a:lnTo>
                  <a:lnTo>
                    <a:pt x="2438" y="233"/>
                  </a:lnTo>
                  <a:lnTo>
                    <a:pt x="2340" y="116"/>
                  </a:lnTo>
                  <a:lnTo>
                    <a:pt x="2161" y="45"/>
                  </a:lnTo>
                  <a:lnTo>
                    <a:pt x="2045" y="36"/>
                  </a:lnTo>
                  <a:lnTo>
                    <a:pt x="1938" y="45"/>
                  </a:lnTo>
                  <a:lnTo>
                    <a:pt x="1804" y="170"/>
                  </a:lnTo>
                  <a:lnTo>
                    <a:pt x="1715" y="447"/>
                  </a:lnTo>
                  <a:lnTo>
                    <a:pt x="1715" y="509"/>
                  </a:lnTo>
                  <a:lnTo>
                    <a:pt x="1697" y="429"/>
                  </a:lnTo>
                  <a:lnTo>
                    <a:pt x="1518" y="90"/>
                  </a:lnTo>
                  <a:lnTo>
                    <a:pt x="1349" y="0"/>
                  </a:lnTo>
                  <a:lnTo>
                    <a:pt x="1206" y="0"/>
                  </a:lnTo>
                  <a:lnTo>
                    <a:pt x="1126" y="27"/>
                  </a:lnTo>
                  <a:lnTo>
                    <a:pt x="1036" y="72"/>
                  </a:lnTo>
                  <a:lnTo>
                    <a:pt x="920" y="161"/>
                  </a:lnTo>
                  <a:lnTo>
                    <a:pt x="840" y="322"/>
                  </a:lnTo>
                  <a:lnTo>
                    <a:pt x="893" y="617"/>
                  </a:lnTo>
                  <a:lnTo>
                    <a:pt x="929" y="670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44;p33"/>
            <p:cNvSpPr/>
            <p:nvPr/>
          </p:nvSpPr>
          <p:spPr>
            <a:xfrm>
              <a:off x="5281418" y="2000029"/>
              <a:ext cx="112815" cy="55148"/>
            </a:xfrm>
            <a:custGeom>
              <a:avLst/>
              <a:gdLst/>
              <a:ahLst/>
              <a:cxnLst/>
              <a:rect l="l" t="t" r="r" b="b"/>
              <a:pathLst>
                <a:path w="2778" h="1358" fill="none" extrusionOk="0">
                  <a:moveTo>
                    <a:pt x="2778" y="429"/>
                  </a:moveTo>
                  <a:lnTo>
                    <a:pt x="2679" y="474"/>
                  </a:lnTo>
                  <a:lnTo>
                    <a:pt x="2054" y="581"/>
                  </a:lnTo>
                  <a:lnTo>
                    <a:pt x="1474" y="563"/>
                  </a:lnTo>
                  <a:lnTo>
                    <a:pt x="1143" y="483"/>
                  </a:lnTo>
                  <a:lnTo>
                    <a:pt x="840" y="393"/>
                  </a:lnTo>
                  <a:lnTo>
                    <a:pt x="393" y="224"/>
                  </a:lnTo>
                  <a:lnTo>
                    <a:pt x="36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8" y="250"/>
                  </a:lnTo>
                  <a:lnTo>
                    <a:pt x="134" y="536"/>
                  </a:lnTo>
                  <a:lnTo>
                    <a:pt x="286" y="750"/>
                  </a:lnTo>
                  <a:lnTo>
                    <a:pt x="500" y="992"/>
                  </a:lnTo>
                  <a:lnTo>
                    <a:pt x="813" y="1233"/>
                  </a:lnTo>
                  <a:lnTo>
                    <a:pt x="1009" y="1358"/>
                  </a:lnTo>
                  <a:lnTo>
                    <a:pt x="1126" y="1250"/>
                  </a:lnTo>
                  <a:lnTo>
                    <a:pt x="1849" y="741"/>
                  </a:lnTo>
                  <a:lnTo>
                    <a:pt x="2295" y="536"/>
                  </a:lnTo>
                  <a:lnTo>
                    <a:pt x="2590" y="447"/>
                  </a:lnTo>
                  <a:lnTo>
                    <a:pt x="2742" y="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5;p33"/>
            <p:cNvSpPr/>
            <p:nvPr/>
          </p:nvSpPr>
          <p:spPr>
            <a:xfrm>
              <a:off x="4873455" y="1840838"/>
              <a:ext cx="124795" cy="126947"/>
            </a:xfrm>
            <a:custGeom>
              <a:avLst/>
              <a:gdLst/>
              <a:ahLst/>
              <a:cxnLst/>
              <a:rect l="l" t="t" r="r" b="b"/>
              <a:pathLst>
                <a:path w="3073" h="3126" extrusionOk="0">
                  <a:moveTo>
                    <a:pt x="0" y="295"/>
                  </a:moveTo>
                  <a:lnTo>
                    <a:pt x="72" y="411"/>
                  </a:lnTo>
                  <a:lnTo>
                    <a:pt x="277" y="1098"/>
                  </a:lnTo>
                  <a:lnTo>
                    <a:pt x="331" y="1456"/>
                  </a:lnTo>
                  <a:lnTo>
                    <a:pt x="331" y="1875"/>
                  </a:lnTo>
                  <a:lnTo>
                    <a:pt x="268" y="2331"/>
                  </a:lnTo>
                  <a:lnTo>
                    <a:pt x="206" y="2572"/>
                  </a:lnTo>
                  <a:lnTo>
                    <a:pt x="223" y="2599"/>
                  </a:lnTo>
                  <a:lnTo>
                    <a:pt x="366" y="2768"/>
                  </a:lnTo>
                  <a:lnTo>
                    <a:pt x="625" y="2938"/>
                  </a:lnTo>
                  <a:lnTo>
                    <a:pt x="866" y="3036"/>
                  </a:lnTo>
                  <a:lnTo>
                    <a:pt x="1188" y="3099"/>
                  </a:lnTo>
                  <a:lnTo>
                    <a:pt x="1581" y="3126"/>
                  </a:lnTo>
                  <a:lnTo>
                    <a:pt x="1813" y="3117"/>
                  </a:lnTo>
                  <a:lnTo>
                    <a:pt x="1849" y="2956"/>
                  </a:lnTo>
                  <a:lnTo>
                    <a:pt x="2152" y="2134"/>
                  </a:lnTo>
                  <a:lnTo>
                    <a:pt x="2402" y="1706"/>
                  </a:lnTo>
                  <a:lnTo>
                    <a:pt x="2599" y="1465"/>
                  </a:lnTo>
                  <a:lnTo>
                    <a:pt x="2706" y="1375"/>
                  </a:lnTo>
                  <a:lnTo>
                    <a:pt x="2885" y="1286"/>
                  </a:lnTo>
                  <a:lnTo>
                    <a:pt x="3072" y="1206"/>
                  </a:lnTo>
                  <a:lnTo>
                    <a:pt x="3036" y="1170"/>
                  </a:lnTo>
                  <a:lnTo>
                    <a:pt x="2849" y="1018"/>
                  </a:lnTo>
                  <a:lnTo>
                    <a:pt x="2715" y="956"/>
                  </a:lnTo>
                  <a:lnTo>
                    <a:pt x="2652" y="964"/>
                  </a:lnTo>
                  <a:lnTo>
                    <a:pt x="2536" y="1036"/>
                  </a:lnTo>
                  <a:lnTo>
                    <a:pt x="2322" y="1232"/>
                  </a:lnTo>
                  <a:lnTo>
                    <a:pt x="2134" y="1357"/>
                  </a:lnTo>
                  <a:lnTo>
                    <a:pt x="2018" y="1411"/>
                  </a:lnTo>
                  <a:lnTo>
                    <a:pt x="1956" y="1429"/>
                  </a:lnTo>
                  <a:lnTo>
                    <a:pt x="1875" y="1420"/>
                  </a:lnTo>
                  <a:lnTo>
                    <a:pt x="1822" y="1348"/>
                  </a:lnTo>
                  <a:lnTo>
                    <a:pt x="1893" y="1036"/>
                  </a:lnTo>
                  <a:lnTo>
                    <a:pt x="2018" y="786"/>
                  </a:lnTo>
                  <a:lnTo>
                    <a:pt x="2170" y="420"/>
                  </a:lnTo>
                  <a:lnTo>
                    <a:pt x="2188" y="286"/>
                  </a:lnTo>
                  <a:lnTo>
                    <a:pt x="1920" y="179"/>
                  </a:lnTo>
                  <a:lnTo>
                    <a:pt x="1893" y="259"/>
                  </a:lnTo>
                  <a:lnTo>
                    <a:pt x="1724" y="688"/>
                  </a:lnTo>
                  <a:lnTo>
                    <a:pt x="1572" y="938"/>
                  </a:lnTo>
                  <a:lnTo>
                    <a:pt x="1491" y="1000"/>
                  </a:lnTo>
                  <a:lnTo>
                    <a:pt x="1456" y="1018"/>
                  </a:lnTo>
                  <a:lnTo>
                    <a:pt x="1393" y="1000"/>
                  </a:lnTo>
                  <a:lnTo>
                    <a:pt x="1331" y="893"/>
                  </a:lnTo>
                  <a:lnTo>
                    <a:pt x="1286" y="455"/>
                  </a:lnTo>
                  <a:lnTo>
                    <a:pt x="1277" y="134"/>
                  </a:lnTo>
                  <a:lnTo>
                    <a:pt x="1268" y="54"/>
                  </a:lnTo>
                  <a:lnTo>
                    <a:pt x="1152" y="0"/>
                  </a:lnTo>
                  <a:lnTo>
                    <a:pt x="938" y="36"/>
                  </a:lnTo>
                  <a:lnTo>
                    <a:pt x="893" y="54"/>
                  </a:lnTo>
                  <a:lnTo>
                    <a:pt x="911" y="152"/>
                  </a:lnTo>
                  <a:lnTo>
                    <a:pt x="974" y="643"/>
                  </a:lnTo>
                  <a:lnTo>
                    <a:pt x="965" y="857"/>
                  </a:lnTo>
                  <a:lnTo>
                    <a:pt x="920" y="956"/>
                  </a:lnTo>
                  <a:lnTo>
                    <a:pt x="893" y="982"/>
                  </a:lnTo>
                  <a:lnTo>
                    <a:pt x="857" y="991"/>
                  </a:lnTo>
                  <a:lnTo>
                    <a:pt x="786" y="964"/>
                  </a:lnTo>
                  <a:lnTo>
                    <a:pt x="697" y="831"/>
                  </a:lnTo>
                  <a:lnTo>
                    <a:pt x="572" y="429"/>
                  </a:lnTo>
                  <a:lnTo>
                    <a:pt x="554" y="339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66B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46;p33"/>
            <p:cNvSpPr/>
            <p:nvPr/>
          </p:nvSpPr>
          <p:spPr>
            <a:xfrm>
              <a:off x="4807424" y="1742887"/>
              <a:ext cx="142216" cy="128815"/>
            </a:xfrm>
            <a:custGeom>
              <a:avLst/>
              <a:gdLst/>
              <a:ahLst/>
              <a:cxnLst/>
              <a:rect l="l" t="t" r="r" b="b"/>
              <a:pathLst>
                <a:path w="3502" h="3172" extrusionOk="0">
                  <a:moveTo>
                    <a:pt x="992" y="2671"/>
                  </a:moveTo>
                  <a:lnTo>
                    <a:pt x="992" y="2725"/>
                  </a:lnTo>
                  <a:lnTo>
                    <a:pt x="1055" y="2948"/>
                  </a:lnTo>
                  <a:lnTo>
                    <a:pt x="1171" y="3091"/>
                  </a:lnTo>
                  <a:lnTo>
                    <a:pt x="1269" y="3126"/>
                  </a:lnTo>
                  <a:lnTo>
                    <a:pt x="1412" y="3171"/>
                  </a:lnTo>
                  <a:lnTo>
                    <a:pt x="1590" y="3144"/>
                  </a:lnTo>
                  <a:lnTo>
                    <a:pt x="1689" y="3073"/>
                  </a:lnTo>
                  <a:lnTo>
                    <a:pt x="1742" y="3001"/>
                  </a:lnTo>
                  <a:lnTo>
                    <a:pt x="1849" y="2787"/>
                  </a:lnTo>
                  <a:lnTo>
                    <a:pt x="1840" y="2742"/>
                  </a:lnTo>
                  <a:lnTo>
                    <a:pt x="1858" y="2769"/>
                  </a:lnTo>
                  <a:lnTo>
                    <a:pt x="2010" y="2903"/>
                  </a:lnTo>
                  <a:lnTo>
                    <a:pt x="2180" y="2957"/>
                  </a:lnTo>
                  <a:lnTo>
                    <a:pt x="2287" y="2948"/>
                  </a:lnTo>
                  <a:lnTo>
                    <a:pt x="2403" y="2921"/>
                  </a:lnTo>
                  <a:lnTo>
                    <a:pt x="2537" y="2805"/>
                  </a:lnTo>
                  <a:lnTo>
                    <a:pt x="2617" y="2600"/>
                  </a:lnTo>
                  <a:lnTo>
                    <a:pt x="2617" y="2555"/>
                  </a:lnTo>
                  <a:lnTo>
                    <a:pt x="2680" y="2564"/>
                  </a:lnTo>
                  <a:lnTo>
                    <a:pt x="2992" y="2546"/>
                  </a:lnTo>
                  <a:lnTo>
                    <a:pt x="3198" y="2439"/>
                  </a:lnTo>
                  <a:lnTo>
                    <a:pt x="3269" y="2323"/>
                  </a:lnTo>
                  <a:lnTo>
                    <a:pt x="3305" y="2225"/>
                  </a:lnTo>
                  <a:lnTo>
                    <a:pt x="3269" y="2001"/>
                  </a:lnTo>
                  <a:lnTo>
                    <a:pt x="3117" y="1716"/>
                  </a:lnTo>
                  <a:lnTo>
                    <a:pt x="3082" y="1671"/>
                  </a:lnTo>
                  <a:lnTo>
                    <a:pt x="3135" y="1662"/>
                  </a:lnTo>
                  <a:lnTo>
                    <a:pt x="3368" y="1555"/>
                  </a:lnTo>
                  <a:lnTo>
                    <a:pt x="3484" y="1367"/>
                  </a:lnTo>
                  <a:lnTo>
                    <a:pt x="3501" y="1215"/>
                  </a:lnTo>
                  <a:lnTo>
                    <a:pt x="3501" y="1117"/>
                  </a:lnTo>
                  <a:lnTo>
                    <a:pt x="3457" y="965"/>
                  </a:lnTo>
                  <a:lnTo>
                    <a:pt x="3314" y="823"/>
                  </a:lnTo>
                  <a:lnTo>
                    <a:pt x="2948" y="742"/>
                  </a:lnTo>
                  <a:lnTo>
                    <a:pt x="2867" y="751"/>
                  </a:lnTo>
                  <a:lnTo>
                    <a:pt x="2885" y="689"/>
                  </a:lnTo>
                  <a:lnTo>
                    <a:pt x="2894" y="358"/>
                  </a:lnTo>
                  <a:lnTo>
                    <a:pt x="2814" y="162"/>
                  </a:lnTo>
                  <a:lnTo>
                    <a:pt x="2733" y="99"/>
                  </a:lnTo>
                  <a:lnTo>
                    <a:pt x="2635" y="55"/>
                  </a:lnTo>
                  <a:lnTo>
                    <a:pt x="2475" y="28"/>
                  </a:lnTo>
                  <a:lnTo>
                    <a:pt x="2278" y="55"/>
                  </a:lnTo>
                  <a:lnTo>
                    <a:pt x="2064" y="260"/>
                  </a:lnTo>
                  <a:lnTo>
                    <a:pt x="2046" y="322"/>
                  </a:lnTo>
                  <a:lnTo>
                    <a:pt x="2046" y="287"/>
                  </a:lnTo>
                  <a:lnTo>
                    <a:pt x="1957" y="108"/>
                  </a:lnTo>
                  <a:lnTo>
                    <a:pt x="1823" y="19"/>
                  </a:lnTo>
                  <a:lnTo>
                    <a:pt x="1707" y="1"/>
                  </a:lnTo>
                  <a:lnTo>
                    <a:pt x="1564" y="10"/>
                  </a:lnTo>
                  <a:lnTo>
                    <a:pt x="1376" y="126"/>
                  </a:lnTo>
                  <a:lnTo>
                    <a:pt x="1305" y="322"/>
                  </a:lnTo>
                  <a:lnTo>
                    <a:pt x="1296" y="537"/>
                  </a:lnTo>
                  <a:lnTo>
                    <a:pt x="1314" y="635"/>
                  </a:lnTo>
                  <a:lnTo>
                    <a:pt x="1242" y="572"/>
                  </a:lnTo>
                  <a:lnTo>
                    <a:pt x="849" y="403"/>
                  </a:lnTo>
                  <a:lnTo>
                    <a:pt x="635" y="439"/>
                  </a:lnTo>
                  <a:lnTo>
                    <a:pt x="510" y="537"/>
                  </a:lnTo>
                  <a:lnTo>
                    <a:pt x="456" y="617"/>
                  </a:lnTo>
                  <a:lnTo>
                    <a:pt x="412" y="706"/>
                  </a:lnTo>
                  <a:lnTo>
                    <a:pt x="376" y="858"/>
                  </a:lnTo>
                  <a:lnTo>
                    <a:pt x="412" y="1046"/>
                  </a:lnTo>
                  <a:lnTo>
                    <a:pt x="635" y="1269"/>
                  </a:lnTo>
                  <a:lnTo>
                    <a:pt x="697" y="1296"/>
                  </a:lnTo>
                  <a:lnTo>
                    <a:pt x="590" y="1278"/>
                  </a:lnTo>
                  <a:lnTo>
                    <a:pt x="224" y="1349"/>
                  </a:lnTo>
                  <a:lnTo>
                    <a:pt x="99" y="1430"/>
                  </a:lnTo>
                  <a:lnTo>
                    <a:pt x="19" y="1555"/>
                  </a:lnTo>
                  <a:lnTo>
                    <a:pt x="1" y="1733"/>
                  </a:lnTo>
                  <a:lnTo>
                    <a:pt x="28" y="1858"/>
                  </a:lnTo>
                  <a:lnTo>
                    <a:pt x="46" y="1903"/>
                  </a:lnTo>
                  <a:lnTo>
                    <a:pt x="108" y="1966"/>
                  </a:lnTo>
                  <a:lnTo>
                    <a:pt x="242" y="2028"/>
                  </a:lnTo>
                  <a:lnTo>
                    <a:pt x="555" y="2037"/>
                  </a:lnTo>
                  <a:lnTo>
                    <a:pt x="617" y="2019"/>
                  </a:lnTo>
                  <a:lnTo>
                    <a:pt x="546" y="2064"/>
                  </a:lnTo>
                  <a:lnTo>
                    <a:pt x="305" y="2323"/>
                  </a:lnTo>
                  <a:lnTo>
                    <a:pt x="269" y="2492"/>
                  </a:lnTo>
                  <a:lnTo>
                    <a:pt x="305" y="2626"/>
                  </a:lnTo>
                  <a:lnTo>
                    <a:pt x="358" y="2689"/>
                  </a:lnTo>
                  <a:lnTo>
                    <a:pt x="421" y="2751"/>
                  </a:lnTo>
                  <a:lnTo>
                    <a:pt x="537" y="2832"/>
                  </a:lnTo>
                  <a:lnTo>
                    <a:pt x="706" y="2859"/>
                  </a:lnTo>
                  <a:lnTo>
                    <a:pt x="947" y="2725"/>
                  </a:lnTo>
                  <a:lnTo>
                    <a:pt x="992" y="2671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47;p33"/>
            <p:cNvSpPr/>
            <p:nvPr/>
          </p:nvSpPr>
          <p:spPr>
            <a:xfrm>
              <a:off x="4959019" y="1793325"/>
              <a:ext cx="141485" cy="133851"/>
            </a:xfrm>
            <a:custGeom>
              <a:avLst/>
              <a:gdLst/>
              <a:ahLst/>
              <a:cxnLst/>
              <a:rect l="l" t="t" r="r" b="b"/>
              <a:pathLst>
                <a:path w="3484" h="3296" extrusionOk="0">
                  <a:moveTo>
                    <a:pt x="376" y="1563"/>
                  </a:moveTo>
                  <a:lnTo>
                    <a:pt x="331" y="1590"/>
                  </a:lnTo>
                  <a:lnTo>
                    <a:pt x="152" y="1777"/>
                  </a:lnTo>
                  <a:lnTo>
                    <a:pt x="72" y="1956"/>
                  </a:lnTo>
                  <a:lnTo>
                    <a:pt x="81" y="2063"/>
                  </a:lnTo>
                  <a:lnTo>
                    <a:pt x="108" y="2161"/>
                  </a:lnTo>
                  <a:lnTo>
                    <a:pt x="170" y="2295"/>
                  </a:lnTo>
                  <a:lnTo>
                    <a:pt x="260" y="2367"/>
                  </a:lnTo>
                  <a:lnTo>
                    <a:pt x="385" y="2402"/>
                  </a:lnTo>
                  <a:lnTo>
                    <a:pt x="474" y="2402"/>
                  </a:lnTo>
                  <a:lnTo>
                    <a:pt x="617" y="2393"/>
                  </a:lnTo>
                  <a:lnTo>
                    <a:pt x="769" y="2322"/>
                  </a:lnTo>
                  <a:lnTo>
                    <a:pt x="786" y="2313"/>
                  </a:lnTo>
                  <a:lnTo>
                    <a:pt x="760" y="2349"/>
                  </a:lnTo>
                  <a:lnTo>
                    <a:pt x="697" y="2581"/>
                  </a:lnTo>
                  <a:lnTo>
                    <a:pt x="724" y="2777"/>
                  </a:lnTo>
                  <a:lnTo>
                    <a:pt x="786" y="2867"/>
                  </a:lnTo>
                  <a:lnTo>
                    <a:pt x="876" y="2938"/>
                  </a:lnTo>
                  <a:lnTo>
                    <a:pt x="1063" y="2974"/>
                  </a:lnTo>
                  <a:lnTo>
                    <a:pt x="1313" y="2894"/>
                  </a:lnTo>
                  <a:lnTo>
                    <a:pt x="1367" y="2867"/>
                  </a:lnTo>
                  <a:lnTo>
                    <a:pt x="1385" y="2920"/>
                  </a:lnTo>
                  <a:lnTo>
                    <a:pt x="1572" y="3179"/>
                  </a:lnTo>
                  <a:lnTo>
                    <a:pt x="1778" y="3295"/>
                  </a:lnTo>
                  <a:lnTo>
                    <a:pt x="1912" y="3286"/>
                  </a:lnTo>
                  <a:lnTo>
                    <a:pt x="2019" y="3260"/>
                  </a:lnTo>
                  <a:lnTo>
                    <a:pt x="2180" y="3108"/>
                  </a:lnTo>
                  <a:lnTo>
                    <a:pt x="2340" y="2840"/>
                  </a:lnTo>
                  <a:lnTo>
                    <a:pt x="2358" y="2777"/>
                  </a:lnTo>
                  <a:lnTo>
                    <a:pt x="2385" y="2813"/>
                  </a:lnTo>
                  <a:lnTo>
                    <a:pt x="2608" y="2947"/>
                  </a:lnTo>
                  <a:lnTo>
                    <a:pt x="2831" y="2947"/>
                  </a:lnTo>
                  <a:lnTo>
                    <a:pt x="2965" y="2885"/>
                  </a:lnTo>
                  <a:lnTo>
                    <a:pt x="3046" y="2831"/>
                  </a:lnTo>
                  <a:lnTo>
                    <a:pt x="3153" y="2706"/>
                  </a:lnTo>
                  <a:lnTo>
                    <a:pt x="3198" y="2510"/>
                  </a:lnTo>
                  <a:lnTo>
                    <a:pt x="3064" y="2161"/>
                  </a:lnTo>
                  <a:lnTo>
                    <a:pt x="3010" y="2099"/>
                  </a:lnTo>
                  <a:lnTo>
                    <a:pt x="3073" y="2081"/>
                  </a:lnTo>
                  <a:lnTo>
                    <a:pt x="3340" y="1929"/>
                  </a:lnTo>
                  <a:lnTo>
                    <a:pt x="3474" y="1751"/>
                  </a:lnTo>
                  <a:lnTo>
                    <a:pt x="3483" y="1625"/>
                  </a:lnTo>
                  <a:lnTo>
                    <a:pt x="3483" y="1536"/>
                  </a:lnTo>
                  <a:lnTo>
                    <a:pt x="3439" y="1393"/>
                  </a:lnTo>
                  <a:lnTo>
                    <a:pt x="3314" y="1250"/>
                  </a:lnTo>
                  <a:lnTo>
                    <a:pt x="3001" y="1161"/>
                  </a:lnTo>
                  <a:lnTo>
                    <a:pt x="2930" y="1170"/>
                  </a:lnTo>
                  <a:lnTo>
                    <a:pt x="2948" y="1143"/>
                  </a:lnTo>
                  <a:lnTo>
                    <a:pt x="3028" y="974"/>
                  </a:lnTo>
                  <a:lnTo>
                    <a:pt x="3028" y="831"/>
                  </a:lnTo>
                  <a:lnTo>
                    <a:pt x="2992" y="759"/>
                  </a:lnTo>
                  <a:lnTo>
                    <a:pt x="2903" y="643"/>
                  </a:lnTo>
                  <a:lnTo>
                    <a:pt x="2715" y="536"/>
                  </a:lnTo>
                  <a:lnTo>
                    <a:pt x="2519" y="563"/>
                  </a:lnTo>
                  <a:lnTo>
                    <a:pt x="2340" y="661"/>
                  </a:lnTo>
                  <a:lnTo>
                    <a:pt x="2269" y="732"/>
                  </a:lnTo>
                  <a:lnTo>
                    <a:pt x="2278" y="634"/>
                  </a:lnTo>
                  <a:lnTo>
                    <a:pt x="2206" y="215"/>
                  </a:lnTo>
                  <a:lnTo>
                    <a:pt x="2072" y="54"/>
                  </a:lnTo>
                  <a:lnTo>
                    <a:pt x="1921" y="0"/>
                  </a:lnTo>
                  <a:lnTo>
                    <a:pt x="1822" y="0"/>
                  </a:lnTo>
                  <a:lnTo>
                    <a:pt x="1724" y="9"/>
                  </a:lnTo>
                  <a:lnTo>
                    <a:pt x="1572" y="63"/>
                  </a:lnTo>
                  <a:lnTo>
                    <a:pt x="1438" y="188"/>
                  </a:lnTo>
                  <a:lnTo>
                    <a:pt x="1367" y="500"/>
                  </a:lnTo>
                  <a:lnTo>
                    <a:pt x="1385" y="572"/>
                  </a:lnTo>
                  <a:lnTo>
                    <a:pt x="1331" y="474"/>
                  </a:lnTo>
                  <a:lnTo>
                    <a:pt x="1081" y="206"/>
                  </a:lnTo>
                  <a:lnTo>
                    <a:pt x="947" y="143"/>
                  </a:lnTo>
                  <a:lnTo>
                    <a:pt x="795" y="143"/>
                  </a:lnTo>
                  <a:lnTo>
                    <a:pt x="635" y="223"/>
                  </a:lnTo>
                  <a:lnTo>
                    <a:pt x="545" y="313"/>
                  </a:lnTo>
                  <a:lnTo>
                    <a:pt x="519" y="349"/>
                  </a:lnTo>
                  <a:lnTo>
                    <a:pt x="492" y="438"/>
                  </a:lnTo>
                  <a:lnTo>
                    <a:pt x="519" y="590"/>
                  </a:lnTo>
                  <a:lnTo>
                    <a:pt x="679" y="849"/>
                  </a:lnTo>
                  <a:lnTo>
                    <a:pt x="724" y="893"/>
                  </a:lnTo>
                  <a:lnTo>
                    <a:pt x="653" y="858"/>
                  </a:lnTo>
                  <a:lnTo>
                    <a:pt x="304" y="795"/>
                  </a:lnTo>
                  <a:lnTo>
                    <a:pt x="144" y="858"/>
                  </a:lnTo>
                  <a:lnTo>
                    <a:pt x="54" y="965"/>
                  </a:lnTo>
                  <a:lnTo>
                    <a:pt x="27" y="1036"/>
                  </a:lnTo>
                  <a:lnTo>
                    <a:pt x="1" y="1125"/>
                  </a:lnTo>
                  <a:lnTo>
                    <a:pt x="1" y="1268"/>
                  </a:lnTo>
                  <a:lnTo>
                    <a:pt x="72" y="1420"/>
                  </a:lnTo>
                  <a:lnTo>
                    <a:pt x="313" y="1554"/>
                  </a:lnTo>
                  <a:lnTo>
                    <a:pt x="376" y="1563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48;p33"/>
            <p:cNvSpPr/>
            <p:nvPr/>
          </p:nvSpPr>
          <p:spPr>
            <a:xfrm>
              <a:off x="4918409" y="1714257"/>
              <a:ext cx="141485" cy="133851"/>
            </a:xfrm>
            <a:custGeom>
              <a:avLst/>
              <a:gdLst/>
              <a:ahLst/>
              <a:cxnLst/>
              <a:rect l="l" t="t" r="r" b="b"/>
              <a:pathLst>
                <a:path w="3484" h="3296" extrusionOk="0">
                  <a:moveTo>
                    <a:pt x="376" y="1572"/>
                  </a:moveTo>
                  <a:lnTo>
                    <a:pt x="331" y="1590"/>
                  </a:lnTo>
                  <a:lnTo>
                    <a:pt x="152" y="1778"/>
                  </a:lnTo>
                  <a:lnTo>
                    <a:pt x="72" y="1956"/>
                  </a:lnTo>
                  <a:lnTo>
                    <a:pt x="81" y="2063"/>
                  </a:lnTo>
                  <a:lnTo>
                    <a:pt x="108" y="2162"/>
                  </a:lnTo>
                  <a:lnTo>
                    <a:pt x="170" y="2304"/>
                  </a:lnTo>
                  <a:lnTo>
                    <a:pt x="259" y="2376"/>
                  </a:lnTo>
                  <a:lnTo>
                    <a:pt x="384" y="2403"/>
                  </a:lnTo>
                  <a:lnTo>
                    <a:pt x="474" y="2412"/>
                  </a:lnTo>
                  <a:lnTo>
                    <a:pt x="617" y="2403"/>
                  </a:lnTo>
                  <a:lnTo>
                    <a:pt x="768" y="2331"/>
                  </a:lnTo>
                  <a:lnTo>
                    <a:pt x="786" y="2313"/>
                  </a:lnTo>
                  <a:lnTo>
                    <a:pt x="760" y="2358"/>
                  </a:lnTo>
                  <a:lnTo>
                    <a:pt x="697" y="2590"/>
                  </a:lnTo>
                  <a:lnTo>
                    <a:pt x="724" y="2778"/>
                  </a:lnTo>
                  <a:lnTo>
                    <a:pt x="786" y="2876"/>
                  </a:lnTo>
                  <a:lnTo>
                    <a:pt x="876" y="2947"/>
                  </a:lnTo>
                  <a:lnTo>
                    <a:pt x="1063" y="2983"/>
                  </a:lnTo>
                  <a:lnTo>
                    <a:pt x="1313" y="2903"/>
                  </a:lnTo>
                  <a:lnTo>
                    <a:pt x="1367" y="2867"/>
                  </a:lnTo>
                  <a:lnTo>
                    <a:pt x="1385" y="2930"/>
                  </a:lnTo>
                  <a:lnTo>
                    <a:pt x="1572" y="3188"/>
                  </a:lnTo>
                  <a:lnTo>
                    <a:pt x="1778" y="3296"/>
                  </a:lnTo>
                  <a:lnTo>
                    <a:pt x="1911" y="3296"/>
                  </a:lnTo>
                  <a:lnTo>
                    <a:pt x="2019" y="3269"/>
                  </a:lnTo>
                  <a:lnTo>
                    <a:pt x="2179" y="3117"/>
                  </a:lnTo>
                  <a:lnTo>
                    <a:pt x="2340" y="2840"/>
                  </a:lnTo>
                  <a:lnTo>
                    <a:pt x="2358" y="2787"/>
                  </a:lnTo>
                  <a:lnTo>
                    <a:pt x="2385" y="2822"/>
                  </a:lnTo>
                  <a:lnTo>
                    <a:pt x="2608" y="2956"/>
                  </a:lnTo>
                  <a:lnTo>
                    <a:pt x="2831" y="2956"/>
                  </a:lnTo>
                  <a:lnTo>
                    <a:pt x="2965" y="2894"/>
                  </a:lnTo>
                  <a:lnTo>
                    <a:pt x="3046" y="2840"/>
                  </a:lnTo>
                  <a:lnTo>
                    <a:pt x="3153" y="2715"/>
                  </a:lnTo>
                  <a:lnTo>
                    <a:pt x="3197" y="2519"/>
                  </a:lnTo>
                  <a:lnTo>
                    <a:pt x="3063" y="2170"/>
                  </a:lnTo>
                  <a:lnTo>
                    <a:pt x="3010" y="2108"/>
                  </a:lnTo>
                  <a:lnTo>
                    <a:pt x="3072" y="2090"/>
                  </a:lnTo>
                  <a:lnTo>
                    <a:pt x="3340" y="1938"/>
                  </a:lnTo>
                  <a:lnTo>
                    <a:pt x="3474" y="1760"/>
                  </a:lnTo>
                  <a:lnTo>
                    <a:pt x="3483" y="1635"/>
                  </a:lnTo>
                  <a:lnTo>
                    <a:pt x="3483" y="1545"/>
                  </a:lnTo>
                  <a:lnTo>
                    <a:pt x="3439" y="1394"/>
                  </a:lnTo>
                  <a:lnTo>
                    <a:pt x="3313" y="1260"/>
                  </a:lnTo>
                  <a:lnTo>
                    <a:pt x="3001" y="1170"/>
                  </a:lnTo>
                  <a:lnTo>
                    <a:pt x="2930" y="1179"/>
                  </a:lnTo>
                  <a:lnTo>
                    <a:pt x="2947" y="1152"/>
                  </a:lnTo>
                  <a:lnTo>
                    <a:pt x="3028" y="983"/>
                  </a:lnTo>
                  <a:lnTo>
                    <a:pt x="3028" y="840"/>
                  </a:lnTo>
                  <a:lnTo>
                    <a:pt x="2992" y="768"/>
                  </a:lnTo>
                  <a:lnTo>
                    <a:pt x="2903" y="643"/>
                  </a:lnTo>
                  <a:lnTo>
                    <a:pt x="2706" y="545"/>
                  </a:lnTo>
                  <a:lnTo>
                    <a:pt x="2519" y="572"/>
                  </a:lnTo>
                  <a:lnTo>
                    <a:pt x="2340" y="670"/>
                  </a:lnTo>
                  <a:lnTo>
                    <a:pt x="2269" y="742"/>
                  </a:lnTo>
                  <a:lnTo>
                    <a:pt x="2278" y="643"/>
                  </a:lnTo>
                  <a:lnTo>
                    <a:pt x="2206" y="215"/>
                  </a:lnTo>
                  <a:lnTo>
                    <a:pt x="2072" y="54"/>
                  </a:lnTo>
                  <a:lnTo>
                    <a:pt x="1920" y="1"/>
                  </a:lnTo>
                  <a:lnTo>
                    <a:pt x="1822" y="1"/>
                  </a:lnTo>
                  <a:lnTo>
                    <a:pt x="1724" y="9"/>
                  </a:lnTo>
                  <a:lnTo>
                    <a:pt x="1572" y="63"/>
                  </a:lnTo>
                  <a:lnTo>
                    <a:pt x="1438" y="197"/>
                  </a:lnTo>
                  <a:lnTo>
                    <a:pt x="1367" y="510"/>
                  </a:lnTo>
                  <a:lnTo>
                    <a:pt x="1385" y="581"/>
                  </a:lnTo>
                  <a:lnTo>
                    <a:pt x="1331" y="483"/>
                  </a:lnTo>
                  <a:lnTo>
                    <a:pt x="1081" y="206"/>
                  </a:lnTo>
                  <a:lnTo>
                    <a:pt x="947" y="143"/>
                  </a:lnTo>
                  <a:lnTo>
                    <a:pt x="795" y="143"/>
                  </a:lnTo>
                  <a:lnTo>
                    <a:pt x="635" y="233"/>
                  </a:lnTo>
                  <a:lnTo>
                    <a:pt x="545" y="313"/>
                  </a:lnTo>
                  <a:lnTo>
                    <a:pt x="518" y="358"/>
                  </a:lnTo>
                  <a:lnTo>
                    <a:pt x="492" y="447"/>
                  </a:lnTo>
                  <a:lnTo>
                    <a:pt x="518" y="590"/>
                  </a:lnTo>
                  <a:lnTo>
                    <a:pt x="679" y="858"/>
                  </a:lnTo>
                  <a:lnTo>
                    <a:pt x="724" y="902"/>
                  </a:lnTo>
                  <a:lnTo>
                    <a:pt x="652" y="867"/>
                  </a:lnTo>
                  <a:lnTo>
                    <a:pt x="304" y="795"/>
                  </a:lnTo>
                  <a:lnTo>
                    <a:pt x="134" y="867"/>
                  </a:lnTo>
                  <a:lnTo>
                    <a:pt x="54" y="965"/>
                  </a:lnTo>
                  <a:lnTo>
                    <a:pt x="27" y="1045"/>
                  </a:lnTo>
                  <a:lnTo>
                    <a:pt x="0" y="1135"/>
                  </a:lnTo>
                  <a:lnTo>
                    <a:pt x="0" y="1277"/>
                  </a:lnTo>
                  <a:lnTo>
                    <a:pt x="72" y="1429"/>
                  </a:lnTo>
                  <a:lnTo>
                    <a:pt x="313" y="1563"/>
                  </a:lnTo>
                  <a:lnTo>
                    <a:pt x="376" y="1572"/>
                  </a:lnTo>
                  <a:close/>
                </a:path>
              </a:pathLst>
            </a:custGeom>
            <a:solidFill>
              <a:srgbClr val="2F8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49;p33"/>
            <p:cNvSpPr/>
            <p:nvPr/>
          </p:nvSpPr>
          <p:spPr>
            <a:xfrm>
              <a:off x="4890836" y="1731679"/>
              <a:ext cx="147658" cy="141079"/>
            </a:xfrm>
            <a:custGeom>
              <a:avLst/>
              <a:gdLst/>
              <a:ahLst/>
              <a:cxnLst/>
              <a:rect l="l" t="t" r="r" b="b"/>
              <a:pathLst>
                <a:path w="3636" h="3474" extrusionOk="0">
                  <a:moveTo>
                    <a:pt x="456" y="1250"/>
                  </a:moveTo>
                  <a:lnTo>
                    <a:pt x="412" y="1268"/>
                  </a:lnTo>
                  <a:lnTo>
                    <a:pt x="162" y="1402"/>
                  </a:lnTo>
                  <a:lnTo>
                    <a:pt x="37" y="1563"/>
                  </a:lnTo>
                  <a:lnTo>
                    <a:pt x="10" y="1670"/>
                  </a:lnTo>
                  <a:lnTo>
                    <a:pt x="1" y="1777"/>
                  </a:lnTo>
                  <a:lnTo>
                    <a:pt x="28" y="1938"/>
                  </a:lnTo>
                  <a:lnTo>
                    <a:pt x="99" y="2045"/>
                  </a:lnTo>
                  <a:lnTo>
                    <a:pt x="224" y="2108"/>
                  </a:lnTo>
                  <a:lnTo>
                    <a:pt x="304" y="2143"/>
                  </a:lnTo>
                  <a:lnTo>
                    <a:pt x="447" y="2170"/>
                  </a:lnTo>
                  <a:lnTo>
                    <a:pt x="635" y="2143"/>
                  </a:lnTo>
                  <a:lnTo>
                    <a:pt x="653" y="2134"/>
                  </a:lnTo>
                  <a:lnTo>
                    <a:pt x="608" y="2179"/>
                  </a:lnTo>
                  <a:lnTo>
                    <a:pt x="429" y="2456"/>
                  </a:lnTo>
                  <a:lnTo>
                    <a:pt x="376" y="2679"/>
                  </a:lnTo>
                  <a:lnTo>
                    <a:pt x="412" y="2804"/>
                  </a:lnTo>
                  <a:lnTo>
                    <a:pt x="438" y="2858"/>
                  </a:lnTo>
                  <a:lnTo>
                    <a:pt x="528" y="2920"/>
                  </a:lnTo>
                  <a:lnTo>
                    <a:pt x="679" y="2965"/>
                  </a:lnTo>
                  <a:lnTo>
                    <a:pt x="1010" y="2902"/>
                  </a:lnTo>
                  <a:lnTo>
                    <a:pt x="1081" y="2876"/>
                  </a:lnTo>
                  <a:lnTo>
                    <a:pt x="1081" y="2938"/>
                  </a:lnTo>
                  <a:lnTo>
                    <a:pt x="1206" y="3260"/>
                  </a:lnTo>
                  <a:lnTo>
                    <a:pt x="1331" y="3394"/>
                  </a:lnTo>
                  <a:lnTo>
                    <a:pt x="1439" y="3456"/>
                  </a:lnTo>
                  <a:lnTo>
                    <a:pt x="1510" y="3474"/>
                  </a:lnTo>
                  <a:lnTo>
                    <a:pt x="1626" y="3474"/>
                  </a:lnTo>
                  <a:lnTo>
                    <a:pt x="1840" y="3367"/>
                  </a:lnTo>
                  <a:lnTo>
                    <a:pt x="2081" y="3135"/>
                  </a:lnTo>
                  <a:lnTo>
                    <a:pt x="2126" y="3081"/>
                  </a:lnTo>
                  <a:lnTo>
                    <a:pt x="2144" y="3135"/>
                  </a:lnTo>
                  <a:lnTo>
                    <a:pt x="2332" y="3331"/>
                  </a:lnTo>
                  <a:lnTo>
                    <a:pt x="2555" y="3402"/>
                  </a:lnTo>
                  <a:lnTo>
                    <a:pt x="2707" y="3376"/>
                  </a:lnTo>
                  <a:lnTo>
                    <a:pt x="2814" y="3340"/>
                  </a:lnTo>
                  <a:lnTo>
                    <a:pt x="2948" y="3251"/>
                  </a:lnTo>
                  <a:lnTo>
                    <a:pt x="3055" y="3063"/>
                  </a:lnTo>
                  <a:lnTo>
                    <a:pt x="3028" y="2661"/>
                  </a:lnTo>
                  <a:lnTo>
                    <a:pt x="2992" y="2581"/>
                  </a:lnTo>
                  <a:lnTo>
                    <a:pt x="3055" y="2590"/>
                  </a:lnTo>
                  <a:lnTo>
                    <a:pt x="3376" y="2545"/>
                  </a:lnTo>
                  <a:lnTo>
                    <a:pt x="3528" y="2429"/>
                  </a:lnTo>
                  <a:lnTo>
                    <a:pt x="3600" y="2322"/>
                  </a:lnTo>
                  <a:lnTo>
                    <a:pt x="3617" y="2242"/>
                  </a:lnTo>
                  <a:lnTo>
                    <a:pt x="3635" y="2143"/>
                  </a:lnTo>
                  <a:lnTo>
                    <a:pt x="3617" y="1983"/>
                  </a:lnTo>
                  <a:lnTo>
                    <a:pt x="3528" y="1795"/>
                  </a:lnTo>
                  <a:lnTo>
                    <a:pt x="3251" y="1625"/>
                  </a:lnTo>
                  <a:lnTo>
                    <a:pt x="3180" y="1608"/>
                  </a:lnTo>
                  <a:lnTo>
                    <a:pt x="3216" y="1590"/>
                  </a:lnTo>
                  <a:lnTo>
                    <a:pt x="3341" y="1438"/>
                  </a:lnTo>
                  <a:lnTo>
                    <a:pt x="3385" y="1295"/>
                  </a:lnTo>
                  <a:lnTo>
                    <a:pt x="3367" y="1206"/>
                  </a:lnTo>
                  <a:lnTo>
                    <a:pt x="3314" y="1063"/>
                  </a:lnTo>
                  <a:lnTo>
                    <a:pt x="3144" y="902"/>
                  </a:lnTo>
                  <a:lnTo>
                    <a:pt x="2939" y="866"/>
                  </a:lnTo>
                  <a:lnTo>
                    <a:pt x="2733" y="920"/>
                  </a:lnTo>
                  <a:lnTo>
                    <a:pt x="2635" y="965"/>
                  </a:lnTo>
                  <a:lnTo>
                    <a:pt x="2680" y="866"/>
                  </a:lnTo>
                  <a:lnTo>
                    <a:pt x="2733" y="491"/>
                  </a:lnTo>
                  <a:lnTo>
                    <a:pt x="2707" y="348"/>
                  </a:lnTo>
                  <a:lnTo>
                    <a:pt x="2635" y="214"/>
                  </a:lnTo>
                  <a:lnTo>
                    <a:pt x="2501" y="107"/>
                  </a:lnTo>
                  <a:lnTo>
                    <a:pt x="2394" y="81"/>
                  </a:lnTo>
                  <a:lnTo>
                    <a:pt x="2296" y="63"/>
                  </a:lnTo>
                  <a:lnTo>
                    <a:pt x="2126" y="72"/>
                  </a:lnTo>
                  <a:lnTo>
                    <a:pt x="1948" y="170"/>
                  </a:lnTo>
                  <a:lnTo>
                    <a:pt x="1787" y="465"/>
                  </a:lnTo>
                  <a:lnTo>
                    <a:pt x="1778" y="536"/>
                  </a:lnTo>
                  <a:lnTo>
                    <a:pt x="1760" y="438"/>
                  </a:lnTo>
                  <a:lnTo>
                    <a:pt x="1572" y="125"/>
                  </a:lnTo>
                  <a:lnTo>
                    <a:pt x="1456" y="36"/>
                  </a:lnTo>
                  <a:lnTo>
                    <a:pt x="1305" y="0"/>
                  </a:lnTo>
                  <a:lnTo>
                    <a:pt x="1126" y="36"/>
                  </a:lnTo>
                  <a:lnTo>
                    <a:pt x="1010" y="98"/>
                  </a:lnTo>
                  <a:lnTo>
                    <a:pt x="938" y="161"/>
                  </a:lnTo>
                  <a:lnTo>
                    <a:pt x="903" y="348"/>
                  </a:lnTo>
                  <a:lnTo>
                    <a:pt x="983" y="625"/>
                  </a:lnTo>
                  <a:lnTo>
                    <a:pt x="1010" y="679"/>
                  </a:lnTo>
                  <a:lnTo>
                    <a:pt x="956" y="616"/>
                  </a:lnTo>
                  <a:lnTo>
                    <a:pt x="617" y="447"/>
                  </a:lnTo>
                  <a:lnTo>
                    <a:pt x="421" y="465"/>
                  </a:lnTo>
                  <a:lnTo>
                    <a:pt x="304" y="545"/>
                  </a:lnTo>
                  <a:lnTo>
                    <a:pt x="251" y="616"/>
                  </a:lnTo>
                  <a:lnTo>
                    <a:pt x="206" y="697"/>
                  </a:lnTo>
                  <a:lnTo>
                    <a:pt x="162" y="840"/>
                  </a:lnTo>
                  <a:lnTo>
                    <a:pt x="188" y="1018"/>
                  </a:lnTo>
                  <a:lnTo>
                    <a:pt x="403" y="1224"/>
                  </a:lnTo>
                  <a:lnTo>
                    <a:pt x="456" y="1250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0;p33"/>
            <p:cNvSpPr/>
            <p:nvPr/>
          </p:nvSpPr>
          <p:spPr>
            <a:xfrm>
              <a:off x="4881780" y="1895580"/>
              <a:ext cx="103028" cy="72205"/>
            </a:xfrm>
            <a:custGeom>
              <a:avLst/>
              <a:gdLst/>
              <a:ahLst/>
              <a:cxnLst/>
              <a:rect l="l" t="t" r="r" b="b"/>
              <a:pathLst>
                <a:path w="2537" h="1778" fill="none" extrusionOk="0">
                  <a:moveTo>
                    <a:pt x="2537" y="0"/>
                  </a:moveTo>
                  <a:lnTo>
                    <a:pt x="2474" y="81"/>
                  </a:lnTo>
                  <a:lnTo>
                    <a:pt x="2019" y="536"/>
                  </a:lnTo>
                  <a:lnTo>
                    <a:pt x="1537" y="849"/>
                  </a:lnTo>
                  <a:lnTo>
                    <a:pt x="1224" y="974"/>
                  </a:lnTo>
                  <a:lnTo>
                    <a:pt x="920" y="1072"/>
                  </a:lnTo>
                  <a:lnTo>
                    <a:pt x="456" y="1188"/>
                  </a:lnTo>
                  <a:lnTo>
                    <a:pt x="45" y="1233"/>
                  </a:lnTo>
                  <a:lnTo>
                    <a:pt x="1" y="1224"/>
                  </a:lnTo>
                  <a:lnTo>
                    <a:pt x="18" y="1251"/>
                  </a:lnTo>
                  <a:lnTo>
                    <a:pt x="161" y="1420"/>
                  </a:lnTo>
                  <a:lnTo>
                    <a:pt x="420" y="1590"/>
                  </a:lnTo>
                  <a:lnTo>
                    <a:pt x="661" y="1688"/>
                  </a:lnTo>
                  <a:lnTo>
                    <a:pt x="983" y="1751"/>
                  </a:lnTo>
                  <a:lnTo>
                    <a:pt x="1376" y="1778"/>
                  </a:lnTo>
                  <a:lnTo>
                    <a:pt x="1608" y="1769"/>
                  </a:lnTo>
                  <a:lnTo>
                    <a:pt x="1644" y="1608"/>
                  </a:lnTo>
                  <a:lnTo>
                    <a:pt x="1947" y="786"/>
                  </a:lnTo>
                  <a:lnTo>
                    <a:pt x="2197" y="358"/>
                  </a:lnTo>
                  <a:lnTo>
                    <a:pt x="2394" y="117"/>
                  </a:lnTo>
                  <a:lnTo>
                    <a:pt x="2501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1;p33"/>
            <p:cNvSpPr/>
            <p:nvPr/>
          </p:nvSpPr>
          <p:spPr>
            <a:xfrm>
              <a:off x="5113132" y="1762136"/>
              <a:ext cx="313753" cy="430507"/>
            </a:xfrm>
            <a:custGeom>
              <a:avLst/>
              <a:gdLst/>
              <a:ahLst/>
              <a:cxnLst/>
              <a:rect l="l" t="t" r="r" b="b"/>
              <a:pathLst>
                <a:path w="7726" h="10601" extrusionOk="0">
                  <a:moveTo>
                    <a:pt x="5153" y="0"/>
                  </a:moveTo>
                  <a:lnTo>
                    <a:pt x="4734" y="54"/>
                  </a:lnTo>
                  <a:lnTo>
                    <a:pt x="4457" y="170"/>
                  </a:lnTo>
                  <a:lnTo>
                    <a:pt x="4180" y="349"/>
                  </a:lnTo>
                  <a:lnTo>
                    <a:pt x="3912" y="607"/>
                  </a:lnTo>
                  <a:lnTo>
                    <a:pt x="3787" y="777"/>
                  </a:lnTo>
                  <a:lnTo>
                    <a:pt x="3216" y="1626"/>
                  </a:lnTo>
                  <a:lnTo>
                    <a:pt x="2412" y="2742"/>
                  </a:lnTo>
                  <a:lnTo>
                    <a:pt x="1849" y="3367"/>
                  </a:lnTo>
                  <a:lnTo>
                    <a:pt x="1555" y="3626"/>
                  </a:lnTo>
                  <a:lnTo>
                    <a:pt x="1394" y="3760"/>
                  </a:lnTo>
                  <a:lnTo>
                    <a:pt x="1046" y="4126"/>
                  </a:lnTo>
                  <a:lnTo>
                    <a:pt x="697" y="4599"/>
                  </a:lnTo>
                  <a:lnTo>
                    <a:pt x="376" y="5162"/>
                  </a:lnTo>
                  <a:lnTo>
                    <a:pt x="135" y="5796"/>
                  </a:lnTo>
                  <a:lnTo>
                    <a:pt x="1" y="6501"/>
                  </a:lnTo>
                  <a:lnTo>
                    <a:pt x="1" y="7073"/>
                  </a:lnTo>
                  <a:lnTo>
                    <a:pt x="54" y="7457"/>
                  </a:lnTo>
                  <a:lnTo>
                    <a:pt x="153" y="7850"/>
                  </a:lnTo>
                  <a:lnTo>
                    <a:pt x="304" y="8260"/>
                  </a:lnTo>
                  <a:lnTo>
                    <a:pt x="412" y="8457"/>
                  </a:lnTo>
                  <a:lnTo>
                    <a:pt x="519" y="8662"/>
                  </a:lnTo>
                  <a:lnTo>
                    <a:pt x="760" y="9019"/>
                  </a:lnTo>
                  <a:lnTo>
                    <a:pt x="1037" y="9341"/>
                  </a:lnTo>
                  <a:lnTo>
                    <a:pt x="1331" y="9609"/>
                  </a:lnTo>
                  <a:lnTo>
                    <a:pt x="1805" y="9957"/>
                  </a:lnTo>
                  <a:lnTo>
                    <a:pt x="2492" y="10279"/>
                  </a:lnTo>
                  <a:lnTo>
                    <a:pt x="3180" y="10484"/>
                  </a:lnTo>
                  <a:lnTo>
                    <a:pt x="3850" y="10582"/>
                  </a:lnTo>
                  <a:lnTo>
                    <a:pt x="4466" y="10600"/>
                  </a:lnTo>
                  <a:lnTo>
                    <a:pt x="4984" y="10547"/>
                  </a:lnTo>
                  <a:lnTo>
                    <a:pt x="5189" y="10502"/>
                  </a:lnTo>
                  <a:lnTo>
                    <a:pt x="5555" y="10404"/>
                  </a:lnTo>
                  <a:lnTo>
                    <a:pt x="6198" y="10091"/>
                  </a:lnTo>
                  <a:lnTo>
                    <a:pt x="6743" y="9654"/>
                  </a:lnTo>
                  <a:lnTo>
                    <a:pt x="7172" y="9100"/>
                  </a:lnTo>
                  <a:lnTo>
                    <a:pt x="7475" y="8439"/>
                  </a:lnTo>
                  <a:lnTo>
                    <a:pt x="7663" y="7671"/>
                  </a:lnTo>
                  <a:lnTo>
                    <a:pt x="7725" y="6823"/>
                  </a:lnTo>
                  <a:lnTo>
                    <a:pt x="7645" y="5885"/>
                  </a:lnTo>
                  <a:lnTo>
                    <a:pt x="7556" y="5394"/>
                  </a:lnTo>
                  <a:lnTo>
                    <a:pt x="7422" y="4733"/>
                  </a:lnTo>
                  <a:lnTo>
                    <a:pt x="7288" y="3769"/>
                  </a:lnTo>
                  <a:lnTo>
                    <a:pt x="7297" y="2858"/>
                  </a:lnTo>
                  <a:lnTo>
                    <a:pt x="7368" y="2376"/>
                  </a:lnTo>
                  <a:lnTo>
                    <a:pt x="7386" y="2224"/>
                  </a:lnTo>
                  <a:lnTo>
                    <a:pt x="7377" y="1893"/>
                  </a:lnTo>
                  <a:lnTo>
                    <a:pt x="7323" y="1572"/>
                  </a:lnTo>
                  <a:lnTo>
                    <a:pt x="7216" y="1242"/>
                  </a:lnTo>
                  <a:lnTo>
                    <a:pt x="7047" y="938"/>
                  </a:lnTo>
                  <a:lnTo>
                    <a:pt x="6814" y="652"/>
                  </a:lnTo>
                  <a:lnTo>
                    <a:pt x="6511" y="411"/>
                  </a:lnTo>
                  <a:lnTo>
                    <a:pt x="6136" y="206"/>
                  </a:lnTo>
                  <a:lnTo>
                    <a:pt x="5913" y="134"/>
                  </a:lnTo>
                  <a:lnTo>
                    <a:pt x="5680" y="63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rgbClr val="E6D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2;p33"/>
            <p:cNvSpPr/>
            <p:nvPr/>
          </p:nvSpPr>
          <p:spPr>
            <a:xfrm>
              <a:off x="5119305" y="1768634"/>
              <a:ext cx="301042" cy="417471"/>
            </a:xfrm>
            <a:custGeom>
              <a:avLst/>
              <a:gdLst/>
              <a:ahLst/>
              <a:cxnLst/>
              <a:rect l="l" t="t" r="r" b="b"/>
              <a:pathLst>
                <a:path w="7413" h="10280" extrusionOk="0">
                  <a:moveTo>
                    <a:pt x="5019" y="1"/>
                  </a:moveTo>
                  <a:lnTo>
                    <a:pt x="4859" y="10"/>
                  </a:lnTo>
                  <a:lnTo>
                    <a:pt x="4537" y="72"/>
                  </a:lnTo>
                  <a:lnTo>
                    <a:pt x="4225" y="242"/>
                  </a:lnTo>
                  <a:lnTo>
                    <a:pt x="3912" y="510"/>
                  </a:lnTo>
                  <a:lnTo>
                    <a:pt x="3769" y="706"/>
                  </a:lnTo>
                  <a:lnTo>
                    <a:pt x="3537" y="1037"/>
                  </a:lnTo>
                  <a:lnTo>
                    <a:pt x="3323" y="1358"/>
                  </a:lnTo>
                  <a:lnTo>
                    <a:pt x="2876" y="2019"/>
                  </a:lnTo>
                  <a:lnTo>
                    <a:pt x="2215" y="2885"/>
                  </a:lnTo>
                  <a:lnTo>
                    <a:pt x="1751" y="3377"/>
                  </a:lnTo>
                  <a:lnTo>
                    <a:pt x="1501" y="3591"/>
                  </a:lnTo>
                  <a:lnTo>
                    <a:pt x="1367" y="3698"/>
                  </a:lnTo>
                  <a:lnTo>
                    <a:pt x="1045" y="4028"/>
                  </a:lnTo>
                  <a:lnTo>
                    <a:pt x="706" y="4466"/>
                  </a:lnTo>
                  <a:lnTo>
                    <a:pt x="394" y="5002"/>
                  </a:lnTo>
                  <a:lnTo>
                    <a:pt x="152" y="5618"/>
                  </a:lnTo>
                  <a:lnTo>
                    <a:pt x="10" y="6297"/>
                  </a:lnTo>
                  <a:lnTo>
                    <a:pt x="1" y="6850"/>
                  </a:lnTo>
                  <a:lnTo>
                    <a:pt x="45" y="7234"/>
                  </a:lnTo>
                  <a:lnTo>
                    <a:pt x="144" y="7627"/>
                  </a:lnTo>
                  <a:lnTo>
                    <a:pt x="295" y="8020"/>
                  </a:lnTo>
                  <a:lnTo>
                    <a:pt x="394" y="8225"/>
                  </a:lnTo>
                  <a:lnTo>
                    <a:pt x="501" y="8413"/>
                  </a:lnTo>
                  <a:lnTo>
                    <a:pt x="733" y="8761"/>
                  </a:lnTo>
                  <a:lnTo>
                    <a:pt x="992" y="9056"/>
                  </a:lnTo>
                  <a:lnTo>
                    <a:pt x="1278" y="9324"/>
                  </a:lnTo>
                  <a:lnTo>
                    <a:pt x="1733" y="9645"/>
                  </a:lnTo>
                  <a:lnTo>
                    <a:pt x="2376" y="9967"/>
                  </a:lnTo>
                  <a:lnTo>
                    <a:pt x="3046" y="10163"/>
                  </a:lnTo>
                  <a:lnTo>
                    <a:pt x="3689" y="10262"/>
                  </a:lnTo>
                  <a:lnTo>
                    <a:pt x="4287" y="10279"/>
                  </a:lnTo>
                  <a:lnTo>
                    <a:pt x="4796" y="10235"/>
                  </a:lnTo>
                  <a:lnTo>
                    <a:pt x="5001" y="10190"/>
                  </a:lnTo>
                  <a:lnTo>
                    <a:pt x="5359" y="10092"/>
                  </a:lnTo>
                  <a:lnTo>
                    <a:pt x="5984" y="9788"/>
                  </a:lnTo>
                  <a:lnTo>
                    <a:pt x="6493" y="9369"/>
                  </a:lnTo>
                  <a:lnTo>
                    <a:pt x="6904" y="8833"/>
                  </a:lnTo>
                  <a:lnTo>
                    <a:pt x="7189" y="8190"/>
                  </a:lnTo>
                  <a:lnTo>
                    <a:pt x="7368" y="7457"/>
                  </a:lnTo>
                  <a:lnTo>
                    <a:pt x="7413" y="6636"/>
                  </a:lnTo>
                  <a:lnTo>
                    <a:pt x="7341" y="5743"/>
                  </a:lnTo>
                  <a:lnTo>
                    <a:pt x="7243" y="5270"/>
                  </a:lnTo>
                  <a:lnTo>
                    <a:pt x="7118" y="4662"/>
                  </a:lnTo>
                  <a:lnTo>
                    <a:pt x="6993" y="3761"/>
                  </a:lnTo>
                  <a:lnTo>
                    <a:pt x="6966" y="3118"/>
                  </a:lnTo>
                  <a:lnTo>
                    <a:pt x="7002" y="2635"/>
                  </a:lnTo>
                  <a:lnTo>
                    <a:pt x="7029" y="2412"/>
                  </a:lnTo>
                  <a:lnTo>
                    <a:pt x="7046" y="2305"/>
                  </a:lnTo>
                  <a:lnTo>
                    <a:pt x="7055" y="2198"/>
                  </a:lnTo>
                  <a:lnTo>
                    <a:pt x="7073" y="2055"/>
                  </a:lnTo>
                  <a:lnTo>
                    <a:pt x="7064" y="1751"/>
                  </a:lnTo>
                  <a:lnTo>
                    <a:pt x="7020" y="1448"/>
                  </a:lnTo>
                  <a:lnTo>
                    <a:pt x="6912" y="1144"/>
                  </a:lnTo>
                  <a:lnTo>
                    <a:pt x="6761" y="867"/>
                  </a:lnTo>
                  <a:lnTo>
                    <a:pt x="6546" y="599"/>
                  </a:lnTo>
                  <a:lnTo>
                    <a:pt x="6270" y="376"/>
                  </a:lnTo>
                  <a:lnTo>
                    <a:pt x="5921" y="197"/>
                  </a:lnTo>
                  <a:lnTo>
                    <a:pt x="5716" y="126"/>
                  </a:lnTo>
                  <a:lnTo>
                    <a:pt x="5555" y="72"/>
                  </a:lnTo>
                  <a:lnTo>
                    <a:pt x="5207" y="10"/>
                  </a:lnTo>
                  <a:lnTo>
                    <a:pt x="5019" y="1"/>
                  </a:lnTo>
                  <a:close/>
                </a:path>
              </a:pathLst>
            </a:custGeom>
            <a:solidFill>
              <a:srgbClr val="FFE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3;p33"/>
            <p:cNvSpPr/>
            <p:nvPr/>
          </p:nvSpPr>
          <p:spPr>
            <a:xfrm>
              <a:off x="5106269" y="1755598"/>
              <a:ext cx="326789" cy="443177"/>
            </a:xfrm>
            <a:custGeom>
              <a:avLst/>
              <a:gdLst/>
              <a:ahLst/>
              <a:cxnLst/>
              <a:rect l="l" t="t" r="r" b="b"/>
              <a:pathLst>
                <a:path w="8047" h="10913" fill="none" extrusionOk="0">
                  <a:moveTo>
                    <a:pt x="4474" y="10913"/>
                  </a:moveTo>
                  <a:lnTo>
                    <a:pt x="4224" y="10913"/>
                  </a:lnTo>
                  <a:lnTo>
                    <a:pt x="3697" y="10859"/>
                  </a:lnTo>
                  <a:lnTo>
                    <a:pt x="3152" y="10752"/>
                  </a:lnTo>
                  <a:lnTo>
                    <a:pt x="2590" y="10574"/>
                  </a:lnTo>
                  <a:lnTo>
                    <a:pt x="2036" y="10324"/>
                  </a:lnTo>
                  <a:lnTo>
                    <a:pt x="1509" y="9984"/>
                  </a:lnTo>
                  <a:lnTo>
                    <a:pt x="1036" y="9547"/>
                  </a:lnTo>
                  <a:lnTo>
                    <a:pt x="616" y="9011"/>
                  </a:lnTo>
                  <a:lnTo>
                    <a:pt x="438" y="8698"/>
                  </a:lnTo>
                  <a:lnTo>
                    <a:pt x="331" y="8475"/>
                  </a:lnTo>
                  <a:lnTo>
                    <a:pt x="161" y="8037"/>
                  </a:lnTo>
                  <a:lnTo>
                    <a:pt x="54" y="7618"/>
                  </a:lnTo>
                  <a:lnTo>
                    <a:pt x="0" y="7198"/>
                  </a:lnTo>
                  <a:lnTo>
                    <a:pt x="9" y="6600"/>
                  </a:lnTo>
                  <a:lnTo>
                    <a:pt x="161" y="5859"/>
                  </a:lnTo>
                  <a:lnTo>
                    <a:pt x="429" y="5189"/>
                  </a:lnTo>
                  <a:lnTo>
                    <a:pt x="768" y="4617"/>
                  </a:lnTo>
                  <a:lnTo>
                    <a:pt x="1134" y="4144"/>
                  </a:lnTo>
                  <a:lnTo>
                    <a:pt x="1474" y="3787"/>
                  </a:lnTo>
                  <a:lnTo>
                    <a:pt x="1625" y="3662"/>
                  </a:lnTo>
                  <a:lnTo>
                    <a:pt x="1858" y="3456"/>
                  </a:lnTo>
                  <a:lnTo>
                    <a:pt x="2304" y="2983"/>
                  </a:lnTo>
                  <a:lnTo>
                    <a:pt x="2947" y="2144"/>
                  </a:lnTo>
                  <a:lnTo>
                    <a:pt x="3385" y="1501"/>
                  </a:lnTo>
                  <a:lnTo>
                    <a:pt x="3599" y="1179"/>
                  </a:lnTo>
                  <a:lnTo>
                    <a:pt x="3831" y="849"/>
                  </a:lnTo>
                  <a:lnTo>
                    <a:pt x="3938" y="706"/>
                  </a:lnTo>
                  <a:lnTo>
                    <a:pt x="4162" y="456"/>
                  </a:lnTo>
                  <a:lnTo>
                    <a:pt x="4403" y="268"/>
                  </a:lnTo>
                  <a:lnTo>
                    <a:pt x="4671" y="126"/>
                  </a:lnTo>
                  <a:lnTo>
                    <a:pt x="4956" y="45"/>
                  </a:lnTo>
                  <a:lnTo>
                    <a:pt x="5260" y="1"/>
                  </a:lnTo>
                  <a:lnTo>
                    <a:pt x="5590" y="18"/>
                  </a:lnTo>
                  <a:lnTo>
                    <a:pt x="5948" y="90"/>
                  </a:lnTo>
                  <a:lnTo>
                    <a:pt x="6135" y="143"/>
                  </a:lnTo>
                  <a:lnTo>
                    <a:pt x="6367" y="224"/>
                  </a:lnTo>
                  <a:lnTo>
                    <a:pt x="6778" y="438"/>
                  </a:lnTo>
                  <a:lnTo>
                    <a:pt x="7100" y="706"/>
                  </a:lnTo>
                  <a:lnTo>
                    <a:pt x="7350" y="1019"/>
                  </a:lnTo>
                  <a:lnTo>
                    <a:pt x="7528" y="1349"/>
                  </a:lnTo>
                  <a:lnTo>
                    <a:pt x="7644" y="1697"/>
                  </a:lnTo>
                  <a:lnTo>
                    <a:pt x="7698" y="2045"/>
                  </a:lnTo>
                  <a:lnTo>
                    <a:pt x="7707" y="2394"/>
                  </a:lnTo>
                  <a:lnTo>
                    <a:pt x="7698" y="2554"/>
                  </a:lnTo>
                  <a:lnTo>
                    <a:pt x="7680" y="2671"/>
                  </a:lnTo>
                  <a:lnTo>
                    <a:pt x="7671" y="2778"/>
                  </a:lnTo>
                  <a:lnTo>
                    <a:pt x="7635" y="2983"/>
                  </a:lnTo>
                  <a:lnTo>
                    <a:pt x="7609" y="3447"/>
                  </a:lnTo>
                  <a:lnTo>
                    <a:pt x="7626" y="4064"/>
                  </a:lnTo>
                  <a:lnTo>
                    <a:pt x="7760" y="4939"/>
                  </a:lnTo>
                  <a:lnTo>
                    <a:pt x="7876" y="5519"/>
                  </a:lnTo>
                  <a:lnTo>
                    <a:pt x="7975" y="6028"/>
                  </a:lnTo>
                  <a:lnTo>
                    <a:pt x="8046" y="6984"/>
                  </a:lnTo>
                  <a:lnTo>
                    <a:pt x="7984" y="7859"/>
                  </a:lnTo>
                  <a:lnTo>
                    <a:pt x="7787" y="8645"/>
                  </a:lnTo>
                  <a:lnTo>
                    <a:pt x="7466" y="9341"/>
                  </a:lnTo>
                  <a:lnTo>
                    <a:pt x="7135" y="9788"/>
                  </a:lnTo>
                  <a:lnTo>
                    <a:pt x="6885" y="10047"/>
                  </a:lnTo>
                  <a:lnTo>
                    <a:pt x="6608" y="10279"/>
                  </a:lnTo>
                  <a:lnTo>
                    <a:pt x="6296" y="10475"/>
                  </a:lnTo>
                  <a:lnTo>
                    <a:pt x="5956" y="10636"/>
                  </a:lnTo>
                  <a:lnTo>
                    <a:pt x="5590" y="10770"/>
                  </a:lnTo>
                  <a:lnTo>
                    <a:pt x="5394" y="10824"/>
                  </a:lnTo>
                  <a:lnTo>
                    <a:pt x="5206" y="10859"/>
                  </a:lnTo>
                  <a:lnTo>
                    <a:pt x="4742" y="10913"/>
                  </a:lnTo>
                  <a:lnTo>
                    <a:pt x="4474" y="10913"/>
                  </a:lnTo>
                </a:path>
              </a:pathLst>
            </a:custGeom>
            <a:solidFill>
              <a:srgbClr val="3E6C1E"/>
            </a:solidFill>
            <a:ln w="19050" cap="flat" cmpd="sng">
              <a:solidFill>
                <a:srgbClr val="316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4;p33"/>
            <p:cNvSpPr/>
            <p:nvPr/>
          </p:nvSpPr>
          <p:spPr>
            <a:xfrm>
              <a:off x="5181681" y="1946343"/>
              <a:ext cx="175192" cy="175192"/>
            </a:xfrm>
            <a:custGeom>
              <a:avLst/>
              <a:gdLst/>
              <a:ahLst/>
              <a:cxnLst/>
              <a:rect l="l" t="t" r="r" b="b"/>
              <a:pathLst>
                <a:path w="4314" h="4314" extrusionOk="0">
                  <a:moveTo>
                    <a:pt x="2144" y="1"/>
                  </a:moveTo>
                  <a:lnTo>
                    <a:pt x="1724" y="36"/>
                  </a:lnTo>
                  <a:lnTo>
                    <a:pt x="1331" y="161"/>
                  </a:lnTo>
                  <a:lnTo>
                    <a:pt x="965" y="358"/>
                  </a:lnTo>
                  <a:lnTo>
                    <a:pt x="644" y="617"/>
                  </a:lnTo>
                  <a:lnTo>
                    <a:pt x="376" y="938"/>
                  </a:lnTo>
                  <a:lnTo>
                    <a:pt x="170" y="1313"/>
                  </a:lnTo>
                  <a:lnTo>
                    <a:pt x="99" y="1528"/>
                  </a:lnTo>
                  <a:lnTo>
                    <a:pt x="36" y="1742"/>
                  </a:lnTo>
                  <a:lnTo>
                    <a:pt x="1" y="2171"/>
                  </a:lnTo>
                  <a:lnTo>
                    <a:pt x="45" y="2581"/>
                  </a:lnTo>
                  <a:lnTo>
                    <a:pt x="161" y="2983"/>
                  </a:lnTo>
                  <a:lnTo>
                    <a:pt x="358" y="3349"/>
                  </a:lnTo>
                  <a:lnTo>
                    <a:pt x="617" y="3671"/>
                  </a:lnTo>
                  <a:lnTo>
                    <a:pt x="938" y="3939"/>
                  </a:lnTo>
                  <a:lnTo>
                    <a:pt x="1313" y="4144"/>
                  </a:lnTo>
                  <a:lnTo>
                    <a:pt x="1528" y="4216"/>
                  </a:lnTo>
                  <a:lnTo>
                    <a:pt x="1742" y="4269"/>
                  </a:lnTo>
                  <a:lnTo>
                    <a:pt x="2171" y="4314"/>
                  </a:lnTo>
                  <a:lnTo>
                    <a:pt x="2581" y="4269"/>
                  </a:lnTo>
                  <a:lnTo>
                    <a:pt x="2983" y="4144"/>
                  </a:lnTo>
                  <a:lnTo>
                    <a:pt x="3349" y="3957"/>
                  </a:lnTo>
                  <a:lnTo>
                    <a:pt x="3671" y="3689"/>
                  </a:lnTo>
                  <a:lnTo>
                    <a:pt x="3939" y="3367"/>
                  </a:lnTo>
                  <a:lnTo>
                    <a:pt x="4144" y="2992"/>
                  </a:lnTo>
                  <a:lnTo>
                    <a:pt x="4216" y="2787"/>
                  </a:lnTo>
                  <a:lnTo>
                    <a:pt x="4269" y="2572"/>
                  </a:lnTo>
                  <a:lnTo>
                    <a:pt x="4314" y="2144"/>
                  </a:lnTo>
                  <a:lnTo>
                    <a:pt x="4269" y="1724"/>
                  </a:lnTo>
                  <a:lnTo>
                    <a:pt x="4144" y="1331"/>
                  </a:lnTo>
                  <a:lnTo>
                    <a:pt x="3957" y="965"/>
                  </a:lnTo>
                  <a:lnTo>
                    <a:pt x="3689" y="644"/>
                  </a:lnTo>
                  <a:lnTo>
                    <a:pt x="3367" y="376"/>
                  </a:lnTo>
                  <a:lnTo>
                    <a:pt x="2992" y="170"/>
                  </a:lnTo>
                  <a:lnTo>
                    <a:pt x="2787" y="99"/>
                  </a:lnTo>
                  <a:lnTo>
                    <a:pt x="2572" y="36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A43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5;p33"/>
            <p:cNvSpPr/>
            <p:nvPr/>
          </p:nvSpPr>
          <p:spPr>
            <a:xfrm>
              <a:off x="4918409" y="1996049"/>
              <a:ext cx="128043" cy="132389"/>
            </a:xfrm>
            <a:custGeom>
              <a:avLst/>
              <a:gdLst/>
              <a:ahLst/>
              <a:cxnLst/>
              <a:rect l="l" t="t" r="r" b="b"/>
              <a:pathLst>
                <a:path w="3153" h="3260" extrusionOk="0">
                  <a:moveTo>
                    <a:pt x="536" y="0"/>
                  </a:moveTo>
                  <a:lnTo>
                    <a:pt x="563" y="143"/>
                  </a:lnTo>
                  <a:lnTo>
                    <a:pt x="545" y="857"/>
                  </a:lnTo>
                  <a:lnTo>
                    <a:pt x="474" y="1215"/>
                  </a:lnTo>
                  <a:lnTo>
                    <a:pt x="340" y="1607"/>
                  </a:lnTo>
                  <a:lnTo>
                    <a:pt x="143" y="2018"/>
                  </a:lnTo>
                  <a:lnTo>
                    <a:pt x="0" y="2233"/>
                  </a:lnTo>
                  <a:lnTo>
                    <a:pt x="9" y="2259"/>
                  </a:lnTo>
                  <a:lnTo>
                    <a:pt x="90" y="2465"/>
                  </a:lnTo>
                  <a:lnTo>
                    <a:pt x="277" y="2706"/>
                  </a:lnTo>
                  <a:lnTo>
                    <a:pt x="483" y="2876"/>
                  </a:lnTo>
                  <a:lnTo>
                    <a:pt x="760" y="3045"/>
                  </a:lnTo>
                  <a:lnTo>
                    <a:pt x="1126" y="3197"/>
                  </a:lnTo>
                  <a:lnTo>
                    <a:pt x="1349" y="3259"/>
                  </a:lnTo>
                  <a:lnTo>
                    <a:pt x="1429" y="3117"/>
                  </a:lnTo>
                  <a:lnTo>
                    <a:pt x="1983" y="2438"/>
                  </a:lnTo>
                  <a:lnTo>
                    <a:pt x="2358" y="2116"/>
                  </a:lnTo>
                  <a:lnTo>
                    <a:pt x="2617" y="1947"/>
                  </a:lnTo>
                  <a:lnTo>
                    <a:pt x="2760" y="1893"/>
                  </a:lnTo>
                  <a:lnTo>
                    <a:pt x="2956" y="1866"/>
                  </a:lnTo>
                  <a:lnTo>
                    <a:pt x="3153" y="1849"/>
                  </a:lnTo>
                  <a:lnTo>
                    <a:pt x="3126" y="1804"/>
                  </a:lnTo>
                  <a:lnTo>
                    <a:pt x="3001" y="1599"/>
                  </a:lnTo>
                  <a:lnTo>
                    <a:pt x="2894" y="1500"/>
                  </a:lnTo>
                  <a:lnTo>
                    <a:pt x="2831" y="1491"/>
                  </a:lnTo>
                  <a:lnTo>
                    <a:pt x="2697" y="1518"/>
                  </a:lnTo>
                  <a:lnTo>
                    <a:pt x="2438" y="1634"/>
                  </a:lnTo>
                  <a:lnTo>
                    <a:pt x="2215" y="1697"/>
                  </a:lnTo>
                  <a:lnTo>
                    <a:pt x="2090" y="1706"/>
                  </a:lnTo>
                  <a:lnTo>
                    <a:pt x="2028" y="1706"/>
                  </a:lnTo>
                  <a:lnTo>
                    <a:pt x="1947" y="1679"/>
                  </a:lnTo>
                  <a:lnTo>
                    <a:pt x="1920" y="1590"/>
                  </a:lnTo>
                  <a:lnTo>
                    <a:pt x="2090" y="1313"/>
                  </a:lnTo>
                  <a:lnTo>
                    <a:pt x="2287" y="1116"/>
                  </a:lnTo>
                  <a:lnTo>
                    <a:pt x="2546" y="813"/>
                  </a:lnTo>
                  <a:lnTo>
                    <a:pt x="2608" y="697"/>
                  </a:lnTo>
                  <a:lnTo>
                    <a:pt x="2394" y="509"/>
                  </a:lnTo>
                  <a:lnTo>
                    <a:pt x="2340" y="581"/>
                  </a:lnTo>
                  <a:lnTo>
                    <a:pt x="2045" y="929"/>
                  </a:lnTo>
                  <a:lnTo>
                    <a:pt x="1822" y="1116"/>
                  </a:lnTo>
                  <a:lnTo>
                    <a:pt x="1724" y="1152"/>
                  </a:lnTo>
                  <a:lnTo>
                    <a:pt x="1679" y="1161"/>
                  </a:lnTo>
                  <a:lnTo>
                    <a:pt x="1626" y="1125"/>
                  </a:lnTo>
                  <a:lnTo>
                    <a:pt x="1608" y="1000"/>
                  </a:lnTo>
                  <a:lnTo>
                    <a:pt x="1697" y="572"/>
                  </a:lnTo>
                  <a:lnTo>
                    <a:pt x="1795" y="259"/>
                  </a:lnTo>
                  <a:lnTo>
                    <a:pt x="1804" y="188"/>
                  </a:lnTo>
                  <a:lnTo>
                    <a:pt x="1724" y="98"/>
                  </a:lnTo>
                  <a:lnTo>
                    <a:pt x="1510" y="54"/>
                  </a:lnTo>
                  <a:lnTo>
                    <a:pt x="1456" y="63"/>
                  </a:lnTo>
                  <a:lnTo>
                    <a:pt x="1447" y="161"/>
                  </a:lnTo>
                  <a:lnTo>
                    <a:pt x="1349" y="643"/>
                  </a:lnTo>
                  <a:lnTo>
                    <a:pt x="1269" y="848"/>
                  </a:lnTo>
                  <a:lnTo>
                    <a:pt x="1197" y="929"/>
                  </a:lnTo>
                  <a:lnTo>
                    <a:pt x="1152" y="938"/>
                  </a:lnTo>
                  <a:lnTo>
                    <a:pt x="1117" y="947"/>
                  </a:lnTo>
                  <a:lnTo>
                    <a:pt x="1063" y="893"/>
                  </a:lnTo>
                  <a:lnTo>
                    <a:pt x="1018" y="732"/>
                  </a:lnTo>
                  <a:lnTo>
                    <a:pt x="1027" y="322"/>
                  </a:lnTo>
                  <a:lnTo>
                    <a:pt x="1045" y="22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6B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56;p33"/>
            <p:cNvSpPr/>
            <p:nvPr/>
          </p:nvSpPr>
          <p:spPr>
            <a:xfrm>
              <a:off x="4889780" y="1891601"/>
              <a:ext cx="143272" cy="122967"/>
            </a:xfrm>
            <a:custGeom>
              <a:avLst/>
              <a:gdLst/>
              <a:ahLst/>
              <a:cxnLst/>
              <a:rect l="l" t="t" r="r" b="b"/>
              <a:pathLst>
                <a:path w="3528" h="3028" extrusionOk="0">
                  <a:moveTo>
                    <a:pt x="643" y="2349"/>
                  </a:moveTo>
                  <a:lnTo>
                    <a:pt x="625" y="2385"/>
                  </a:lnTo>
                  <a:lnTo>
                    <a:pt x="616" y="2626"/>
                  </a:lnTo>
                  <a:lnTo>
                    <a:pt x="688" y="2795"/>
                  </a:lnTo>
                  <a:lnTo>
                    <a:pt x="759" y="2867"/>
                  </a:lnTo>
                  <a:lnTo>
                    <a:pt x="884" y="2947"/>
                  </a:lnTo>
                  <a:lnTo>
                    <a:pt x="1063" y="2983"/>
                  </a:lnTo>
                  <a:lnTo>
                    <a:pt x="1188" y="2947"/>
                  </a:lnTo>
                  <a:lnTo>
                    <a:pt x="1250" y="2894"/>
                  </a:lnTo>
                  <a:lnTo>
                    <a:pt x="1420" y="2724"/>
                  </a:lnTo>
                  <a:lnTo>
                    <a:pt x="1429" y="2679"/>
                  </a:lnTo>
                  <a:lnTo>
                    <a:pt x="1438" y="2715"/>
                  </a:lnTo>
                  <a:lnTo>
                    <a:pt x="1536" y="2885"/>
                  </a:lnTo>
                  <a:lnTo>
                    <a:pt x="1679" y="2992"/>
                  </a:lnTo>
                  <a:lnTo>
                    <a:pt x="1795" y="3019"/>
                  </a:lnTo>
                  <a:lnTo>
                    <a:pt x="1902" y="3027"/>
                  </a:lnTo>
                  <a:lnTo>
                    <a:pt x="2072" y="2965"/>
                  </a:lnTo>
                  <a:lnTo>
                    <a:pt x="2215" y="2795"/>
                  </a:lnTo>
                  <a:lnTo>
                    <a:pt x="2224" y="2751"/>
                  </a:lnTo>
                  <a:lnTo>
                    <a:pt x="2277" y="2786"/>
                  </a:lnTo>
                  <a:lnTo>
                    <a:pt x="2590" y="2867"/>
                  </a:lnTo>
                  <a:lnTo>
                    <a:pt x="2813" y="2822"/>
                  </a:lnTo>
                  <a:lnTo>
                    <a:pt x="2920" y="2742"/>
                  </a:lnTo>
                  <a:lnTo>
                    <a:pt x="2983" y="2652"/>
                  </a:lnTo>
                  <a:lnTo>
                    <a:pt x="3018" y="2429"/>
                  </a:lnTo>
                  <a:lnTo>
                    <a:pt x="2974" y="2117"/>
                  </a:lnTo>
                  <a:lnTo>
                    <a:pt x="2947" y="2063"/>
                  </a:lnTo>
                  <a:lnTo>
                    <a:pt x="3000" y="2072"/>
                  </a:lnTo>
                  <a:lnTo>
                    <a:pt x="3251" y="2036"/>
                  </a:lnTo>
                  <a:lnTo>
                    <a:pt x="3429" y="1902"/>
                  </a:lnTo>
                  <a:lnTo>
                    <a:pt x="3492" y="1768"/>
                  </a:lnTo>
                  <a:lnTo>
                    <a:pt x="3527" y="1679"/>
                  </a:lnTo>
                  <a:lnTo>
                    <a:pt x="3527" y="1518"/>
                  </a:lnTo>
                  <a:lnTo>
                    <a:pt x="3447" y="1331"/>
                  </a:lnTo>
                  <a:lnTo>
                    <a:pt x="3117" y="1143"/>
                  </a:lnTo>
                  <a:lnTo>
                    <a:pt x="3036" y="1125"/>
                  </a:lnTo>
                  <a:lnTo>
                    <a:pt x="3072" y="1072"/>
                  </a:lnTo>
                  <a:lnTo>
                    <a:pt x="3188" y="759"/>
                  </a:lnTo>
                  <a:lnTo>
                    <a:pt x="3179" y="545"/>
                  </a:lnTo>
                  <a:lnTo>
                    <a:pt x="3117" y="465"/>
                  </a:lnTo>
                  <a:lnTo>
                    <a:pt x="3045" y="393"/>
                  </a:lnTo>
                  <a:lnTo>
                    <a:pt x="2902" y="304"/>
                  </a:lnTo>
                  <a:lnTo>
                    <a:pt x="2706" y="277"/>
                  </a:lnTo>
                  <a:lnTo>
                    <a:pt x="2438" y="402"/>
                  </a:lnTo>
                  <a:lnTo>
                    <a:pt x="2393" y="456"/>
                  </a:lnTo>
                  <a:lnTo>
                    <a:pt x="2411" y="411"/>
                  </a:lnTo>
                  <a:lnTo>
                    <a:pt x="2384" y="223"/>
                  </a:lnTo>
                  <a:lnTo>
                    <a:pt x="2277" y="90"/>
                  </a:lnTo>
                  <a:lnTo>
                    <a:pt x="2179" y="45"/>
                  </a:lnTo>
                  <a:lnTo>
                    <a:pt x="2036" y="0"/>
                  </a:lnTo>
                  <a:lnTo>
                    <a:pt x="1831" y="54"/>
                  </a:lnTo>
                  <a:lnTo>
                    <a:pt x="1697" y="215"/>
                  </a:lnTo>
                  <a:lnTo>
                    <a:pt x="1616" y="420"/>
                  </a:lnTo>
                  <a:lnTo>
                    <a:pt x="1598" y="518"/>
                  </a:lnTo>
                  <a:lnTo>
                    <a:pt x="1554" y="438"/>
                  </a:lnTo>
                  <a:lnTo>
                    <a:pt x="1232" y="152"/>
                  </a:lnTo>
                  <a:lnTo>
                    <a:pt x="1027" y="107"/>
                  </a:lnTo>
                  <a:lnTo>
                    <a:pt x="875" y="161"/>
                  </a:lnTo>
                  <a:lnTo>
                    <a:pt x="795" y="223"/>
                  </a:lnTo>
                  <a:lnTo>
                    <a:pt x="732" y="295"/>
                  </a:lnTo>
                  <a:lnTo>
                    <a:pt x="643" y="420"/>
                  </a:lnTo>
                  <a:lnTo>
                    <a:pt x="616" y="616"/>
                  </a:lnTo>
                  <a:lnTo>
                    <a:pt x="759" y="902"/>
                  </a:lnTo>
                  <a:lnTo>
                    <a:pt x="813" y="947"/>
                  </a:lnTo>
                  <a:lnTo>
                    <a:pt x="714" y="893"/>
                  </a:lnTo>
                  <a:lnTo>
                    <a:pt x="348" y="840"/>
                  </a:lnTo>
                  <a:lnTo>
                    <a:pt x="205" y="875"/>
                  </a:lnTo>
                  <a:lnTo>
                    <a:pt x="89" y="974"/>
                  </a:lnTo>
                  <a:lnTo>
                    <a:pt x="9" y="1134"/>
                  </a:lnTo>
                  <a:lnTo>
                    <a:pt x="0" y="1259"/>
                  </a:lnTo>
                  <a:lnTo>
                    <a:pt x="0" y="1313"/>
                  </a:lnTo>
                  <a:lnTo>
                    <a:pt x="36" y="1393"/>
                  </a:lnTo>
                  <a:lnTo>
                    <a:pt x="143" y="1492"/>
                  </a:lnTo>
                  <a:lnTo>
                    <a:pt x="438" y="1599"/>
                  </a:lnTo>
                  <a:lnTo>
                    <a:pt x="500" y="1608"/>
                  </a:lnTo>
                  <a:lnTo>
                    <a:pt x="420" y="1617"/>
                  </a:lnTo>
                  <a:lnTo>
                    <a:pt x="107" y="1786"/>
                  </a:lnTo>
                  <a:lnTo>
                    <a:pt x="18" y="1947"/>
                  </a:lnTo>
                  <a:lnTo>
                    <a:pt x="18" y="2081"/>
                  </a:lnTo>
                  <a:lnTo>
                    <a:pt x="45" y="2152"/>
                  </a:lnTo>
                  <a:lnTo>
                    <a:pt x="80" y="2233"/>
                  </a:lnTo>
                  <a:lnTo>
                    <a:pt x="170" y="2349"/>
                  </a:lnTo>
                  <a:lnTo>
                    <a:pt x="313" y="2420"/>
                  </a:lnTo>
                  <a:lnTo>
                    <a:pt x="589" y="2376"/>
                  </a:lnTo>
                  <a:lnTo>
                    <a:pt x="643" y="2349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57;p33"/>
            <p:cNvSpPr/>
            <p:nvPr/>
          </p:nvSpPr>
          <p:spPr>
            <a:xfrm>
              <a:off x="5015954" y="1982973"/>
              <a:ext cx="138196" cy="136044"/>
            </a:xfrm>
            <a:custGeom>
              <a:avLst/>
              <a:gdLst/>
              <a:ahLst/>
              <a:cxnLst/>
              <a:rect l="l" t="t" r="r" b="b"/>
              <a:pathLst>
                <a:path w="3403" h="3350" extrusionOk="0">
                  <a:moveTo>
                    <a:pt x="456" y="1215"/>
                  </a:moveTo>
                  <a:lnTo>
                    <a:pt x="402" y="1224"/>
                  </a:lnTo>
                  <a:lnTo>
                    <a:pt x="170" y="1340"/>
                  </a:lnTo>
                  <a:lnTo>
                    <a:pt x="45" y="1492"/>
                  </a:lnTo>
                  <a:lnTo>
                    <a:pt x="18" y="1590"/>
                  </a:lnTo>
                  <a:lnTo>
                    <a:pt x="1" y="1697"/>
                  </a:lnTo>
                  <a:lnTo>
                    <a:pt x="18" y="1840"/>
                  </a:lnTo>
                  <a:lnTo>
                    <a:pt x="81" y="1947"/>
                  </a:lnTo>
                  <a:lnTo>
                    <a:pt x="197" y="2010"/>
                  </a:lnTo>
                  <a:lnTo>
                    <a:pt x="269" y="2046"/>
                  </a:lnTo>
                  <a:lnTo>
                    <a:pt x="411" y="2081"/>
                  </a:lnTo>
                  <a:lnTo>
                    <a:pt x="581" y="2063"/>
                  </a:lnTo>
                  <a:lnTo>
                    <a:pt x="599" y="2054"/>
                  </a:lnTo>
                  <a:lnTo>
                    <a:pt x="563" y="2081"/>
                  </a:lnTo>
                  <a:lnTo>
                    <a:pt x="429" y="2287"/>
                  </a:lnTo>
                  <a:lnTo>
                    <a:pt x="394" y="2474"/>
                  </a:lnTo>
                  <a:lnTo>
                    <a:pt x="429" y="2581"/>
                  </a:lnTo>
                  <a:lnTo>
                    <a:pt x="483" y="2680"/>
                  </a:lnTo>
                  <a:lnTo>
                    <a:pt x="653" y="2778"/>
                  </a:lnTo>
                  <a:lnTo>
                    <a:pt x="920" y="2778"/>
                  </a:lnTo>
                  <a:lnTo>
                    <a:pt x="974" y="2769"/>
                  </a:lnTo>
                  <a:lnTo>
                    <a:pt x="974" y="2831"/>
                  </a:lnTo>
                  <a:lnTo>
                    <a:pt x="1072" y="3135"/>
                  </a:lnTo>
                  <a:lnTo>
                    <a:pt x="1224" y="3305"/>
                  </a:lnTo>
                  <a:lnTo>
                    <a:pt x="1349" y="3340"/>
                  </a:lnTo>
                  <a:lnTo>
                    <a:pt x="1465" y="3349"/>
                  </a:lnTo>
                  <a:lnTo>
                    <a:pt x="1671" y="3260"/>
                  </a:lnTo>
                  <a:lnTo>
                    <a:pt x="1903" y="3055"/>
                  </a:lnTo>
                  <a:lnTo>
                    <a:pt x="1938" y="3001"/>
                  </a:lnTo>
                  <a:lnTo>
                    <a:pt x="1956" y="3046"/>
                  </a:lnTo>
                  <a:lnTo>
                    <a:pt x="2126" y="3242"/>
                  </a:lnTo>
                  <a:lnTo>
                    <a:pt x="2340" y="3314"/>
                  </a:lnTo>
                  <a:lnTo>
                    <a:pt x="2483" y="3296"/>
                  </a:lnTo>
                  <a:lnTo>
                    <a:pt x="2581" y="3278"/>
                  </a:lnTo>
                  <a:lnTo>
                    <a:pt x="2715" y="3189"/>
                  </a:lnTo>
                  <a:lnTo>
                    <a:pt x="2823" y="3019"/>
                  </a:lnTo>
                  <a:lnTo>
                    <a:pt x="2805" y="2644"/>
                  </a:lnTo>
                  <a:lnTo>
                    <a:pt x="2778" y="2563"/>
                  </a:lnTo>
                  <a:lnTo>
                    <a:pt x="2840" y="2572"/>
                  </a:lnTo>
                  <a:lnTo>
                    <a:pt x="3144" y="2510"/>
                  </a:lnTo>
                  <a:lnTo>
                    <a:pt x="3323" y="2385"/>
                  </a:lnTo>
                  <a:lnTo>
                    <a:pt x="3376" y="2278"/>
                  </a:lnTo>
                  <a:lnTo>
                    <a:pt x="3403" y="2179"/>
                  </a:lnTo>
                  <a:lnTo>
                    <a:pt x="3403" y="2028"/>
                  </a:lnTo>
                  <a:lnTo>
                    <a:pt x="3332" y="1858"/>
                  </a:lnTo>
                  <a:lnTo>
                    <a:pt x="3064" y="1679"/>
                  </a:lnTo>
                  <a:lnTo>
                    <a:pt x="2992" y="1662"/>
                  </a:lnTo>
                  <a:lnTo>
                    <a:pt x="3028" y="1644"/>
                  </a:lnTo>
                  <a:lnTo>
                    <a:pt x="3153" y="1510"/>
                  </a:lnTo>
                  <a:lnTo>
                    <a:pt x="3198" y="1367"/>
                  </a:lnTo>
                  <a:lnTo>
                    <a:pt x="3189" y="1287"/>
                  </a:lnTo>
                  <a:lnTo>
                    <a:pt x="3144" y="1153"/>
                  </a:lnTo>
                  <a:lnTo>
                    <a:pt x="2992" y="992"/>
                  </a:lnTo>
                  <a:lnTo>
                    <a:pt x="2805" y="956"/>
                  </a:lnTo>
                  <a:lnTo>
                    <a:pt x="2599" y="992"/>
                  </a:lnTo>
                  <a:lnTo>
                    <a:pt x="2510" y="1036"/>
                  </a:lnTo>
                  <a:lnTo>
                    <a:pt x="2555" y="947"/>
                  </a:lnTo>
                  <a:lnTo>
                    <a:pt x="2626" y="527"/>
                  </a:lnTo>
                  <a:lnTo>
                    <a:pt x="2537" y="322"/>
                  </a:lnTo>
                  <a:lnTo>
                    <a:pt x="2412" y="224"/>
                  </a:lnTo>
                  <a:lnTo>
                    <a:pt x="2322" y="197"/>
                  </a:lnTo>
                  <a:lnTo>
                    <a:pt x="2224" y="170"/>
                  </a:lnTo>
                  <a:lnTo>
                    <a:pt x="2072" y="179"/>
                  </a:lnTo>
                  <a:lnTo>
                    <a:pt x="1894" y="260"/>
                  </a:lnTo>
                  <a:lnTo>
                    <a:pt x="1733" y="527"/>
                  </a:lnTo>
                  <a:lnTo>
                    <a:pt x="1724" y="599"/>
                  </a:lnTo>
                  <a:lnTo>
                    <a:pt x="1706" y="492"/>
                  </a:lnTo>
                  <a:lnTo>
                    <a:pt x="1554" y="152"/>
                  </a:lnTo>
                  <a:lnTo>
                    <a:pt x="1447" y="54"/>
                  </a:lnTo>
                  <a:lnTo>
                    <a:pt x="1304" y="1"/>
                  </a:lnTo>
                  <a:lnTo>
                    <a:pt x="1126" y="27"/>
                  </a:lnTo>
                  <a:lnTo>
                    <a:pt x="1019" y="81"/>
                  </a:lnTo>
                  <a:lnTo>
                    <a:pt x="974" y="108"/>
                  </a:lnTo>
                  <a:lnTo>
                    <a:pt x="920" y="188"/>
                  </a:lnTo>
                  <a:lnTo>
                    <a:pt x="903" y="340"/>
                  </a:lnTo>
                  <a:lnTo>
                    <a:pt x="974" y="635"/>
                  </a:lnTo>
                  <a:lnTo>
                    <a:pt x="1001" y="697"/>
                  </a:lnTo>
                  <a:lnTo>
                    <a:pt x="947" y="635"/>
                  </a:lnTo>
                  <a:lnTo>
                    <a:pt x="635" y="465"/>
                  </a:lnTo>
                  <a:lnTo>
                    <a:pt x="456" y="474"/>
                  </a:lnTo>
                  <a:lnTo>
                    <a:pt x="340" y="545"/>
                  </a:lnTo>
                  <a:lnTo>
                    <a:pt x="286" y="608"/>
                  </a:lnTo>
                  <a:lnTo>
                    <a:pt x="242" y="688"/>
                  </a:lnTo>
                  <a:lnTo>
                    <a:pt x="197" y="813"/>
                  </a:lnTo>
                  <a:lnTo>
                    <a:pt x="206" y="983"/>
                  </a:lnTo>
                  <a:lnTo>
                    <a:pt x="394" y="1188"/>
                  </a:lnTo>
                  <a:lnTo>
                    <a:pt x="456" y="1215"/>
                  </a:lnTo>
                  <a:close/>
                </a:path>
              </a:pathLst>
            </a:custGeom>
            <a:solidFill>
              <a:srgbClr val="349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58;p33"/>
            <p:cNvSpPr/>
            <p:nvPr/>
          </p:nvSpPr>
          <p:spPr>
            <a:xfrm>
              <a:off x="5002918" y="1895580"/>
              <a:ext cx="138196" cy="135678"/>
            </a:xfrm>
            <a:custGeom>
              <a:avLst/>
              <a:gdLst/>
              <a:ahLst/>
              <a:cxnLst/>
              <a:rect l="l" t="t" r="r" b="b"/>
              <a:pathLst>
                <a:path w="3403" h="3341" extrusionOk="0">
                  <a:moveTo>
                    <a:pt x="447" y="1206"/>
                  </a:moveTo>
                  <a:lnTo>
                    <a:pt x="402" y="1224"/>
                  </a:lnTo>
                  <a:lnTo>
                    <a:pt x="161" y="1340"/>
                  </a:lnTo>
                  <a:lnTo>
                    <a:pt x="36" y="1483"/>
                  </a:lnTo>
                  <a:lnTo>
                    <a:pt x="9" y="1581"/>
                  </a:lnTo>
                  <a:lnTo>
                    <a:pt x="0" y="1688"/>
                  </a:lnTo>
                  <a:lnTo>
                    <a:pt x="18" y="1840"/>
                  </a:lnTo>
                  <a:lnTo>
                    <a:pt x="81" y="1938"/>
                  </a:lnTo>
                  <a:lnTo>
                    <a:pt x="188" y="2010"/>
                  </a:lnTo>
                  <a:lnTo>
                    <a:pt x="268" y="2037"/>
                  </a:lnTo>
                  <a:lnTo>
                    <a:pt x="402" y="2072"/>
                  </a:lnTo>
                  <a:lnTo>
                    <a:pt x="581" y="2054"/>
                  </a:lnTo>
                  <a:lnTo>
                    <a:pt x="598" y="2045"/>
                  </a:lnTo>
                  <a:lnTo>
                    <a:pt x="563" y="2081"/>
                  </a:lnTo>
                  <a:lnTo>
                    <a:pt x="420" y="2278"/>
                  </a:lnTo>
                  <a:lnTo>
                    <a:pt x="393" y="2465"/>
                  </a:lnTo>
                  <a:lnTo>
                    <a:pt x="420" y="2572"/>
                  </a:lnTo>
                  <a:lnTo>
                    <a:pt x="473" y="2671"/>
                  </a:lnTo>
                  <a:lnTo>
                    <a:pt x="643" y="2769"/>
                  </a:lnTo>
                  <a:lnTo>
                    <a:pt x="911" y="2769"/>
                  </a:lnTo>
                  <a:lnTo>
                    <a:pt x="965" y="2760"/>
                  </a:lnTo>
                  <a:lnTo>
                    <a:pt x="965" y="2822"/>
                  </a:lnTo>
                  <a:lnTo>
                    <a:pt x="1063" y="3126"/>
                  </a:lnTo>
                  <a:lnTo>
                    <a:pt x="1224" y="3296"/>
                  </a:lnTo>
                  <a:lnTo>
                    <a:pt x="1349" y="3331"/>
                  </a:lnTo>
                  <a:lnTo>
                    <a:pt x="1456" y="3340"/>
                  </a:lnTo>
                  <a:lnTo>
                    <a:pt x="1661" y="3251"/>
                  </a:lnTo>
                  <a:lnTo>
                    <a:pt x="1902" y="3046"/>
                  </a:lnTo>
                  <a:lnTo>
                    <a:pt x="1938" y="2992"/>
                  </a:lnTo>
                  <a:lnTo>
                    <a:pt x="1956" y="3046"/>
                  </a:lnTo>
                  <a:lnTo>
                    <a:pt x="2117" y="3242"/>
                  </a:lnTo>
                  <a:lnTo>
                    <a:pt x="2331" y="3313"/>
                  </a:lnTo>
                  <a:lnTo>
                    <a:pt x="2474" y="3296"/>
                  </a:lnTo>
                  <a:lnTo>
                    <a:pt x="2572" y="3269"/>
                  </a:lnTo>
                  <a:lnTo>
                    <a:pt x="2706" y="3180"/>
                  </a:lnTo>
                  <a:lnTo>
                    <a:pt x="2813" y="3010"/>
                  </a:lnTo>
                  <a:lnTo>
                    <a:pt x="2804" y="2635"/>
                  </a:lnTo>
                  <a:lnTo>
                    <a:pt x="2768" y="2554"/>
                  </a:lnTo>
                  <a:lnTo>
                    <a:pt x="2831" y="2563"/>
                  </a:lnTo>
                  <a:lnTo>
                    <a:pt x="3135" y="2510"/>
                  </a:lnTo>
                  <a:lnTo>
                    <a:pt x="3322" y="2376"/>
                  </a:lnTo>
                  <a:lnTo>
                    <a:pt x="3376" y="2269"/>
                  </a:lnTo>
                  <a:lnTo>
                    <a:pt x="3402" y="2179"/>
                  </a:lnTo>
                  <a:lnTo>
                    <a:pt x="3402" y="2028"/>
                  </a:lnTo>
                  <a:lnTo>
                    <a:pt x="3331" y="1849"/>
                  </a:lnTo>
                  <a:lnTo>
                    <a:pt x="3054" y="1670"/>
                  </a:lnTo>
                  <a:lnTo>
                    <a:pt x="2992" y="1653"/>
                  </a:lnTo>
                  <a:lnTo>
                    <a:pt x="3018" y="1635"/>
                  </a:lnTo>
                  <a:lnTo>
                    <a:pt x="3144" y="1501"/>
                  </a:lnTo>
                  <a:lnTo>
                    <a:pt x="3197" y="1367"/>
                  </a:lnTo>
                  <a:lnTo>
                    <a:pt x="3179" y="1286"/>
                  </a:lnTo>
                  <a:lnTo>
                    <a:pt x="3135" y="1144"/>
                  </a:lnTo>
                  <a:lnTo>
                    <a:pt x="2983" y="983"/>
                  </a:lnTo>
                  <a:lnTo>
                    <a:pt x="2795" y="947"/>
                  </a:lnTo>
                  <a:lnTo>
                    <a:pt x="2599" y="983"/>
                  </a:lnTo>
                  <a:lnTo>
                    <a:pt x="2501" y="1027"/>
                  </a:lnTo>
                  <a:lnTo>
                    <a:pt x="2545" y="938"/>
                  </a:lnTo>
                  <a:lnTo>
                    <a:pt x="2617" y="518"/>
                  </a:lnTo>
                  <a:lnTo>
                    <a:pt x="2536" y="322"/>
                  </a:lnTo>
                  <a:lnTo>
                    <a:pt x="2411" y="224"/>
                  </a:lnTo>
                  <a:lnTo>
                    <a:pt x="2313" y="188"/>
                  </a:lnTo>
                  <a:lnTo>
                    <a:pt x="2224" y="170"/>
                  </a:lnTo>
                  <a:lnTo>
                    <a:pt x="2063" y="170"/>
                  </a:lnTo>
                  <a:lnTo>
                    <a:pt x="1893" y="251"/>
                  </a:lnTo>
                  <a:lnTo>
                    <a:pt x="1724" y="518"/>
                  </a:lnTo>
                  <a:lnTo>
                    <a:pt x="1715" y="590"/>
                  </a:lnTo>
                  <a:lnTo>
                    <a:pt x="1706" y="483"/>
                  </a:lnTo>
                  <a:lnTo>
                    <a:pt x="1554" y="143"/>
                  </a:lnTo>
                  <a:lnTo>
                    <a:pt x="1447" y="45"/>
                  </a:lnTo>
                  <a:lnTo>
                    <a:pt x="1304" y="0"/>
                  </a:lnTo>
                  <a:lnTo>
                    <a:pt x="1116" y="27"/>
                  </a:lnTo>
                  <a:lnTo>
                    <a:pt x="1009" y="81"/>
                  </a:lnTo>
                  <a:lnTo>
                    <a:pt x="965" y="108"/>
                  </a:lnTo>
                  <a:lnTo>
                    <a:pt x="920" y="179"/>
                  </a:lnTo>
                  <a:lnTo>
                    <a:pt x="893" y="331"/>
                  </a:lnTo>
                  <a:lnTo>
                    <a:pt x="965" y="626"/>
                  </a:lnTo>
                  <a:lnTo>
                    <a:pt x="991" y="688"/>
                  </a:lnTo>
                  <a:lnTo>
                    <a:pt x="938" y="635"/>
                  </a:lnTo>
                  <a:lnTo>
                    <a:pt x="625" y="456"/>
                  </a:lnTo>
                  <a:lnTo>
                    <a:pt x="447" y="465"/>
                  </a:lnTo>
                  <a:lnTo>
                    <a:pt x="331" y="536"/>
                  </a:lnTo>
                  <a:lnTo>
                    <a:pt x="286" y="599"/>
                  </a:lnTo>
                  <a:lnTo>
                    <a:pt x="232" y="679"/>
                  </a:lnTo>
                  <a:lnTo>
                    <a:pt x="188" y="813"/>
                  </a:lnTo>
                  <a:lnTo>
                    <a:pt x="206" y="974"/>
                  </a:lnTo>
                  <a:lnTo>
                    <a:pt x="393" y="1179"/>
                  </a:lnTo>
                  <a:lnTo>
                    <a:pt x="447" y="1206"/>
                  </a:lnTo>
                  <a:close/>
                </a:path>
              </a:pathLst>
            </a:custGeom>
            <a:solidFill>
              <a:srgbClr val="2F8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59;p33"/>
            <p:cNvSpPr/>
            <p:nvPr/>
          </p:nvSpPr>
          <p:spPr>
            <a:xfrm>
              <a:off x="4970999" y="1903215"/>
              <a:ext cx="138196" cy="149079"/>
            </a:xfrm>
            <a:custGeom>
              <a:avLst/>
              <a:gdLst/>
              <a:ahLst/>
              <a:cxnLst/>
              <a:rect l="l" t="t" r="r" b="b"/>
              <a:pathLst>
                <a:path w="3403" h="3671" extrusionOk="0">
                  <a:moveTo>
                    <a:pt x="634" y="938"/>
                  </a:moveTo>
                  <a:lnTo>
                    <a:pt x="581" y="929"/>
                  </a:lnTo>
                  <a:lnTo>
                    <a:pt x="304" y="982"/>
                  </a:lnTo>
                  <a:lnTo>
                    <a:pt x="134" y="1098"/>
                  </a:lnTo>
                  <a:lnTo>
                    <a:pt x="72" y="1188"/>
                  </a:lnTo>
                  <a:lnTo>
                    <a:pt x="27" y="1295"/>
                  </a:lnTo>
                  <a:lnTo>
                    <a:pt x="0" y="1447"/>
                  </a:lnTo>
                  <a:lnTo>
                    <a:pt x="36" y="1572"/>
                  </a:lnTo>
                  <a:lnTo>
                    <a:pt x="134" y="1679"/>
                  </a:lnTo>
                  <a:lnTo>
                    <a:pt x="197" y="1732"/>
                  </a:lnTo>
                  <a:lnTo>
                    <a:pt x="331" y="1804"/>
                  </a:lnTo>
                  <a:lnTo>
                    <a:pt x="509" y="1840"/>
                  </a:lnTo>
                  <a:lnTo>
                    <a:pt x="536" y="1840"/>
                  </a:lnTo>
                  <a:lnTo>
                    <a:pt x="474" y="1866"/>
                  </a:lnTo>
                  <a:lnTo>
                    <a:pt x="215" y="2063"/>
                  </a:lnTo>
                  <a:lnTo>
                    <a:pt x="99" y="2268"/>
                  </a:lnTo>
                  <a:lnTo>
                    <a:pt x="90" y="2384"/>
                  </a:lnTo>
                  <a:lnTo>
                    <a:pt x="107" y="2447"/>
                  </a:lnTo>
                  <a:lnTo>
                    <a:pt x="161" y="2536"/>
                  </a:lnTo>
                  <a:lnTo>
                    <a:pt x="295" y="2625"/>
                  </a:lnTo>
                  <a:lnTo>
                    <a:pt x="625" y="2679"/>
                  </a:lnTo>
                  <a:lnTo>
                    <a:pt x="697" y="2670"/>
                  </a:lnTo>
                  <a:lnTo>
                    <a:pt x="688" y="2741"/>
                  </a:lnTo>
                  <a:lnTo>
                    <a:pt x="697" y="3072"/>
                  </a:lnTo>
                  <a:lnTo>
                    <a:pt x="768" y="3242"/>
                  </a:lnTo>
                  <a:lnTo>
                    <a:pt x="858" y="3340"/>
                  </a:lnTo>
                  <a:lnTo>
                    <a:pt x="920" y="3376"/>
                  </a:lnTo>
                  <a:lnTo>
                    <a:pt x="1027" y="3411"/>
                  </a:lnTo>
                  <a:lnTo>
                    <a:pt x="1268" y="3384"/>
                  </a:lnTo>
                  <a:lnTo>
                    <a:pt x="1572" y="3242"/>
                  </a:lnTo>
                  <a:lnTo>
                    <a:pt x="1626" y="3197"/>
                  </a:lnTo>
                  <a:lnTo>
                    <a:pt x="1626" y="3251"/>
                  </a:lnTo>
                  <a:lnTo>
                    <a:pt x="1742" y="3501"/>
                  </a:lnTo>
                  <a:lnTo>
                    <a:pt x="1929" y="3643"/>
                  </a:lnTo>
                  <a:lnTo>
                    <a:pt x="2090" y="3670"/>
                  </a:lnTo>
                  <a:lnTo>
                    <a:pt x="2188" y="3670"/>
                  </a:lnTo>
                  <a:lnTo>
                    <a:pt x="2358" y="3626"/>
                  </a:lnTo>
                  <a:lnTo>
                    <a:pt x="2519" y="3483"/>
                  </a:lnTo>
                  <a:lnTo>
                    <a:pt x="2617" y="3090"/>
                  </a:lnTo>
                  <a:lnTo>
                    <a:pt x="2608" y="3000"/>
                  </a:lnTo>
                  <a:lnTo>
                    <a:pt x="2661" y="3036"/>
                  </a:lnTo>
                  <a:lnTo>
                    <a:pt x="2992" y="3090"/>
                  </a:lnTo>
                  <a:lnTo>
                    <a:pt x="3162" y="3036"/>
                  </a:lnTo>
                  <a:lnTo>
                    <a:pt x="3260" y="2947"/>
                  </a:lnTo>
                  <a:lnTo>
                    <a:pt x="3304" y="2884"/>
                  </a:lnTo>
                  <a:lnTo>
                    <a:pt x="3349" y="2795"/>
                  </a:lnTo>
                  <a:lnTo>
                    <a:pt x="3394" y="2634"/>
                  </a:lnTo>
                  <a:lnTo>
                    <a:pt x="3367" y="2438"/>
                  </a:lnTo>
                  <a:lnTo>
                    <a:pt x="3153" y="2179"/>
                  </a:lnTo>
                  <a:lnTo>
                    <a:pt x="3099" y="2152"/>
                  </a:lnTo>
                  <a:lnTo>
                    <a:pt x="3135" y="2134"/>
                  </a:lnTo>
                  <a:lnTo>
                    <a:pt x="3304" y="2036"/>
                  </a:lnTo>
                  <a:lnTo>
                    <a:pt x="3394" y="1911"/>
                  </a:lnTo>
                  <a:lnTo>
                    <a:pt x="3403" y="1822"/>
                  </a:lnTo>
                  <a:lnTo>
                    <a:pt x="3394" y="1670"/>
                  </a:lnTo>
                  <a:lnTo>
                    <a:pt x="3287" y="1465"/>
                  </a:lnTo>
                  <a:lnTo>
                    <a:pt x="3108" y="1366"/>
                  </a:lnTo>
                  <a:lnTo>
                    <a:pt x="2894" y="1348"/>
                  </a:lnTo>
                  <a:lnTo>
                    <a:pt x="2786" y="1357"/>
                  </a:lnTo>
                  <a:lnTo>
                    <a:pt x="2858" y="1286"/>
                  </a:lnTo>
                  <a:lnTo>
                    <a:pt x="3028" y="947"/>
                  </a:lnTo>
                  <a:lnTo>
                    <a:pt x="3054" y="795"/>
                  </a:lnTo>
                  <a:lnTo>
                    <a:pt x="3028" y="643"/>
                  </a:lnTo>
                  <a:lnTo>
                    <a:pt x="2929" y="509"/>
                  </a:lnTo>
                  <a:lnTo>
                    <a:pt x="2840" y="447"/>
                  </a:lnTo>
                  <a:lnTo>
                    <a:pt x="2751" y="402"/>
                  </a:lnTo>
                  <a:lnTo>
                    <a:pt x="2590" y="357"/>
                  </a:lnTo>
                  <a:lnTo>
                    <a:pt x="2394" y="384"/>
                  </a:lnTo>
                  <a:lnTo>
                    <a:pt x="2144" y="616"/>
                  </a:lnTo>
                  <a:lnTo>
                    <a:pt x="2108" y="679"/>
                  </a:lnTo>
                  <a:lnTo>
                    <a:pt x="2126" y="580"/>
                  </a:lnTo>
                  <a:lnTo>
                    <a:pt x="2054" y="223"/>
                  </a:lnTo>
                  <a:lnTo>
                    <a:pt x="1965" y="98"/>
                  </a:lnTo>
                  <a:lnTo>
                    <a:pt x="1840" y="18"/>
                  </a:lnTo>
                  <a:lnTo>
                    <a:pt x="1652" y="0"/>
                  </a:lnTo>
                  <a:lnTo>
                    <a:pt x="1527" y="18"/>
                  </a:lnTo>
                  <a:lnTo>
                    <a:pt x="1429" y="54"/>
                  </a:lnTo>
                  <a:lnTo>
                    <a:pt x="1340" y="214"/>
                  </a:lnTo>
                  <a:lnTo>
                    <a:pt x="1331" y="509"/>
                  </a:lnTo>
                  <a:lnTo>
                    <a:pt x="1340" y="572"/>
                  </a:lnTo>
                  <a:lnTo>
                    <a:pt x="1304" y="491"/>
                  </a:lnTo>
                  <a:lnTo>
                    <a:pt x="1036" y="223"/>
                  </a:lnTo>
                  <a:lnTo>
                    <a:pt x="849" y="179"/>
                  </a:lnTo>
                  <a:lnTo>
                    <a:pt x="715" y="214"/>
                  </a:lnTo>
                  <a:lnTo>
                    <a:pt x="643" y="268"/>
                  </a:lnTo>
                  <a:lnTo>
                    <a:pt x="572" y="330"/>
                  </a:lnTo>
                  <a:lnTo>
                    <a:pt x="483" y="455"/>
                  </a:lnTo>
                  <a:lnTo>
                    <a:pt x="456" y="625"/>
                  </a:lnTo>
                  <a:lnTo>
                    <a:pt x="581" y="893"/>
                  </a:lnTo>
                  <a:lnTo>
                    <a:pt x="634" y="938"/>
                  </a:lnTo>
                  <a:close/>
                </a:path>
              </a:pathLst>
            </a:custGeom>
            <a:solidFill>
              <a:srgbClr val="41A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0;p33"/>
            <p:cNvSpPr/>
            <p:nvPr/>
          </p:nvSpPr>
          <p:spPr>
            <a:xfrm>
              <a:off x="4918409" y="2072558"/>
              <a:ext cx="113546" cy="55879"/>
            </a:xfrm>
            <a:custGeom>
              <a:avLst/>
              <a:gdLst/>
              <a:ahLst/>
              <a:cxnLst/>
              <a:rect l="l" t="t" r="r" b="b"/>
              <a:pathLst>
                <a:path w="2796" h="1376" fill="none" extrusionOk="0">
                  <a:moveTo>
                    <a:pt x="2796" y="0"/>
                  </a:moveTo>
                  <a:lnTo>
                    <a:pt x="2706" y="63"/>
                  </a:lnTo>
                  <a:lnTo>
                    <a:pt x="2135" y="340"/>
                  </a:lnTo>
                  <a:lnTo>
                    <a:pt x="1572" y="483"/>
                  </a:lnTo>
                  <a:lnTo>
                    <a:pt x="1242" y="500"/>
                  </a:lnTo>
                  <a:lnTo>
                    <a:pt x="911" y="491"/>
                  </a:lnTo>
                  <a:lnTo>
                    <a:pt x="438" y="456"/>
                  </a:lnTo>
                  <a:lnTo>
                    <a:pt x="45" y="366"/>
                  </a:lnTo>
                  <a:lnTo>
                    <a:pt x="0" y="349"/>
                  </a:lnTo>
                  <a:lnTo>
                    <a:pt x="9" y="375"/>
                  </a:lnTo>
                  <a:lnTo>
                    <a:pt x="90" y="581"/>
                  </a:lnTo>
                  <a:lnTo>
                    <a:pt x="277" y="822"/>
                  </a:lnTo>
                  <a:lnTo>
                    <a:pt x="483" y="992"/>
                  </a:lnTo>
                  <a:lnTo>
                    <a:pt x="760" y="1161"/>
                  </a:lnTo>
                  <a:lnTo>
                    <a:pt x="1126" y="1313"/>
                  </a:lnTo>
                  <a:lnTo>
                    <a:pt x="1349" y="1375"/>
                  </a:lnTo>
                  <a:lnTo>
                    <a:pt x="1429" y="1233"/>
                  </a:lnTo>
                  <a:lnTo>
                    <a:pt x="1983" y="554"/>
                  </a:lnTo>
                  <a:lnTo>
                    <a:pt x="2358" y="232"/>
                  </a:lnTo>
                  <a:lnTo>
                    <a:pt x="2617" y="63"/>
                  </a:lnTo>
                  <a:lnTo>
                    <a:pt x="2760" y="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1;p33"/>
            <p:cNvSpPr/>
            <p:nvPr/>
          </p:nvSpPr>
          <p:spPr>
            <a:xfrm>
              <a:off x="4613797" y="1922789"/>
              <a:ext cx="301407" cy="290889"/>
            </a:xfrm>
            <a:custGeom>
              <a:avLst/>
              <a:gdLst/>
              <a:ahLst/>
              <a:cxnLst/>
              <a:rect l="l" t="t" r="r" b="b"/>
              <a:pathLst>
                <a:path w="7422" h="7163" extrusionOk="0">
                  <a:moveTo>
                    <a:pt x="1313" y="0"/>
                  </a:moveTo>
                  <a:lnTo>
                    <a:pt x="1224" y="125"/>
                  </a:lnTo>
                  <a:lnTo>
                    <a:pt x="741" y="1000"/>
                  </a:lnTo>
                  <a:lnTo>
                    <a:pt x="384" y="1822"/>
                  </a:lnTo>
                  <a:lnTo>
                    <a:pt x="161" y="2536"/>
                  </a:lnTo>
                  <a:lnTo>
                    <a:pt x="54" y="3036"/>
                  </a:lnTo>
                  <a:lnTo>
                    <a:pt x="0" y="3554"/>
                  </a:lnTo>
                  <a:lnTo>
                    <a:pt x="9" y="4072"/>
                  </a:lnTo>
                  <a:lnTo>
                    <a:pt x="81" y="4590"/>
                  </a:lnTo>
                  <a:lnTo>
                    <a:pt x="250" y="5090"/>
                  </a:lnTo>
                  <a:lnTo>
                    <a:pt x="509" y="5573"/>
                  </a:lnTo>
                  <a:lnTo>
                    <a:pt x="875" y="6028"/>
                  </a:lnTo>
                  <a:lnTo>
                    <a:pt x="1108" y="6233"/>
                  </a:lnTo>
                  <a:lnTo>
                    <a:pt x="1429" y="6492"/>
                  </a:lnTo>
                  <a:lnTo>
                    <a:pt x="2063" y="6867"/>
                  </a:lnTo>
                  <a:lnTo>
                    <a:pt x="2679" y="7082"/>
                  </a:lnTo>
                  <a:lnTo>
                    <a:pt x="3269" y="7162"/>
                  </a:lnTo>
                  <a:lnTo>
                    <a:pt x="3831" y="7126"/>
                  </a:lnTo>
                  <a:lnTo>
                    <a:pt x="4367" y="6992"/>
                  </a:lnTo>
                  <a:lnTo>
                    <a:pt x="4876" y="6778"/>
                  </a:lnTo>
                  <a:lnTo>
                    <a:pt x="5340" y="6501"/>
                  </a:lnTo>
                  <a:lnTo>
                    <a:pt x="5974" y="6010"/>
                  </a:lnTo>
                  <a:lnTo>
                    <a:pt x="6662" y="5314"/>
                  </a:lnTo>
                  <a:lnTo>
                    <a:pt x="7332" y="4429"/>
                  </a:lnTo>
                  <a:lnTo>
                    <a:pt x="7421" y="4278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A43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2;p33"/>
            <p:cNvSpPr/>
            <p:nvPr/>
          </p:nvSpPr>
          <p:spPr>
            <a:xfrm>
              <a:off x="4651848" y="1870930"/>
              <a:ext cx="281102" cy="272737"/>
            </a:xfrm>
            <a:custGeom>
              <a:avLst/>
              <a:gdLst/>
              <a:ahLst/>
              <a:cxnLst/>
              <a:rect l="l" t="t" r="r" b="b"/>
              <a:pathLst>
                <a:path w="6922" h="6716" extrusionOk="0">
                  <a:moveTo>
                    <a:pt x="2537" y="0"/>
                  </a:moveTo>
                  <a:lnTo>
                    <a:pt x="1912" y="107"/>
                  </a:lnTo>
                  <a:lnTo>
                    <a:pt x="1340" y="340"/>
                  </a:lnTo>
                  <a:lnTo>
                    <a:pt x="840" y="697"/>
                  </a:lnTo>
                  <a:lnTo>
                    <a:pt x="626" y="929"/>
                  </a:lnTo>
                  <a:lnTo>
                    <a:pt x="430" y="1179"/>
                  </a:lnTo>
                  <a:lnTo>
                    <a:pt x="153" y="1724"/>
                  </a:lnTo>
                  <a:lnTo>
                    <a:pt x="19" y="2331"/>
                  </a:lnTo>
                  <a:lnTo>
                    <a:pt x="1" y="2965"/>
                  </a:lnTo>
                  <a:lnTo>
                    <a:pt x="117" y="3608"/>
                  </a:lnTo>
                  <a:lnTo>
                    <a:pt x="358" y="4242"/>
                  </a:lnTo>
                  <a:lnTo>
                    <a:pt x="715" y="4858"/>
                  </a:lnTo>
                  <a:lnTo>
                    <a:pt x="1189" y="5421"/>
                  </a:lnTo>
                  <a:lnTo>
                    <a:pt x="1474" y="5680"/>
                  </a:lnTo>
                  <a:lnTo>
                    <a:pt x="1778" y="5921"/>
                  </a:lnTo>
                  <a:lnTo>
                    <a:pt x="2412" y="6305"/>
                  </a:lnTo>
                  <a:lnTo>
                    <a:pt x="3073" y="6564"/>
                  </a:lnTo>
                  <a:lnTo>
                    <a:pt x="3734" y="6698"/>
                  </a:lnTo>
                  <a:lnTo>
                    <a:pt x="4394" y="6716"/>
                  </a:lnTo>
                  <a:lnTo>
                    <a:pt x="5020" y="6608"/>
                  </a:lnTo>
                  <a:lnTo>
                    <a:pt x="5591" y="6376"/>
                  </a:lnTo>
                  <a:lnTo>
                    <a:pt x="6091" y="6019"/>
                  </a:lnTo>
                  <a:lnTo>
                    <a:pt x="6306" y="5787"/>
                  </a:lnTo>
                  <a:lnTo>
                    <a:pt x="6502" y="5537"/>
                  </a:lnTo>
                  <a:lnTo>
                    <a:pt x="6770" y="4992"/>
                  </a:lnTo>
                  <a:lnTo>
                    <a:pt x="6913" y="4385"/>
                  </a:lnTo>
                  <a:lnTo>
                    <a:pt x="6922" y="3751"/>
                  </a:lnTo>
                  <a:lnTo>
                    <a:pt x="6806" y="3108"/>
                  </a:lnTo>
                  <a:lnTo>
                    <a:pt x="6573" y="2474"/>
                  </a:lnTo>
                  <a:lnTo>
                    <a:pt x="6207" y="1858"/>
                  </a:lnTo>
                  <a:lnTo>
                    <a:pt x="5734" y="1295"/>
                  </a:lnTo>
                  <a:lnTo>
                    <a:pt x="5448" y="1036"/>
                  </a:lnTo>
                  <a:lnTo>
                    <a:pt x="5154" y="795"/>
                  </a:lnTo>
                  <a:lnTo>
                    <a:pt x="4520" y="411"/>
                  </a:lnTo>
                  <a:lnTo>
                    <a:pt x="3859" y="152"/>
                  </a:lnTo>
                  <a:lnTo>
                    <a:pt x="3189" y="18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3;p33"/>
            <p:cNvSpPr/>
            <p:nvPr/>
          </p:nvSpPr>
          <p:spPr>
            <a:xfrm>
              <a:off x="4744722" y="1960840"/>
              <a:ext cx="95758" cy="92875"/>
            </a:xfrm>
            <a:custGeom>
              <a:avLst/>
              <a:gdLst/>
              <a:ahLst/>
              <a:cxnLst/>
              <a:rect l="l" t="t" r="r" b="b"/>
              <a:pathLst>
                <a:path w="2358" h="2287" extrusionOk="0">
                  <a:moveTo>
                    <a:pt x="857" y="1"/>
                  </a:moveTo>
                  <a:lnTo>
                    <a:pt x="652" y="37"/>
                  </a:lnTo>
                  <a:lnTo>
                    <a:pt x="455" y="117"/>
                  </a:lnTo>
                  <a:lnTo>
                    <a:pt x="286" y="242"/>
                  </a:lnTo>
                  <a:lnTo>
                    <a:pt x="214" y="322"/>
                  </a:lnTo>
                  <a:lnTo>
                    <a:pt x="143" y="403"/>
                  </a:lnTo>
                  <a:lnTo>
                    <a:pt x="54" y="590"/>
                  </a:lnTo>
                  <a:lnTo>
                    <a:pt x="0" y="796"/>
                  </a:lnTo>
                  <a:lnTo>
                    <a:pt x="0" y="1010"/>
                  </a:lnTo>
                  <a:lnTo>
                    <a:pt x="71" y="1340"/>
                  </a:lnTo>
                  <a:lnTo>
                    <a:pt x="313" y="1751"/>
                  </a:lnTo>
                  <a:lnTo>
                    <a:pt x="500" y="1930"/>
                  </a:lnTo>
                  <a:lnTo>
                    <a:pt x="705" y="2090"/>
                  </a:lnTo>
                  <a:lnTo>
                    <a:pt x="1161" y="2269"/>
                  </a:lnTo>
                  <a:lnTo>
                    <a:pt x="1491" y="2287"/>
                  </a:lnTo>
                  <a:lnTo>
                    <a:pt x="1706" y="2251"/>
                  </a:lnTo>
                  <a:lnTo>
                    <a:pt x="1902" y="2171"/>
                  </a:lnTo>
                  <a:lnTo>
                    <a:pt x="2072" y="2046"/>
                  </a:lnTo>
                  <a:lnTo>
                    <a:pt x="2143" y="1965"/>
                  </a:lnTo>
                  <a:lnTo>
                    <a:pt x="2206" y="1885"/>
                  </a:lnTo>
                  <a:lnTo>
                    <a:pt x="2304" y="1698"/>
                  </a:lnTo>
                  <a:lnTo>
                    <a:pt x="2349" y="1492"/>
                  </a:lnTo>
                  <a:lnTo>
                    <a:pt x="2358" y="1278"/>
                  </a:lnTo>
                  <a:lnTo>
                    <a:pt x="2286" y="947"/>
                  </a:lnTo>
                  <a:lnTo>
                    <a:pt x="2036" y="537"/>
                  </a:lnTo>
                  <a:lnTo>
                    <a:pt x="1849" y="358"/>
                  </a:lnTo>
                  <a:lnTo>
                    <a:pt x="1643" y="197"/>
                  </a:lnTo>
                  <a:lnTo>
                    <a:pt x="1197" y="19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E1E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4;p33"/>
            <p:cNvSpPr/>
            <p:nvPr/>
          </p:nvSpPr>
          <p:spPr>
            <a:xfrm>
              <a:off x="4730550" y="1934728"/>
              <a:ext cx="22173" cy="24001"/>
            </a:xfrm>
            <a:custGeom>
              <a:avLst/>
              <a:gdLst/>
              <a:ahLst/>
              <a:cxnLst/>
              <a:rect l="l" t="t" r="r" b="b"/>
              <a:pathLst>
                <a:path w="546" h="591" extrusionOk="0">
                  <a:moveTo>
                    <a:pt x="170" y="1"/>
                  </a:moveTo>
                  <a:lnTo>
                    <a:pt x="108" y="37"/>
                  </a:lnTo>
                  <a:lnTo>
                    <a:pt x="54" y="72"/>
                  </a:lnTo>
                  <a:lnTo>
                    <a:pt x="1" y="171"/>
                  </a:lnTo>
                  <a:lnTo>
                    <a:pt x="28" y="322"/>
                  </a:lnTo>
                  <a:lnTo>
                    <a:pt x="99" y="421"/>
                  </a:lnTo>
                  <a:lnTo>
                    <a:pt x="188" y="510"/>
                  </a:lnTo>
                  <a:lnTo>
                    <a:pt x="358" y="590"/>
                  </a:lnTo>
                  <a:lnTo>
                    <a:pt x="465" y="590"/>
                  </a:lnTo>
                  <a:lnTo>
                    <a:pt x="510" y="563"/>
                  </a:lnTo>
                  <a:lnTo>
                    <a:pt x="545" y="528"/>
                  </a:lnTo>
                  <a:lnTo>
                    <a:pt x="545" y="394"/>
                  </a:lnTo>
                  <a:lnTo>
                    <a:pt x="519" y="305"/>
                  </a:lnTo>
                  <a:lnTo>
                    <a:pt x="465" y="188"/>
                  </a:lnTo>
                  <a:lnTo>
                    <a:pt x="304" y="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5;p33"/>
            <p:cNvSpPr/>
            <p:nvPr/>
          </p:nvSpPr>
          <p:spPr>
            <a:xfrm>
              <a:off x="4709514" y="1966282"/>
              <a:ext cx="25422" cy="20346"/>
            </a:xfrm>
            <a:custGeom>
              <a:avLst/>
              <a:gdLst/>
              <a:ahLst/>
              <a:cxnLst/>
              <a:rect l="l" t="t" r="r" b="b"/>
              <a:pathLst>
                <a:path w="626" h="501" extrusionOk="0">
                  <a:moveTo>
                    <a:pt x="224" y="1"/>
                  </a:moveTo>
                  <a:lnTo>
                    <a:pt x="90" y="19"/>
                  </a:lnTo>
                  <a:lnTo>
                    <a:pt x="37" y="72"/>
                  </a:lnTo>
                  <a:lnTo>
                    <a:pt x="10" y="135"/>
                  </a:lnTo>
                  <a:lnTo>
                    <a:pt x="1" y="242"/>
                  </a:lnTo>
                  <a:lnTo>
                    <a:pt x="72" y="376"/>
                  </a:lnTo>
                  <a:lnTo>
                    <a:pt x="179" y="438"/>
                  </a:lnTo>
                  <a:lnTo>
                    <a:pt x="296" y="483"/>
                  </a:lnTo>
                  <a:lnTo>
                    <a:pt x="483" y="501"/>
                  </a:lnTo>
                  <a:lnTo>
                    <a:pt x="581" y="456"/>
                  </a:lnTo>
                  <a:lnTo>
                    <a:pt x="617" y="421"/>
                  </a:lnTo>
                  <a:lnTo>
                    <a:pt x="626" y="367"/>
                  </a:lnTo>
                  <a:lnTo>
                    <a:pt x="581" y="251"/>
                  </a:lnTo>
                  <a:lnTo>
                    <a:pt x="528" y="170"/>
                  </a:lnTo>
                  <a:lnTo>
                    <a:pt x="438" y="9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66;p33"/>
            <p:cNvSpPr/>
            <p:nvPr/>
          </p:nvSpPr>
          <p:spPr>
            <a:xfrm>
              <a:off x="4709514" y="2004009"/>
              <a:ext cx="26884" cy="17828"/>
            </a:xfrm>
            <a:custGeom>
              <a:avLst/>
              <a:gdLst/>
              <a:ahLst/>
              <a:cxnLst/>
              <a:rect l="l" t="t" r="r" b="b"/>
              <a:pathLst>
                <a:path w="662" h="439" extrusionOk="0">
                  <a:moveTo>
                    <a:pt x="331" y="1"/>
                  </a:moveTo>
                  <a:lnTo>
                    <a:pt x="108" y="36"/>
                  </a:lnTo>
                  <a:lnTo>
                    <a:pt x="10" y="134"/>
                  </a:lnTo>
                  <a:lnTo>
                    <a:pt x="1" y="206"/>
                  </a:lnTo>
                  <a:lnTo>
                    <a:pt x="1" y="277"/>
                  </a:lnTo>
                  <a:lnTo>
                    <a:pt x="54" y="367"/>
                  </a:lnTo>
                  <a:lnTo>
                    <a:pt x="188" y="438"/>
                  </a:lnTo>
                  <a:lnTo>
                    <a:pt x="313" y="429"/>
                  </a:lnTo>
                  <a:lnTo>
                    <a:pt x="429" y="411"/>
                  </a:lnTo>
                  <a:lnTo>
                    <a:pt x="599" y="313"/>
                  </a:lnTo>
                  <a:lnTo>
                    <a:pt x="662" y="224"/>
                  </a:lnTo>
                  <a:lnTo>
                    <a:pt x="662" y="170"/>
                  </a:lnTo>
                  <a:lnTo>
                    <a:pt x="653" y="126"/>
                  </a:lnTo>
                  <a:lnTo>
                    <a:pt x="546" y="54"/>
                  </a:lnTo>
                  <a:lnTo>
                    <a:pt x="456" y="18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67;p33"/>
            <p:cNvSpPr/>
            <p:nvPr/>
          </p:nvSpPr>
          <p:spPr>
            <a:xfrm>
              <a:off x="4720397" y="2034832"/>
              <a:ext cx="24325" cy="21442"/>
            </a:xfrm>
            <a:custGeom>
              <a:avLst/>
              <a:gdLst/>
              <a:ahLst/>
              <a:cxnLst/>
              <a:rect l="l" t="t" r="r" b="b"/>
              <a:pathLst>
                <a:path w="599" h="528" extrusionOk="0">
                  <a:moveTo>
                    <a:pt x="403" y="1"/>
                  </a:moveTo>
                  <a:lnTo>
                    <a:pt x="313" y="18"/>
                  </a:lnTo>
                  <a:lnTo>
                    <a:pt x="197" y="63"/>
                  </a:lnTo>
                  <a:lnTo>
                    <a:pt x="28" y="224"/>
                  </a:lnTo>
                  <a:lnTo>
                    <a:pt x="1" y="358"/>
                  </a:lnTo>
                  <a:lnTo>
                    <a:pt x="28" y="420"/>
                  </a:lnTo>
                  <a:lnTo>
                    <a:pt x="72" y="474"/>
                  </a:lnTo>
                  <a:lnTo>
                    <a:pt x="161" y="527"/>
                  </a:lnTo>
                  <a:lnTo>
                    <a:pt x="313" y="510"/>
                  </a:lnTo>
                  <a:lnTo>
                    <a:pt x="411" y="438"/>
                  </a:lnTo>
                  <a:lnTo>
                    <a:pt x="501" y="358"/>
                  </a:lnTo>
                  <a:lnTo>
                    <a:pt x="599" y="188"/>
                  </a:lnTo>
                  <a:lnTo>
                    <a:pt x="599" y="81"/>
                  </a:lnTo>
                  <a:lnTo>
                    <a:pt x="572" y="3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68;p33"/>
            <p:cNvSpPr/>
            <p:nvPr/>
          </p:nvSpPr>
          <p:spPr>
            <a:xfrm>
              <a:off x="4747240" y="2056599"/>
              <a:ext cx="20711" cy="25422"/>
            </a:xfrm>
            <a:custGeom>
              <a:avLst/>
              <a:gdLst/>
              <a:ahLst/>
              <a:cxnLst/>
              <a:rect l="l" t="t" r="r" b="b"/>
              <a:pathLst>
                <a:path w="510" h="626" extrusionOk="0">
                  <a:moveTo>
                    <a:pt x="385" y="0"/>
                  </a:moveTo>
                  <a:lnTo>
                    <a:pt x="268" y="45"/>
                  </a:lnTo>
                  <a:lnTo>
                    <a:pt x="188" y="99"/>
                  </a:lnTo>
                  <a:lnTo>
                    <a:pt x="99" y="188"/>
                  </a:lnTo>
                  <a:lnTo>
                    <a:pt x="1" y="393"/>
                  </a:lnTo>
                  <a:lnTo>
                    <a:pt x="18" y="527"/>
                  </a:lnTo>
                  <a:lnTo>
                    <a:pt x="81" y="581"/>
                  </a:lnTo>
                  <a:lnTo>
                    <a:pt x="134" y="617"/>
                  </a:lnTo>
                  <a:lnTo>
                    <a:pt x="242" y="625"/>
                  </a:lnTo>
                  <a:lnTo>
                    <a:pt x="376" y="554"/>
                  </a:lnTo>
                  <a:lnTo>
                    <a:pt x="438" y="447"/>
                  </a:lnTo>
                  <a:lnTo>
                    <a:pt x="492" y="340"/>
                  </a:lnTo>
                  <a:lnTo>
                    <a:pt x="510" y="143"/>
                  </a:lnTo>
                  <a:lnTo>
                    <a:pt x="474" y="45"/>
                  </a:lnTo>
                  <a:lnTo>
                    <a:pt x="429" y="1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69;p33"/>
            <p:cNvSpPr/>
            <p:nvPr/>
          </p:nvSpPr>
          <p:spPr>
            <a:xfrm>
              <a:off x="4782408" y="2067117"/>
              <a:ext cx="17828" cy="26884"/>
            </a:xfrm>
            <a:custGeom>
              <a:avLst/>
              <a:gdLst/>
              <a:ahLst/>
              <a:cxnLst/>
              <a:rect l="l" t="t" r="r" b="b"/>
              <a:pathLst>
                <a:path w="439" h="662" extrusionOk="0">
                  <a:moveTo>
                    <a:pt x="224" y="0"/>
                  </a:moveTo>
                  <a:lnTo>
                    <a:pt x="126" y="81"/>
                  </a:lnTo>
                  <a:lnTo>
                    <a:pt x="72" y="161"/>
                  </a:lnTo>
                  <a:lnTo>
                    <a:pt x="19" y="268"/>
                  </a:lnTo>
                  <a:lnTo>
                    <a:pt x="1" y="500"/>
                  </a:lnTo>
                  <a:lnTo>
                    <a:pt x="63" y="617"/>
                  </a:lnTo>
                  <a:lnTo>
                    <a:pt x="126" y="643"/>
                  </a:lnTo>
                  <a:lnTo>
                    <a:pt x="197" y="661"/>
                  </a:lnTo>
                  <a:lnTo>
                    <a:pt x="304" y="634"/>
                  </a:lnTo>
                  <a:lnTo>
                    <a:pt x="403" y="527"/>
                  </a:lnTo>
                  <a:lnTo>
                    <a:pt x="429" y="402"/>
                  </a:lnTo>
                  <a:lnTo>
                    <a:pt x="438" y="286"/>
                  </a:lnTo>
                  <a:lnTo>
                    <a:pt x="394" y="99"/>
                  </a:lnTo>
                  <a:lnTo>
                    <a:pt x="322" y="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0;p33"/>
            <p:cNvSpPr/>
            <p:nvPr/>
          </p:nvSpPr>
          <p:spPr>
            <a:xfrm>
              <a:off x="4817576" y="2063827"/>
              <a:ext cx="19655" cy="26518"/>
            </a:xfrm>
            <a:custGeom>
              <a:avLst/>
              <a:gdLst/>
              <a:ahLst/>
              <a:cxnLst/>
              <a:rect l="l" t="t" r="r" b="b"/>
              <a:pathLst>
                <a:path w="484" h="653" extrusionOk="0">
                  <a:moveTo>
                    <a:pt x="126" y="1"/>
                  </a:moveTo>
                  <a:lnTo>
                    <a:pt x="81" y="19"/>
                  </a:lnTo>
                  <a:lnTo>
                    <a:pt x="37" y="55"/>
                  </a:lnTo>
                  <a:lnTo>
                    <a:pt x="1" y="171"/>
                  </a:lnTo>
                  <a:lnTo>
                    <a:pt x="1" y="269"/>
                  </a:lnTo>
                  <a:lnTo>
                    <a:pt x="19" y="394"/>
                  </a:lnTo>
                  <a:lnTo>
                    <a:pt x="144" y="590"/>
                  </a:lnTo>
                  <a:lnTo>
                    <a:pt x="260" y="653"/>
                  </a:lnTo>
                  <a:lnTo>
                    <a:pt x="331" y="644"/>
                  </a:lnTo>
                  <a:lnTo>
                    <a:pt x="394" y="608"/>
                  </a:lnTo>
                  <a:lnTo>
                    <a:pt x="465" y="537"/>
                  </a:lnTo>
                  <a:lnTo>
                    <a:pt x="483" y="385"/>
                  </a:lnTo>
                  <a:lnTo>
                    <a:pt x="439" y="269"/>
                  </a:lnTo>
                  <a:lnTo>
                    <a:pt x="376" y="162"/>
                  </a:lnTo>
                  <a:lnTo>
                    <a:pt x="233" y="3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1;p33"/>
            <p:cNvSpPr/>
            <p:nvPr/>
          </p:nvSpPr>
          <p:spPr>
            <a:xfrm>
              <a:off x="4839708" y="2048233"/>
              <a:ext cx="25787" cy="20386"/>
            </a:xfrm>
            <a:custGeom>
              <a:avLst/>
              <a:gdLst/>
              <a:ahLst/>
              <a:cxnLst/>
              <a:rect l="l" t="t" r="r" b="b"/>
              <a:pathLst>
                <a:path w="635" h="502" extrusionOk="0">
                  <a:moveTo>
                    <a:pt x="144" y="1"/>
                  </a:moveTo>
                  <a:lnTo>
                    <a:pt x="45" y="37"/>
                  </a:lnTo>
                  <a:lnTo>
                    <a:pt x="19" y="81"/>
                  </a:lnTo>
                  <a:lnTo>
                    <a:pt x="1" y="126"/>
                  </a:lnTo>
                  <a:lnTo>
                    <a:pt x="45" y="251"/>
                  </a:lnTo>
                  <a:lnTo>
                    <a:pt x="108" y="322"/>
                  </a:lnTo>
                  <a:lnTo>
                    <a:pt x="197" y="412"/>
                  </a:lnTo>
                  <a:lnTo>
                    <a:pt x="411" y="501"/>
                  </a:lnTo>
                  <a:lnTo>
                    <a:pt x="536" y="474"/>
                  </a:lnTo>
                  <a:lnTo>
                    <a:pt x="590" y="421"/>
                  </a:lnTo>
                  <a:lnTo>
                    <a:pt x="626" y="367"/>
                  </a:lnTo>
                  <a:lnTo>
                    <a:pt x="635" y="260"/>
                  </a:lnTo>
                  <a:lnTo>
                    <a:pt x="554" y="126"/>
                  </a:lnTo>
                  <a:lnTo>
                    <a:pt x="447" y="63"/>
                  </a:lnTo>
                  <a:lnTo>
                    <a:pt x="340" y="1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2;p33"/>
            <p:cNvSpPr/>
            <p:nvPr/>
          </p:nvSpPr>
          <p:spPr>
            <a:xfrm>
              <a:off x="4850957" y="2015258"/>
              <a:ext cx="26884" cy="18518"/>
            </a:xfrm>
            <a:custGeom>
              <a:avLst/>
              <a:gdLst/>
              <a:ahLst/>
              <a:cxnLst/>
              <a:rect l="l" t="t" r="r" b="b"/>
              <a:pathLst>
                <a:path w="662" h="456" extrusionOk="0">
                  <a:moveTo>
                    <a:pt x="304" y="0"/>
                  </a:moveTo>
                  <a:lnTo>
                    <a:pt x="108" y="36"/>
                  </a:lnTo>
                  <a:lnTo>
                    <a:pt x="27" y="99"/>
                  </a:lnTo>
                  <a:lnTo>
                    <a:pt x="9" y="143"/>
                  </a:lnTo>
                  <a:lnTo>
                    <a:pt x="1" y="197"/>
                  </a:lnTo>
                  <a:lnTo>
                    <a:pt x="81" y="304"/>
                  </a:lnTo>
                  <a:lnTo>
                    <a:pt x="152" y="358"/>
                  </a:lnTo>
                  <a:lnTo>
                    <a:pt x="259" y="420"/>
                  </a:lnTo>
                  <a:lnTo>
                    <a:pt x="492" y="456"/>
                  </a:lnTo>
                  <a:lnTo>
                    <a:pt x="617" y="402"/>
                  </a:lnTo>
                  <a:lnTo>
                    <a:pt x="643" y="340"/>
                  </a:lnTo>
                  <a:lnTo>
                    <a:pt x="661" y="268"/>
                  </a:lnTo>
                  <a:lnTo>
                    <a:pt x="643" y="161"/>
                  </a:lnTo>
                  <a:lnTo>
                    <a:pt x="536" y="54"/>
                  </a:lnTo>
                  <a:lnTo>
                    <a:pt x="420" y="1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3;p33"/>
            <p:cNvSpPr/>
            <p:nvPr/>
          </p:nvSpPr>
          <p:spPr>
            <a:xfrm>
              <a:off x="4851688" y="1980821"/>
              <a:ext cx="27249" cy="18518"/>
            </a:xfrm>
            <a:custGeom>
              <a:avLst/>
              <a:gdLst/>
              <a:ahLst/>
              <a:cxnLst/>
              <a:rect l="l" t="t" r="r" b="b"/>
              <a:pathLst>
                <a:path w="671" h="456" extrusionOk="0">
                  <a:moveTo>
                    <a:pt x="438" y="0"/>
                  </a:moveTo>
                  <a:lnTo>
                    <a:pt x="313" y="18"/>
                  </a:lnTo>
                  <a:lnTo>
                    <a:pt x="197" y="63"/>
                  </a:lnTo>
                  <a:lnTo>
                    <a:pt x="54" y="179"/>
                  </a:lnTo>
                  <a:lnTo>
                    <a:pt x="0" y="277"/>
                  </a:lnTo>
                  <a:lnTo>
                    <a:pt x="9" y="330"/>
                  </a:lnTo>
                  <a:lnTo>
                    <a:pt x="36" y="375"/>
                  </a:lnTo>
                  <a:lnTo>
                    <a:pt x="152" y="429"/>
                  </a:lnTo>
                  <a:lnTo>
                    <a:pt x="241" y="447"/>
                  </a:lnTo>
                  <a:lnTo>
                    <a:pt x="366" y="455"/>
                  </a:lnTo>
                  <a:lnTo>
                    <a:pt x="590" y="375"/>
                  </a:lnTo>
                  <a:lnTo>
                    <a:pt x="670" y="268"/>
                  </a:lnTo>
                  <a:lnTo>
                    <a:pt x="661" y="196"/>
                  </a:lnTo>
                  <a:lnTo>
                    <a:pt x="643" y="125"/>
                  </a:lnTo>
                  <a:lnTo>
                    <a:pt x="581" y="3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4;p33"/>
            <p:cNvSpPr/>
            <p:nvPr/>
          </p:nvSpPr>
          <p:spPr>
            <a:xfrm>
              <a:off x="4832480" y="1952150"/>
              <a:ext cx="23960" cy="22173"/>
            </a:xfrm>
            <a:custGeom>
              <a:avLst/>
              <a:gdLst/>
              <a:ahLst/>
              <a:cxnLst/>
              <a:rect l="l" t="t" r="r" b="b"/>
              <a:pathLst>
                <a:path w="590" h="546" extrusionOk="0">
                  <a:moveTo>
                    <a:pt x="411" y="1"/>
                  </a:moveTo>
                  <a:lnTo>
                    <a:pt x="259" y="27"/>
                  </a:lnTo>
                  <a:lnTo>
                    <a:pt x="161" y="99"/>
                  </a:lnTo>
                  <a:lnTo>
                    <a:pt x="80" y="188"/>
                  </a:lnTo>
                  <a:lnTo>
                    <a:pt x="0" y="367"/>
                  </a:lnTo>
                  <a:lnTo>
                    <a:pt x="0" y="474"/>
                  </a:lnTo>
                  <a:lnTo>
                    <a:pt x="36" y="518"/>
                  </a:lnTo>
                  <a:lnTo>
                    <a:pt x="72" y="545"/>
                  </a:lnTo>
                  <a:lnTo>
                    <a:pt x="197" y="545"/>
                  </a:lnTo>
                  <a:lnTo>
                    <a:pt x="295" y="518"/>
                  </a:lnTo>
                  <a:lnTo>
                    <a:pt x="402" y="465"/>
                  </a:lnTo>
                  <a:lnTo>
                    <a:pt x="563" y="295"/>
                  </a:lnTo>
                  <a:lnTo>
                    <a:pt x="589" y="161"/>
                  </a:lnTo>
                  <a:lnTo>
                    <a:pt x="554" y="99"/>
                  </a:lnTo>
                  <a:lnTo>
                    <a:pt x="509" y="45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5;p33"/>
            <p:cNvSpPr/>
            <p:nvPr/>
          </p:nvSpPr>
          <p:spPr>
            <a:xfrm>
              <a:off x="4806368" y="1928231"/>
              <a:ext cx="19980" cy="25787"/>
            </a:xfrm>
            <a:custGeom>
              <a:avLst/>
              <a:gdLst/>
              <a:ahLst/>
              <a:cxnLst/>
              <a:rect l="l" t="t" r="r" b="b"/>
              <a:pathLst>
                <a:path w="492" h="635" extrusionOk="0">
                  <a:moveTo>
                    <a:pt x="241" y="0"/>
                  </a:moveTo>
                  <a:lnTo>
                    <a:pt x="116" y="81"/>
                  </a:lnTo>
                  <a:lnTo>
                    <a:pt x="54" y="188"/>
                  </a:lnTo>
                  <a:lnTo>
                    <a:pt x="9" y="304"/>
                  </a:lnTo>
                  <a:lnTo>
                    <a:pt x="0" y="491"/>
                  </a:lnTo>
                  <a:lnTo>
                    <a:pt x="45" y="598"/>
                  </a:lnTo>
                  <a:lnTo>
                    <a:pt x="89" y="625"/>
                  </a:lnTo>
                  <a:lnTo>
                    <a:pt x="134" y="634"/>
                  </a:lnTo>
                  <a:lnTo>
                    <a:pt x="250" y="590"/>
                  </a:lnTo>
                  <a:lnTo>
                    <a:pt x="331" y="527"/>
                  </a:lnTo>
                  <a:lnTo>
                    <a:pt x="411" y="429"/>
                  </a:lnTo>
                  <a:lnTo>
                    <a:pt x="491" y="214"/>
                  </a:lnTo>
                  <a:lnTo>
                    <a:pt x="464" y="81"/>
                  </a:lnTo>
                  <a:lnTo>
                    <a:pt x="411" y="36"/>
                  </a:lnTo>
                  <a:lnTo>
                    <a:pt x="348" y="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76;p33"/>
            <p:cNvSpPr/>
            <p:nvPr/>
          </p:nvSpPr>
          <p:spPr>
            <a:xfrm>
              <a:off x="4769738" y="1920231"/>
              <a:ext cx="17422" cy="26884"/>
            </a:xfrm>
            <a:custGeom>
              <a:avLst/>
              <a:gdLst/>
              <a:ahLst/>
              <a:cxnLst/>
              <a:rect l="l" t="t" r="r" b="b"/>
              <a:pathLst>
                <a:path w="429" h="662" extrusionOk="0">
                  <a:moveTo>
                    <a:pt x="188" y="1"/>
                  </a:moveTo>
                  <a:lnTo>
                    <a:pt x="89" y="36"/>
                  </a:lnTo>
                  <a:lnTo>
                    <a:pt x="9" y="161"/>
                  </a:lnTo>
                  <a:lnTo>
                    <a:pt x="0" y="286"/>
                  </a:lnTo>
                  <a:lnTo>
                    <a:pt x="9" y="411"/>
                  </a:lnTo>
                  <a:lnTo>
                    <a:pt x="81" y="590"/>
                  </a:lnTo>
                  <a:lnTo>
                    <a:pt x="161" y="662"/>
                  </a:lnTo>
                  <a:lnTo>
                    <a:pt x="259" y="662"/>
                  </a:lnTo>
                  <a:lnTo>
                    <a:pt x="348" y="563"/>
                  </a:lnTo>
                  <a:lnTo>
                    <a:pt x="384" y="474"/>
                  </a:lnTo>
                  <a:lnTo>
                    <a:pt x="429" y="358"/>
                  </a:lnTo>
                  <a:lnTo>
                    <a:pt x="411" y="126"/>
                  </a:lnTo>
                  <a:lnTo>
                    <a:pt x="331" y="1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004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77;p33"/>
            <p:cNvSpPr/>
            <p:nvPr/>
          </p:nvSpPr>
          <p:spPr>
            <a:xfrm>
              <a:off x="4768641" y="2510618"/>
              <a:ext cx="335114" cy="83819"/>
            </a:xfrm>
            <a:custGeom>
              <a:avLst/>
              <a:gdLst/>
              <a:ahLst/>
              <a:cxnLst/>
              <a:rect l="l" t="t" r="r" b="b"/>
              <a:pathLst>
                <a:path w="8252" h="2064" extrusionOk="0">
                  <a:moveTo>
                    <a:pt x="0" y="1"/>
                  </a:moveTo>
                  <a:lnTo>
                    <a:pt x="0" y="429"/>
                  </a:lnTo>
                  <a:lnTo>
                    <a:pt x="9" y="599"/>
                  </a:lnTo>
                  <a:lnTo>
                    <a:pt x="72" y="920"/>
                  </a:lnTo>
                  <a:lnTo>
                    <a:pt x="197" y="1215"/>
                  </a:lnTo>
                  <a:lnTo>
                    <a:pt x="375" y="1474"/>
                  </a:lnTo>
                  <a:lnTo>
                    <a:pt x="599" y="1697"/>
                  </a:lnTo>
                  <a:lnTo>
                    <a:pt x="858" y="1876"/>
                  </a:lnTo>
                  <a:lnTo>
                    <a:pt x="1152" y="1992"/>
                  </a:lnTo>
                  <a:lnTo>
                    <a:pt x="1474" y="2063"/>
                  </a:lnTo>
                  <a:lnTo>
                    <a:pt x="6787" y="2063"/>
                  </a:lnTo>
                  <a:lnTo>
                    <a:pt x="7109" y="1992"/>
                  </a:lnTo>
                  <a:lnTo>
                    <a:pt x="7394" y="1876"/>
                  </a:lnTo>
                  <a:lnTo>
                    <a:pt x="7662" y="1697"/>
                  </a:lnTo>
                  <a:lnTo>
                    <a:pt x="7886" y="1474"/>
                  </a:lnTo>
                  <a:lnTo>
                    <a:pt x="8055" y="1215"/>
                  </a:lnTo>
                  <a:lnTo>
                    <a:pt x="8180" y="920"/>
                  </a:lnTo>
                  <a:lnTo>
                    <a:pt x="8252" y="599"/>
                  </a:lnTo>
                  <a:lnTo>
                    <a:pt x="8252" y="429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78;p33"/>
            <p:cNvSpPr/>
            <p:nvPr/>
          </p:nvSpPr>
          <p:spPr>
            <a:xfrm>
              <a:off x="4770103" y="2522598"/>
              <a:ext cx="331499" cy="51900"/>
            </a:xfrm>
            <a:custGeom>
              <a:avLst/>
              <a:gdLst/>
              <a:ahLst/>
              <a:cxnLst/>
              <a:rect l="l" t="t" r="r" b="b"/>
              <a:pathLst>
                <a:path w="8163" h="1278" extrusionOk="0">
                  <a:moveTo>
                    <a:pt x="0" y="0"/>
                  </a:moveTo>
                  <a:lnTo>
                    <a:pt x="0" y="438"/>
                  </a:lnTo>
                  <a:lnTo>
                    <a:pt x="9" y="554"/>
                  </a:lnTo>
                  <a:lnTo>
                    <a:pt x="89" y="804"/>
                  </a:lnTo>
                  <a:lnTo>
                    <a:pt x="304" y="1143"/>
                  </a:lnTo>
                  <a:lnTo>
                    <a:pt x="438" y="1277"/>
                  </a:lnTo>
                  <a:lnTo>
                    <a:pt x="1992" y="1268"/>
                  </a:lnTo>
                  <a:lnTo>
                    <a:pt x="4090" y="1251"/>
                  </a:lnTo>
                  <a:lnTo>
                    <a:pt x="6215" y="1233"/>
                  </a:lnTo>
                  <a:lnTo>
                    <a:pt x="7796" y="1224"/>
                  </a:lnTo>
                  <a:lnTo>
                    <a:pt x="7939" y="1063"/>
                  </a:lnTo>
                  <a:lnTo>
                    <a:pt x="8100" y="759"/>
                  </a:lnTo>
                  <a:lnTo>
                    <a:pt x="8162" y="545"/>
                  </a:lnTo>
                  <a:lnTo>
                    <a:pt x="8162" y="438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79;p33"/>
            <p:cNvSpPr/>
            <p:nvPr/>
          </p:nvSpPr>
          <p:spPr>
            <a:xfrm>
              <a:off x="4416516" y="2086325"/>
              <a:ext cx="1045545" cy="472579"/>
            </a:xfrm>
            <a:custGeom>
              <a:avLst/>
              <a:gdLst/>
              <a:ahLst/>
              <a:cxnLst/>
              <a:rect l="l" t="t" r="r" b="b"/>
              <a:pathLst>
                <a:path w="25746" h="11637" extrusionOk="0">
                  <a:moveTo>
                    <a:pt x="0" y="1"/>
                  </a:moveTo>
                  <a:lnTo>
                    <a:pt x="9" y="679"/>
                  </a:lnTo>
                  <a:lnTo>
                    <a:pt x="143" y="2001"/>
                  </a:lnTo>
                  <a:lnTo>
                    <a:pt x="411" y="3278"/>
                  </a:lnTo>
                  <a:lnTo>
                    <a:pt x="804" y="4510"/>
                  </a:lnTo>
                  <a:lnTo>
                    <a:pt x="1313" y="5680"/>
                  </a:lnTo>
                  <a:lnTo>
                    <a:pt x="1929" y="6787"/>
                  </a:lnTo>
                  <a:lnTo>
                    <a:pt x="2644" y="7823"/>
                  </a:lnTo>
                  <a:lnTo>
                    <a:pt x="3456" y="8788"/>
                  </a:lnTo>
                  <a:lnTo>
                    <a:pt x="3903" y="9234"/>
                  </a:lnTo>
                  <a:lnTo>
                    <a:pt x="4206" y="9520"/>
                  </a:lnTo>
                  <a:lnTo>
                    <a:pt x="4858" y="10038"/>
                  </a:lnTo>
                  <a:lnTo>
                    <a:pt x="5555" y="10484"/>
                  </a:lnTo>
                  <a:lnTo>
                    <a:pt x="6287" y="10859"/>
                  </a:lnTo>
                  <a:lnTo>
                    <a:pt x="7046" y="11163"/>
                  </a:lnTo>
                  <a:lnTo>
                    <a:pt x="7841" y="11395"/>
                  </a:lnTo>
                  <a:lnTo>
                    <a:pt x="8654" y="11547"/>
                  </a:lnTo>
                  <a:lnTo>
                    <a:pt x="9484" y="11627"/>
                  </a:lnTo>
                  <a:lnTo>
                    <a:pt x="9904" y="11636"/>
                  </a:lnTo>
                  <a:lnTo>
                    <a:pt x="15842" y="11636"/>
                  </a:lnTo>
                  <a:lnTo>
                    <a:pt x="16262" y="11627"/>
                  </a:lnTo>
                  <a:lnTo>
                    <a:pt x="17092" y="11547"/>
                  </a:lnTo>
                  <a:lnTo>
                    <a:pt x="17905" y="11395"/>
                  </a:lnTo>
                  <a:lnTo>
                    <a:pt x="18691" y="11163"/>
                  </a:lnTo>
                  <a:lnTo>
                    <a:pt x="19459" y="10859"/>
                  </a:lnTo>
                  <a:lnTo>
                    <a:pt x="20191" y="10484"/>
                  </a:lnTo>
                  <a:lnTo>
                    <a:pt x="20888" y="10038"/>
                  </a:lnTo>
                  <a:lnTo>
                    <a:pt x="21531" y="9520"/>
                  </a:lnTo>
                  <a:lnTo>
                    <a:pt x="21843" y="9234"/>
                  </a:lnTo>
                  <a:lnTo>
                    <a:pt x="22281" y="8788"/>
                  </a:lnTo>
                  <a:lnTo>
                    <a:pt x="23102" y="7823"/>
                  </a:lnTo>
                  <a:lnTo>
                    <a:pt x="23817" y="6787"/>
                  </a:lnTo>
                  <a:lnTo>
                    <a:pt x="24433" y="5680"/>
                  </a:lnTo>
                  <a:lnTo>
                    <a:pt x="24942" y="4510"/>
                  </a:lnTo>
                  <a:lnTo>
                    <a:pt x="25326" y="3278"/>
                  </a:lnTo>
                  <a:lnTo>
                    <a:pt x="25594" y="2001"/>
                  </a:lnTo>
                  <a:lnTo>
                    <a:pt x="25737" y="679"/>
                  </a:lnTo>
                  <a:lnTo>
                    <a:pt x="2574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0;p33"/>
            <p:cNvSpPr/>
            <p:nvPr/>
          </p:nvSpPr>
          <p:spPr>
            <a:xfrm>
              <a:off x="4416516" y="2086325"/>
              <a:ext cx="1045545" cy="473675"/>
            </a:xfrm>
            <a:custGeom>
              <a:avLst/>
              <a:gdLst/>
              <a:ahLst/>
              <a:cxnLst/>
              <a:rect l="l" t="t" r="r" b="b"/>
              <a:pathLst>
                <a:path w="25746" h="11664" extrusionOk="0">
                  <a:moveTo>
                    <a:pt x="0" y="1"/>
                  </a:moveTo>
                  <a:lnTo>
                    <a:pt x="0" y="420"/>
                  </a:lnTo>
                  <a:lnTo>
                    <a:pt x="54" y="1260"/>
                  </a:lnTo>
                  <a:lnTo>
                    <a:pt x="108" y="1671"/>
                  </a:lnTo>
                  <a:lnTo>
                    <a:pt x="20057" y="1572"/>
                  </a:lnTo>
                  <a:lnTo>
                    <a:pt x="20057" y="1572"/>
                  </a:lnTo>
                  <a:lnTo>
                    <a:pt x="19959" y="2046"/>
                  </a:lnTo>
                  <a:lnTo>
                    <a:pt x="19736" y="2939"/>
                  </a:lnTo>
                  <a:lnTo>
                    <a:pt x="19468" y="3805"/>
                  </a:lnTo>
                  <a:lnTo>
                    <a:pt x="19164" y="4626"/>
                  </a:lnTo>
                  <a:lnTo>
                    <a:pt x="18655" y="5787"/>
                  </a:lnTo>
                  <a:lnTo>
                    <a:pt x="17905" y="7207"/>
                  </a:lnTo>
                  <a:lnTo>
                    <a:pt x="17101" y="8466"/>
                  </a:lnTo>
                  <a:lnTo>
                    <a:pt x="16271" y="9574"/>
                  </a:lnTo>
                  <a:lnTo>
                    <a:pt x="15467" y="10520"/>
                  </a:lnTo>
                  <a:lnTo>
                    <a:pt x="14708" y="11306"/>
                  </a:lnTo>
                  <a:lnTo>
                    <a:pt x="14360" y="11636"/>
                  </a:lnTo>
                  <a:lnTo>
                    <a:pt x="15208" y="11663"/>
                  </a:lnTo>
                  <a:lnTo>
                    <a:pt x="16449" y="11636"/>
                  </a:lnTo>
                  <a:lnTo>
                    <a:pt x="17262" y="11547"/>
                  </a:lnTo>
                  <a:lnTo>
                    <a:pt x="18075" y="11386"/>
                  </a:lnTo>
                  <a:lnTo>
                    <a:pt x="18896" y="11136"/>
                  </a:lnTo>
                  <a:lnTo>
                    <a:pt x="19727" y="10761"/>
                  </a:lnTo>
                  <a:lnTo>
                    <a:pt x="20593" y="10261"/>
                  </a:lnTo>
                  <a:lnTo>
                    <a:pt x="21030" y="9949"/>
                  </a:lnTo>
                  <a:lnTo>
                    <a:pt x="21495" y="9565"/>
                  </a:lnTo>
                  <a:lnTo>
                    <a:pt x="22352" y="8707"/>
                  </a:lnTo>
                  <a:lnTo>
                    <a:pt x="23129" y="7779"/>
                  </a:lnTo>
                  <a:lnTo>
                    <a:pt x="23826" y="6778"/>
                  </a:lnTo>
                  <a:lnTo>
                    <a:pt x="24415" y="5707"/>
                  </a:lnTo>
                  <a:lnTo>
                    <a:pt x="24906" y="4582"/>
                  </a:lnTo>
                  <a:lnTo>
                    <a:pt x="25290" y="3403"/>
                  </a:lnTo>
                  <a:lnTo>
                    <a:pt x="25567" y="2180"/>
                  </a:lnTo>
                  <a:lnTo>
                    <a:pt x="25647" y="1554"/>
                  </a:lnTo>
                  <a:lnTo>
                    <a:pt x="25656" y="1554"/>
                  </a:lnTo>
                  <a:lnTo>
                    <a:pt x="25683" y="1260"/>
                  </a:lnTo>
                  <a:lnTo>
                    <a:pt x="25710" y="920"/>
                  </a:lnTo>
                  <a:lnTo>
                    <a:pt x="25728" y="688"/>
                  </a:lnTo>
                  <a:lnTo>
                    <a:pt x="25737" y="456"/>
                  </a:lnTo>
                  <a:lnTo>
                    <a:pt x="25745" y="206"/>
                  </a:lnTo>
                  <a:lnTo>
                    <a:pt x="25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1;p33"/>
            <p:cNvSpPr/>
            <p:nvPr/>
          </p:nvSpPr>
          <p:spPr>
            <a:xfrm>
              <a:off x="4373348" y="2073289"/>
              <a:ext cx="1125709" cy="42437"/>
            </a:xfrm>
            <a:custGeom>
              <a:avLst/>
              <a:gdLst/>
              <a:ahLst/>
              <a:cxnLst/>
              <a:rect l="l" t="t" r="r" b="b"/>
              <a:pathLst>
                <a:path w="27720" h="1045" extrusionOk="0">
                  <a:moveTo>
                    <a:pt x="528" y="0"/>
                  </a:moveTo>
                  <a:lnTo>
                    <a:pt x="420" y="9"/>
                  </a:lnTo>
                  <a:lnTo>
                    <a:pt x="233" y="89"/>
                  </a:lnTo>
                  <a:lnTo>
                    <a:pt x="90" y="232"/>
                  </a:lnTo>
                  <a:lnTo>
                    <a:pt x="10" y="420"/>
                  </a:lnTo>
                  <a:lnTo>
                    <a:pt x="1" y="527"/>
                  </a:lnTo>
                  <a:lnTo>
                    <a:pt x="10" y="634"/>
                  </a:lnTo>
                  <a:lnTo>
                    <a:pt x="90" y="822"/>
                  </a:lnTo>
                  <a:lnTo>
                    <a:pt x="233" y="956"/>
                  </a:lnTo>
                  <a:lnTo>
                    <a:pt x="420" y="1036"/>
                  </a:lnTo>
                  <a:lnTo>
                    <a:pt x="528" y="1045"/>
                  </a:lnTo>
                  <a:lnTo>
                    <a:pt x="27201" y="1045"/>
                  </a:lnTo>
                  <a:lnTo>
                    <a:pt x="27309" y="1036"/>
                  </a:lnTo>
                  <a:lnTo>
                    <a:pt x="27496" y="956"/>
                  </a:lnTo>
                  <a:lnTo>
                    <a:pt x="27639" y="822"/>
                  </a:lnTo>
                  <a:lnTo>
                    <a:pt x="27719" y="634"/>
                  </a:lnTo>
                  <a:lnTo>
                    <a:pt x="27719" y="527"/>
                  </a:lnTo>
                  <a:lnTo>
                    <a:pt x="27719" y="420"/>
                  </a:lnTo>
                  <a:lnTo>
                    <a:pt x="27639" y="232"/>
                  </a:lnTo>
                  <a:lnTo>
                    <a:pt x="27496" y="89"/>
                  </a:lnTo>
                  <a:lnTo>
                    <a:pt x="27309" y="9"/>
                  </a:lnTo>
                  <a:lnTo>
                    <a:pt x="27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2;p33"/>
            <p:cNvSpPr/>
            <p:nvPr/>
          </p:nvSpPr>
          <p:spPr>
            <a:xfrm>
              <a:off x="4671097" y="2592203"/>
              <a:ext cx="530204" cy="42478"/>
            </a:xfrm>
            <a:custGeom>
              <a:avLst/>
              <a:gdLst/>
              <a:ahLst/>
              <a:cxnLst/>
              <a:rect l="l" t="t" r="r" b="b"/>
              <a:pathLst>
                <a:path w="13056" h="1046" extrusionOk="0">
                  <a:moveTo>
                    <a:pt x="527" y="1"/>
                  </a:moveTo>
                  <a:lnTo>
                    <a:pt x="420" y="10"/>
                  </a:lnTo>
                  <a:lnTo>
                    <a:pt x="232" y="90"/>
                  </a:lnTo>
                  <a:lnTo>
                    <a:pt x="90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635"/>
                  </a:lnTo>
                  <a:lnTo>
                    <a:pt x="90" y="822"/>
                  </a:lnTo>
                  <a:lnTo>
                    <a:pt x="232" y="956"/>
                  </a:lnTo>
                  <a:lnTo>
                    <a:pt x="420" y="1037"/>
                  </a:lnTo>
                  <a:lnTo>
                    <a:pt x="527" y="1046"/>
                  </a:lnTo>
                  <a:lnTo>
                    <a:pt x="12538" y="1046"/>
                  </a:lnTo>
                  <a:lnTo>
                    <a:pt x="12645" y="1037"/>
                  </a:lnTo>
                  <a:lnTo>
                    <a:pt x="12833" y="956"/>
                  </a:lnTo>
                  <a:lnTo>
                    <a:pt x="12967" y="822"/>
                  </a:lnTo>
                  <a:lnTo>
                    <a:pt x="13047" y="635"/>
                  </a:lnTo>
                  <a:lnTo>
                    <a:pt x="13056" y="528"/>
                  </a:lnTo>
                  <a:lnTo>
                    <a:pt x="13047" y="421"/>
                  </a:lnTo>
                  <a:lnTo>
                    <a:pt x="12967" y="233"/>
                  </a:lnTo>
                  <a:lnTo>
                    <a:pt x="12833" y="90"/>
                  </a:lnTo>
                  <a:lnTo>
                    <a:pt x="12645" y="10"/>
                  </a:lnTo>
                  <a:lnTo>
                    <a:pt x="125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raz 66" descr="breakfast-g2e503437f_192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-265384" y="-990872"/>
            <a:ext cx="24649384" cy="1569774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953344"/>
            <a:ext cx="11615936" cy="2160240"/>
          </a:xfrm>
          <a:prstGeom prst="rect">
            <a:avLst/>
          </a:prstGeom>
          <a:solidFill>
            <a:srgbClr val="92D050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265384" y="665312"/>
            <a:ext cx="11615936" cy="216024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33264"/>
            <a:ext cx="10607824" cy="2880320"/>
          </a:xfrm>
        </p:spPr>
        <p:txBody>
          <a:bodyPr>
            <a:normAutofit/>
          </a:bodyPr>
          <a:lstStyle/>
          <a:p>
            <a:r>
              <a:rPr lang="pl-PL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Zdrowa 5 !</a:t>
            </a:r>
            <a:endParaRPr lang="pl-PL" dirty="0"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oogle Shape;613;p20"/>
          <p:cNvGrpSpPr/>
          <p:nvPr/>
        </p:nvGrpSpPr>
        <p:grpSpPr>
          <a:xfrm>
            <a:off x="15648384" y="3041576"/>
            <a:ext cx="7992888" cy="8165725"/>
            <a:chOff x="2675027" y="1163343"/>
            <a:chExt cx="3793952" cy="3555143"/>
          </a:xfrm>
        </p:grpSpPr>
        <p:sp>
          <p:nvSpPr>
            <p:cNvPr id="11" name="Google Shape;614;p20"/>
            <p:cNvSpPr/>
            <p:nvPr/>
          </p:nvSpPr>
          <p:spPr>
            <a:xfrm>
              <a:off x="2709947" y="1456143"/>
              <a:ext cx="3759032" cy="3180033"/>
            </a:xfrm>
            <a:custGeom>
              <a:avLst/>
              <a:gdLst/>
              <a:ahLst/>
              <a:cxnLst/>
              <a:rect l="l" t="t" r="r" b="b"/>
              <a:pathLst>
                <a:path w="61573" h="52089" extrusionOk="0">
                  <a:moveTo>
                    <a:pt x="29755" y="0"/>
                  </a:moveTo>
                  <a:lnTo>
                    <a:pt x="29031" y="18"/>
                  </a:lnTo>
                  <a:lnTo>
                    <a:pt x="28317" y="107"/>
                  </a:lnTo>
                  <a:lnTo>
                    <a:pt x="27603" y="250"/>
                  </a:lnTo>
                  <a:lnTo>
                    <a:pt x="27245" y="348"/>
                  </a:lnTo>
                  <a:lnTo>
                    <a:pt x="26602" y="545"/>
                  </a:lnTo>
                  <a:lnTo>
                    <a:pt x="25343" y="1072"/>
                  </a:lnTo>
                  <a:lnTo>
                    <a:pt x="24111" y="1715"/>
                  </a:lnTo>
                  <a:lnTo>
                    <a:pt x="22905" y="2456"/>
                  </a:lnTo>
                  <a:lnTo>
                    <a:pt x="21745" y="3251"/>
                  </a:lnTo>
                  <a:lnTo>
                    <a:pt x="20628" y="4081"/>
                  </a:lnTo>
                  <a:lnTo>
                    <a:pt x="19057" y="5322"/>
                  </a:lnTo>
                  <a:lnTo>
                    <a:pt x="18110" y="6081"/>
                  </a:lnTo>
                  <a:lnTo>
                    <a:pt x="17851" y="6269"/>
                  </a:lnTo>
                  <a:lnTo>
                    <a:pt x="17306" y="6546"/>
                  </a:lnTo>
                  <a:lnTo>
                    <a:pt x="16717" y="6707"/>
                  </a:lnTo>
                  <a:lnTo>
                    <a:pt x="16083" y="6778"/>
                  </a:lnTo>
                  <a:lnTo>
                    <a:pt x="15422" y="6760"/>
                  </a:lnTo>
                  <a:lnTo>
                    <a:pt x="14735" y="6671"/>
                  </a:lnTo>
                  <a:lnTo>
                    <a:pt x="13672" y="6456"/>
                  </a:lnTo>
                  <a:lnTo>
                    <a:pt x="11457" y="5805"/>
                  </a:lnTo>
                  <a:lnTo>
                    <a:pt x="9644" y="5322"/>
                  </a:lnTo>
                  <a:lnTo>
                    <a:pt x="8948" y="5188"/>
                  </a:lnTo>
                  <a:lnTo>
                    <a:pt x="8278" y="5108"/>
                  </a:lnTo>
                  <a:lnTo>
                    <a:pt x="7626" y="5099"/>
                  </a:lnTo>
                  <a:lnTo>
                    <a:pt x="7323" y="5126"/>
                  </a:lnTo>
                  <a:lnTo>
                    <a:pt x="6715" y="5215"/>
                  </a:lnTo>
                  <a:lnTo>
                    <a:pt x="5447" y="5510"/>
                  </a:lnTo>
                  <a:lnTo>
                    <a:pt x="4483" y="5849"/>
                  </a:lnTo>
                  <a:lnTo>
                    <a:pt x="3849" y="6144"/>
                  </a:lnTo>
                  <a:lnTo>
                    <a:pt x="3242" y="6483"/>
                  </a:lnTo>
                  <a:lnTo>
                    <a:pt x="2652" y="6876"/>
                  </a:lnTo>
                  <a:lnTo>
                    <a:pt x="2108" y="7332"/>
                  </a:lnTo>
                  <a:lnTo>
                    <a:pt x="1599" y="7858"/>
                  </a:lnTo>
                  <a:lnTo>
                    <a:pt x="1152" y="8448"/>
                  </a:lnTo>
                  <a:lnTo>
                    <a:pt x="759" y="9109"/>
                  </a:lnTo>
                  <a:lnTo>
                    <a:pt x="447" y="9841"/>
                  </a:lnTo>
                  <a:lnTo>
                    <a:pt x="205" y="10662"/>
                  </a:lnTo>
                  <a:lnTo>
                    <a:pt x="54" y="11555"/>
                  </a:lnTo>
                  <a:lnTo>
                    <a:pt x="0" y="12538"/>
                  </a:lnTo>
                  <a:lnTo>
                    <a:pt x="18" y="13065"/>
                  </a:lnTo>
                  <a:lnTo>
                    <a:pt x="45" y="13484"/>
                  </a:lnTo>
                  <a:lnTo>
                    <a:pt x="179" y="14315"/>
                  </a:lnTo>
                  <a:lnTo>
                    <a:pt x="393" y="15154"/>
                  </a:lnTo>
                  <a:lnTo>
                    <a:pt x="679" y="16003"/>
                  </a:lnTo>
                  <a:lnTo>
                    <a:pt x="1223" y="17289"/>
                  </a:lnTo>
                  <a:lnTo>
                    <a:pt x="2108" y="19003"/>
                  </a:lnTo>
                  <a:lnTo>
                    <a:pt x="3581" y="21566"/>
                  </a:lnTo>
                  <a:lnTo>
                    <a:pt x="4956" y="24057"/>
                  </a:lnTo>
                  <a:lnTo>
                    <a:pt x="5510" y="25263"/>
                  </a:lnTo>
                  <a:lnTo>
                    <a:pt x="5813" y="26049"/>
                  </a:lnTo>
                  <a:lnTo>
                    <a:pt x="5939" y="26433"/>
                  </a:lnTo>
                  <a:lnTo>
                    <a:pt x="6037" y="26781"/>
                  </a:lnTo>
                  <a:lnTo>
                    <a:pt x="6135" y="27451"/>
                  </a:lnTo>
                  <a:lnTo>
                    <a:pt x="6153" y="28112"/>
                  </a:lnTo>
                  <a:lnTo>
                    <a:pt x="6081" y="28763"/>
                  </a:lnTo>
                  <a:lnTo>
                    <a:pt x="5939" y="29406"/>
                  </a:lnTo>
                  <a:lnTo>
                    <a:pt x="5733" y="30032"/>
                  </a:lnTo>
                  <a:lnTo>
                    <a:pt x="5331" y="30969"/>
                  </a:lnTo>
                  <a:lnTo>
                    <a:pt x="4304" y="32818"/>
                  </a:lnTo>
                  <a:lnTo>
                    <a:pt x="3215" y="34684"/>
                  </a:lnTo>
                  <a:lnTo>
                    <a:pt x="2733" y="35640"/>
                  </a:lnTo>
                  <a:lnTo>
                    <a:pt x="2465" y="36291"/>
                  </a:lnTo>
                  <a:lnTo>
                    <a:pt x="2349" y="36613"/>
                  </a:lnTo>
                  <a:lnTo>
                    <a:pt x="2233" y="36970"/>
                  </a:lnTo>
                  <a:lnTo>
                    <a:pt x="2027" y="37711"/>
                  </a:lnTo>
                  <a:lnTo>
                    <a:pt x="1858" y="38497"/>
                  </a:lnTo>
                  <a:lnTo>
                    <a:pt x="1732" y="39310"/>
                  </a:lnTo>
                  <a:lnTo>
                    <a:pt x="1643" y="40149"/>
                  </a:lnTo>
                  <a:lnTo>
                    <a:pt x="1607" y="40998"/>
                  </a:lnTo>
                  <a:lnTo>
                    <a:pt x="1625" y="41864"/>
                  </a:lnTo>
                  <a:lnTo>
                    <a:pt x="1688" y="42721"/>
                  </a:lnTo>
                  <a:lnTo>
                    <a:pt x="1813" y="43569"/>
                  </a:lnTo>
                  <a:lnTo>
                    <a:pt x="2000" y="44409"/>
                  </a:lnTo>
                  <a:lnTo>
                    <a:pt x="2242" y="45221"/>
                  </a:lnTo>
                  <a:lnTo>
                    <a:pt x="2563" y="46007"/>
                  </a:lnTo>
                  <a:lnTo>
                    <a:pt x="2947" y="46748"/>
                  </a:lnTo>
                  <a:lnTo>
                    <a:pt x="3402" y="47445"/>
                  </a:lnTo>
                  <a:lnTo>
                    <a:pt x="3938" y="48097"/>
                  </a:lnTo>
                  <a:lnTo>
                    <a:pt x="4554" y="48677"/>
                  </a:lnTo>
                  <a:lnTo>
                    <a:pt x="4903" y="48936"/>
                  </a:lnTo>
                  <a:lnTo>
                    <a:pt x="5242" y="49177"/>
                  </a:lnTo>
                  <a:lnTo>
                    <a:pt x="5939" y="49633"/>
                  </a:lnTo>
                  <a:lnTo>
                    <a:pt x="6653" y="50052"/>
                  </a:lnTo>
                  <a:lnTo>
                    <a:pt x="7394" y="50436"/>
                  </a:lnTo>
                  <a:lnTo>
                    <a:pt x="8546" y="50945"/>
                  </a:lnTo>
                  <a:lnTo>
                    <a:pt x="10118" y="51481"/>
                  </a:lnTo>
                  <a:lnTo>
                    <a:pt x="11332" y="51767"/>
                  </a:lnTo>
                  <a:lnTo>
                    <a:pt x="12136" y="51919"/>
                  </a:lnTo>
                  <a:lnTo>
                    <a:pt x="12949" y="52017"/>
                  </a:lnTo>
                  <a:lnTo>
                    <a:pt x="13761" y="52071"/>
                  </a:lnTo>
                  <a:lnTo>
                    <a:pt x="14565" y="52088"/>
                  </a:lnTo>
                  <a:lnTo>
                    <a:pt x="15369" y="52053"/>
                  </a:lnTo>
                  <a:lnTo>
                    <a:pt x="16154" y="51972"/>
                  </a:lnTo>
                  <a:lnTo>
                    <a:pt x="16931" y="51847"/>
                  </a:lnTo>
                  <a:lnTo>
                    <a:pt x="17315" y="51758"/>
                  </a:lnTo>
                  <a:lnTo>
                    <a:pt x="18458" y="51481"/>
                  </a:lnTo>
                  <a:lnTo>
                    <a:pt x="20735" y="50856"/>
                  </a:lnTo>
                  <a:lnTo>
                    <a:pt x="24138" y="49829"/>
                  </a:lnTo>
                  <a:lnTo>
                    <a:pt x="27549" y="48892"/>
                  </a:lnTo>
                  <a:lnTo>
                    <a:pt x="29264" y="48517"/>
                  </a:lnTo>
                  <a:lnTo>
                    <a:pt x="30407" y="48311"/>
                  </a:lnTo>
                  <a:lnTo>
                    <a:pt x="31559" y="48159"/>
                  </a:lnTo>
                  <a:lnTo>
                    <a:pt x="32711" y="48052"/>
                  </a:lnTo>
                  <a:lnTo>
                    <a:pt x="33863" y="48008"/>
                  </a:lnTo>
                  <a:lnTo>
                    <a:pt x="35032" y="48034"/>
                  </a:lnTo>
                  <a:lnTo>
                    <a:pt x="35613" y="48079"/>
                  </a:lnTo>
                  <a:lnTo>
                    <a:pt x="36568" y="48177"/>
                  </a:lnTo>
                  <a:lnTo>
                    <a:pt x="38453" y="48481"/>
                  </a:lnTo>
                  <a:lnTo>
                    <a:pt x="40346" y="48811"/>
                  </a:lnTo>
                  <a:lnTo>
                    <a:pt x="41766" y="48981"/>
                  </a:lnTo>
                  <a:lnTo>
                    <a:pt x="42721" y="49034"/>
                  </a:lnTo>
                  <a:lnTo>
                    <a:pt x="43194" y="49034"/>
                  </a:lnTo>
                  <a:lnTo>
                    <a:pt x="43721" y="49026"/>
                  </a:lnTo>
                  <a:lnTo>
                    <a:pt x="44855" y="48981"/>
                  </a:lnTo>
                  <a:lnTo>
                    <a:pt x="46070" y="48829"/>
                  </a:lnTo>
                  <a:lnTo>
                    <a:pt x="47034" y="48615"/>
                  </a:lnTo>
                  <a:lnTo>
                    <a:pt x="47695" y="48400"/>
                  </a:lnTo>
                  <a:lnTo>
                    <a:pt x="48365" y="48133"/>
                  </a:lnTo>
                  <a:lnTo>
                    <a:pt x="49052" y="47793"/>
                  </a:lnTo>
                  <a:lnTo>
                    <a:pt x="49749" y="47382"/>
                  </a:lnTo>
                  <a:lnTo>
                    <a:pt x="50445" y="46882"/>
                  </a:lnTo>
                  <a:lnTo>
                    <a:pt x="51160" y="46284"/>
                  </a:lnTo>
                  <a:lnTo>
                    <a:pt x="51874" y="45587"/>
                  </a:lnTo>
                  <a:lnTo>
                    <a:pt x="52589" y="44784"/>
                  </a:lnTo>
                  <a:lnTo>
                    <a:pt x="53312" y="43864"/>
                  </a:lnTo>
                  <a:lnTo>
                    <a:pt x="53669" y="43355"/>
                  </a:lnTo>
                  <a:lnTo>
                    <a:pt x="53839" y="43096"/>
                  </a:lnTo>
                  <a:lnTo>
                    <a:pt x="54125" y="42569"/>
                  </a:lnTo>
                  <a:lnTo>
                    <a:pt x="54348" y="42024"/>
                  </a:lnTo>
                  <a:lnTo>
                    <a:pt x="54509" y="41453"/>
                  </a:lnTo>
                  <a:lnTo>
                    <a:pt x="54607" y="40872"/>
                  </a:lnTo>
                  <a:lnTo>
                    <a:pt x="54643" y="40274"/>
                  </a:lnTo>
                  <a:lnTo>
                    <a:pt x="54616" y="39667"/>
                  </a:lnTo>
                  <a:lnTo>
                    <a:pt x="54526" y="39060"/>
                  </a:lnTo>
                  <a:lnTo>
                    <a:pt x="54375" y="38444"/>
                  </a:lnTo>
                  <a:lnTo>
                    <a:pt x="54151" y="37827"/>
                  </a:lnTo>
                  <a:lnTo>
                    <a:pt x="53866" y="37211"/>
                  </a:lnTo>
                  <a:lnTo>
                    <a:pt x="53517" y="36613"/>
                  </a:lnTo>
                  <a:lnTo>
                    <a:pt x="53098" y="36015"/>
                  </a:lnTo>
                  <a:lnTo>
                    <a:pt x="52615" y="35434"/>
                  </a:lnTo>
                  <a:lnTo>
                    <a:pt x="52062" y="34872"/>
                  </a:lnTo>
                  <a:lnTo>
                    <a:pt x="51446" y="34327"/>
                  </a:lnTo>
                  <a:lnTo>
                    <a:pt x="51106" y="34059"/>
                  </a:lnTo>
                  <a:lnTo>
                    <a:pt x="50758" y="33809"/>
                  </a:lnTo>
                  <a:lnTo>
                    <a:pt x="50169" y="33309"/>
                  </a:lnTo>
                  <a:lnTo>
                    <a:pt x="49829" y="32889"/>
                  </a:lnTo>
                  <a:lnTo>
                    <a:pt x="49633" y="32523"/>
                  </a:lnTo>
                  <a:lnTo>
                    <a:pt x="49544" y="32246"/>
                  </a:lnTo>
                  <a:lnTo>
                    <a:pt x="49499" y="31943"/>
                  </a:lnTo>
                  <a:lnTo>
                    <a:pt x="49499" y="31621"/>
                  </a:lnTo>
                  <a:lnTo>
                    <a:pt x="49552" y="31264"/>
                  </a:lnTo>
                  <a:lnTo>
                    <a:pt x="49660" y="30880"/>
                  </a:lnTo>
                  <a:lnTo>
                    <a:pt x="49847" y="30469"/>
                  </a:lnTo>
                  <a:lnTo>
                    <a:pt x="50106" y="30023"/>
                  </a:lnTo>
                  <a:lnTo>
                    <a:pt x="50267" y="29781"/>
                  </a:lnTo>
                  <a:lnTo>
                    <a:pt x="50410" y="29603"/>
                  </a:lnTo>
                  <a:lnTo>
                    <a:pt x="50856" y="29237"/>
                  </a:lnTo>
                  <a:lnTo>
                    <a:pt x="51856" y="28540"/>
                  </a:lnTo>
                  <a:lnTo>
                    <a:pt x="53339" y="27433"/>
                  </a:lnTo>
                  <a:lnTo>
                    <a:pt x="54562" y="26406"/>
                  </a:lnTo>
                  <a:lnTo>
                    <a:pt x="55973" y="25075"/>
                  </a:lnTo>
                  <a:lnTo>
                    <a:pt x="57572" y="23379"/>
                  </a:lnTo>
                  <a:lnTo>
                    <a:pt x="58456" y="22352"/>
                  </a:lnTo>
                  <a:lnTo>
                    <a:pt x="58750" y="22004"/>
                  </a:lnTo>
                  <a:lnTo>
                    <a:pt x="59268" y="21325"/>
                  </a:lnTo>
                  <a:lnTo>
                    <a:pt x="59733" y="20646"/>
                  </a:lnTo>
                  <a:lnTo>
                    <a:pt x="60143" y="19985"/>
                  </a:lnTo>
                  <a:lnTo>
                    <a:pt x="60492" y="19342"/>
                  </a:lnTo>
                  <a:lnTo>
                    <a:pt x="60786" y="18699"/>
                  </a:lnTo>
                  <a:lnTo>
                    <a:pt x="61144" y="17771"/>
                  </a:lnTo>
                  <a:lnTo>
                    <a:pt x="61447" y="16574"/>
                  </a:lnTo>
                  <a:lnTo>
                    <a:pt x="61572" y="15431"/>
                  </a:lnTo>
                  <a:lnTo>
                    <a:pt x="61554" y="14351"/>
                  </a:lnTo>
                  <a:lnTo>
                    <a:pt x="61394" y="13333"/>
                  </a:lnTo>
                  <a:lnTo>
                    <a:pt x="61108" y="12377"/>
                  </a:lnTo>
                  <a:lnTo>
                    <a:pt x="60733" y="11493"/>
                  </a:lnTo>
                  <a:lnTo>
                    <a:pt x="60268" y="10671"/>
                  </a:lnTo>
                  <a:lnTo>
                    <a:pt x="59742" y="9930"/>
                  </a:lnTo>
                  <a:lnTo>
                    <a:pt x="59179" y="9260"/>
                  </a:lnTo>
                  <a:lnTo>
                    <a:pt x="58581" y="8680"/>
                  </a:lnTo>
                  <a:lnTo>
                    <a:pt x="57973" y="8171"/>
                  </a:lnTo>
                  <a:lnTo>
                    <a:pt x="57375" y="7751"/>
                  </a:lnTo>
                  <a:lnTo>
                    <a:pt x="57080" y="7582"/>
                  </a:lnTo>
                  <a:lnTo>
                    <a:pt x="56723" y="7385"/>
                  </a:lnTo>
                  <a:lnTo>
                    <a:pt x="56009" y="7055"/>
                  </a:lnTo>
                  <a:lnTo>
                    <a:pt x="55286" y="6805"/>
                  </a:lnTo>
                  <a:lnTo>
                    <a:pt x="54562" y="6635"/>
                  </a:lnTo>
                  <a:lnTo>
                    <a:pt x="53830" y="6528"/>
                  </a:lnTo>
                  <a:lnTo>
                    <a:pt x="53107" y="6492"/>
                  </a:lnTo>
                  <a:lnTo>
                    <a:pt x="52383" y="6510"/>
                  </a:lnTo>
                  <a:lnTo>
                    <a:pt x="51669" y="6590"/>
                  </a:lnTo>
                  <a:lnTo>
                    <a:pt x="50946" y="6707"/>
                  </a:lnTo>
                  <a:lnTo>
                    <a:pt x="50240" y="6876"/>
                  </a:lnTo>
                  <a:lnTo>
                    <a:pt x="49195" y="7198"/>
                  </a:lnTo>
                  <a:lnTo>
                    <a:pt x="47829" y="7742"/>
                  </a:lnTo>
                  <a:lnTo>
                    <a:pt x="46525" y="8367"/>
                  </a:lnTo>
                  <a:lnTo>
                    <a:pt x="44668" y="9377"/>
                  </a:lnTo>
                  <a:lnTo>
                    <a:pt x="42498" y="10662"/>
                  </a:lnTo>
                  <a:lnTo>
                    <a:pt x="41140" y="11368"/>
                  </a:lnTo>
                  <a:lnTo>
                    <a:pt x="40381" y="11654"/>
                  </a:lnTo>
                  <a:lnTo>
                    <a:pt x="39899" y="11743"/>
                  </a:lnTo>
                  <a:lnTo>
                    <a:pt x="39622" y="11725"/>
                  </a:lnTo>
                  <a:lnTo>
                    <a:pt x="39381" y="11654"/>
                  </a:lnTo>
                  <a:lnTo>
                    <a:pt x="39176" y="11520"/>
                  </a:lnTo>
                  <a:lnTo>
                    <a:pt x="39087" y="11413"/>
                  </a:lnTo>
                  <a:lnTo>
                    <a:pt x="38863" y="11109"/>
                  </a:lnTo>
                  <a:lnTo>
                    <a:pt x="38444" y="10466"/>
                  </a:lnTo>
                  <a:lnTo>
                    <a:pt x="37917" y="9430"/>
                  </a:lnTo>
                  <a:lnTo>
                    <a:pt x="37059" y="7233"/>
                  </a:lnTo>
                  <a:lnTo>
                    <a:pt x="36247" y="5010"/>
                  </a:lnTo>
                  <a:lnTo>
                    <a:pt x="35765" y="3956"/>
                  </a:lnTo>
                  <a:lnTo>
                    <a:pt x="35398" y="3286"/>
                  </a:lnTo>
                  <a:lnTo>
                    <a:pt x="34979" y="2661"/>
                  </a:lnTo>
                  <a:lnTo>
                    <a:pt x="34497" y="2081"/>
                  </a:lnTo>
                  <a:lnTo>
                    <a:pt x="33952" y="1545"/>
                  </a:lnTo>
                  <a:lnTo>
                    <a:pt x="33318" y="1081"/>
                  </a:lnTo>
                  <a:lnTo>
                    <a:pt x="32961" y="866"/>
                  </a:lnTo>
                  <a:lnTo>
                    <a:pt x="32612" y="679"/>
                  </a:lnTo>
                  <a:lnTo>
                    <a:pt x="31898" y="384"/>
                  </a:lnTo>
                  <a:lnTo>
                    <a:pt x="31184" y="179"/>
                  </a:lnTo>
                  <a:lnTo>
                    <a:pt x="30469" y="45"/>
                  </a:lnTo>
                  <a:lnTo>
                    <a:pt x="29755" y="0"/>
                  </a:lnTo>
                  <a:close/>
                </a:path>
              </a:pathLst>
            </a:custGeom>
            <a:solidFill>
              <a:srgbClr val="E6E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5;p20"/>
            <p:cNvSpPr/>
            <p:nvPr/>
          </p:nvSpPr>
          <p:spPr>
            <a:xfrm>
              <a:off x="4923302" y="1503580"/>
              <a:ext cx="1409889" cy="1500914"/>
            </a:xfrm>
            <a:custGeom>
              <a:avLst/>
              <a:gdLst/>
              <a:ahLst/>
              <a:cxnLst/>
              <a:rect l="l" t="t" r="r" b="b"/>
              <a:pathLst>
                <a:path w="23094" h="24585" extrusionOk="0">
                  <a:moveTo>
                    <a:pt x="11681" y="1661"/>
                  </a:moveTo>
                  <a:lnTo>
                    <a:pt x="11636" y="1706"/>
                  </a:lnTo>
                  <a:lnTo>
                    <a:pt x="11607" y="1747"/>
                  </a:lnTo>
                  <a:lnTo>
                    <a:pt x="11628" y="1724"/>
                  </a:lnTo>
                  <a:lnTo>
                    <a:pt x="11681" y="1661"/>
                  </a:lnTo>
                  <a:close/>
                  <a:moveTo>
                    <a:pt x="11607" y="1747"/>
                  </a:moveTo>
                  <a:lnTo>
                    <a:pt x="11565" y="1795"/>
                  </a:lnTo>
                  <a:lnTo>
                    <a:pt x="11555" y="1812"/>
                  </a:lnTo>
                  <a:lnTo>
                    <a:pt x="11592" y="1768"/>
                  </a:lnTo>
                  <a:lnTo>
                    <a:pt x="11607" y="1747"/>
                  </a:lnTo>
                  <a:close/>
                  <a:moveTo>
                    <a:pt x="11555" y="1812"/>
                  </a:moveTo>
                  <a:lnTo>
                    <a:pt x="11555" y="1812"/>
                  </a:lnTo>
                  <a:lnTo>
                    <a:pt x="11555" y="1812"/>
                  </a:lnTo>
                  <a:close/>
                  <a:moveTo>
                    <a:pt x="14333" y="0"/>
                  </a:moveTo>
                  <a:lnTo>
                    <a:pt x="14289" y="27"/>
                  </a:lnTo>
                  <a:lnTo>
                    <a:pt x="14190" y="152"/>
                  </a:lnTo>
                  <a:lnTo>
                    <a:pt x="14137" y="250"/>
                  </a:lnTo>
                  <a:lnTo>
                    <a:pt x="13708" y="831"/>
                  </a:lnTo>
                  <a:lnTo>
                    <a:pt x="12860" y="2215"/>
                  </a:lnTo>
                  <a:lnTo>
                    <a:pt x="12056" y="3751"/>
                  </a:lnTo>
                  <a:lnTo>
                    <a:pt x="11342" y="5340"/>
                  </a:lnTo>
                  <a:lnTo>
                    <a:pt x="11038" y="6117"/>
                  </a:lnTo>
                  <a:lnTo>
                    <a:pt x="10520" y="7457"/>
                  </a:lnTo>
                  <a:lnTo>
                    <a:pt x="9556" y="9680"/>
                  </a:lnTo>
                  <a:lnTo>
                    <a:pt x="9279" y="10269"/>
                  </a:lnTo>
                  <a:lnTo>
                    <a:pt x="8475" y="11091"/>
                  </a:lnTo>
                  <a:lnTo>
                    <a:pt x="7716" y="11939"/>
                  </a:lnTo>
                  <a:lnTo>
                    <a:pt x="7939" y="11636"/>
                  </a:lnTo>
                  <a:lnTo>
                    <a:pt x="8404" y="10904"/>
                  </a:lnTo>
                  <a:lnTo>
                    <a:pt x="8832" y="10064"/>
                  </a:lnTo>
                  <a:lnTo>
                    <a:pt x="9091" y="9368"/>
                  </a:lnTo>
                  <a:lnTo>
                    <a:pt x="9216" y="8894"/>
                  </a:lnTo>
                  <a:lnTo>
                    <a:pt x="9261" y="8653"/>
                  </a:lnTo>
                  <a:lnTo>
                    <a:pt x="9324" y="8251"/>
                  </a:lnTo>
                  <a:lnTo>
                    <a:pt x="9538" y="7340"/>
                  </a:lnTo>
                  <a:lnTo>
                    <a:pt x="9967" y="5813"/>
                  </a:lnTo>
                  <a:lnTo>
                    <a:pt x="10654" y="3795"/>
                  </a:lnTo>
                  <a:lnTo>
                    <a:pt x="11154" y="2572"/>
                  </a:lnTo>
                  <a:lnTo>
                    <a:pt x="11449" y="1982"/>
                  </a:lnTo>
                  <a:lnTo>
                    <a:pt x="11555" y="1812"/>
                  </a:lnTo>
                  <a:lnTo>
                    <a:pt x="10976" y="2492"/>
                  </a:lnTo>
                  <a:lnTo>
                    <a:pt x="10101" y="3670"/>
                  </a:lnTo>
                  <a:lnTo>
                    <a:pt x="9583" y="4465"/>
                  </a:lnTo>
                  <a:lnTo>
                    <a:pt x="9109" y="5251"/>
                  </a:lnTo>
                  <a:lnTo>
                    <a:pt x="8716" y="6010"/>
                  </a:lnTo>
                  <a:lnTo>
                    <a:pt x="8413" y="6724"/>
                  </a:lnTo>
                  <a:lnTo>
                    <a:pt x="8207" y="7376"/>
                  </a:lnTo>
                  <a:lnTo>
                    <a:pt x="8154" y="7671"/>
                  </a:lnTo>
                  <a:lnTo>
                    <a:pt x="8011" y="8921"/>
                  </a:lnTo>
                  <a:lnTo>
                    <a:pt x="7770" y="10698"/>
                  </a:lnTo>
                  <a:lnTo>
                    <a:pt x="7627" y="11368"/>
                  </a:lnTo>
                  <a:lnTo>
                    <a:pt x="7439" y="11984"/>
                  </a:lnTo>
                  <a:lnTo>
                    <a:pt x="7189" y="12520"/>
                  </a:lnTo>
                  <a:lnTo>
                    <a:pt x="7029" y="12743"/>
                  </a:lnTo>
                  <a:lnTo>
                    <a:pt x="6663" y="13199"/>
                  </a:lnTo>
                  <a:lnTo>
                    <a:pt x="6314" y="13663"/>
                  </a:lnTo>
                  <a:lnTo>
                    <a:pt x="6207" y="13797"/>
                  </a:lnTo>
                  <a:lnTo>
                    <a:pt x="6109" y="13931"/>
                  </a:lnTo>
                  <a:lnTo>
                    <a:pt x="6279" y="13547"/>
                  </a:lnTo>
                  <a:lnTo>
                    <a:pt x="6618" y="12627"/>
                  </a:lnTo>
                  <a:lnTo>
                    <a:pt x="6921" y="11582"/>
                  </a:lnTo>
                  <a:lnTo>
                    <a:pt x="7064" y="10743"/>
                  </a:lnTo>
                  <a:lnTo>
                    <a:pt x="7127" y="10171"/>
                  </a:lnTo>
                  <a:lnTo>
                    <a:pt x="7136" y="9885"/>
                  </a:lnTo>
                  <a:lnTo>
                    <a:pt x="7163" y="8894"/>
                  </a:lnTo>
                  <a:lnTo>
                    <a:pt x="7305" y="6858"/>
                  </a:lnTo>
                  <a:lnTo>
                    <a:pt x="7529" y="5019"/>
                  </a:lnTo>
                  <a:lnTo>
                    <a:pt x="7725" y="3956"/>
                  </a:lnTo>
                  <a:lnTo>
                    <a:pt x="7850" y="3438"/>
                  </a:lnTo>
                  <a:lnTo>
                    <a:pt x="7922" y="3268"/>
                  </a:lnTo>
                  <a:lnTo>
                    <a:pt x="7716" y="3536"/>
                  </a:lnTo>
                  <a:lnTo>
                    <a:pt x="7305" y="4197"/>
                  </a:lnTo>
                  <a:lnTo>
                    <a:pt x="6895" y="4974"/>
                  </a:lnTo>
                  <a:lnTo>
                    <a:pt x="6511" y="5840"/>
                  </a:lnTo>
                  <a:lnTo>
                    <a:pt x="6171" y="6751"/>
                  </a:lnTo>
                  <a:lnTo>
                    <a:pt x="5903" y="7671"/>
                  </a:lnTo>
                  <a:lnTo>
                    <a:pt x="5725" y="8555"/>
                  </a:lnTo>
                  <a:lnTo>
                    <a:pt x="5662" y="9376"/>
                  </a:lnTo>
                  <a:lnTo>
                    <a:pt x="5680" y="9752"/>
                  </a:lnTo>
                  <a:lnTo>
                    <a:pt x="5805" y="11011"/>
                  </a:lnTo>
                  <a:lnTo>
                    <a:pt x="5895" y="12850"/>
                  </a:lnTo>
                  <a:lnTo>
                    <a:pt x="5859" y="13690"/>
                  </a:lnTo>
                  <a:lnTo>
                    <a:pt x="5796" y="14199"/>
                  </a:lnTo>
                  <a:lnTo>
                    <a:pt x="5743" y="14440"/>
                  </a:lnTo>
                  <a:lnTo>
                    <a:pt x="5591" y="14654"/>
                  </a:lnTo>
                  <a:lnTo>
                    <a:pt x="5439" y="14868"/>
                  </a:lnTo>
                  <a:lnTo>
                    <a:pt x="5037" y="15493"/>
                  </a:lnTo>
                  <a:lnTo>
                    <a:pt x="4939" y="15654"/>
                  </a:lnTo>
                  <a:lnTo>
                    <a:pt x="4841" y="15806"/>
                  </a:lnTo>
                  <a:lnTo>
                    <a:pt x="4975" y="15333"/>
                  </a:lnTo>
                  <a:lnTo>
                    <a:pt x="5189" y="14208"/>
                  </a:lnTo>
                  <a:lnTo>
                    <a:pt x="5243" y="13565"/>
                  </a:lnTo>
                  <a:lnTo>
                    <a:pt x="5269" y="13047"/>
                  </a:lnTo>
                  <a:lnTo>
                    <a:pt x="5234" y="11877"/>
                  </a:lnTo>
                  <a:lnTo>
                    <a:pt x="5073" y="9939"/>
                  </a:lnTo>
                  <a:lnTo>
                    <a:pt x="4796" y="7367"/>
                  </a:lnTo>
                  <a:lnTo>
                    <a:pt x="4698" y="5796"/>
                  </a:lnTo>
                  <a:lnTo>
                    <a:pt x="4716" y="5197"/>
                  </a:lnTo>
                  <a:lnTo>
                    <a:pt x="4769" y="4876"/>
                  </a:lnTo>
                  <a:lnTo>
                    <a:pt x="4805" y="4751"/>
                  </a:lnTo>
                  <a:lnTo>
                    <a:pt x="4644" y="5045"/>
                  </a:lnTo>
                  <a:lnTo>
                    <a:pt x="4359" y="5760"/>
                  </a:lnTo>
                  <a:lnTo>
                    <a:pt x="4117" y="6581"/>
                  </a:lnTo>
                  <a:lnTo>
                    <a:pt x="3921" y="7501"/>
                  </a:lnTo>
                  <a:lnTo>
                    <a:pt x="3778" y="8492"/>
                  </a:lnTo>
                  <a:lnTo>
                    <a:pt x="3689" y="9528"/>
                  </a:lnTo>
                  <a:lnTo>
                    <a:pt x="3671" y="10591"/>
                  </a:lnTo>
                  <a:lnTo>
                    <a:pt x="3707" y="11645"/>
                  </a:lnTo>
                  <a:lnTo>
                    <a:pt x="3760" y="12163"/>
                  </a:lnTo>
                  <a:lnTo>
                    <a:pt x="3832" y="12966"/>
                  </a:lnTo>
                  <a:lnTo>
                    <a:pt x="3930" y="14511"/>
                  </a:lnTo>
                  <a:lnTo>
                    <a:pt x="3984" y="16520"/>
                  </a:lnTo>
                  <a:lnTo>
                    <a:pt x="3975" y="17333"/>
                  </a:lnTo>
                  <a:lnTo>
                    <a:pt x="3608" y="18056"/>
                  </a:lnTo>
                  <a:lnTo>
                    <a:pt x="3278" y="18789"/>
                  </a:lnTo>
                  <a:lnTo>
                    <a:pt x="3091" y="19235"/>
                  </a:lnTo>
                  <a:lnTo>
                    <a:pt x="2912" y="19682"/>
                  </a:lnTo>
                  <a:lnTo>
                    <a:pt x="3046" y="19021"/>
                  </a:lnTo>
                  <a:lnTo>
                    <a:pt x="3207" y="17690"/>
                  </a:lnTo>
                  <a:lnTo>
                    <a:pt x="3242" y="16681"/>
                  </a:lnTo>
                  <a:lnTo>
                    <a:pt x="3224" y="16136"/>
                  </a:lnTo>
                  <a:lnTo>
                    <a:pt x="3198" y="15699"/>
                  </a:lnTo>
                  <a:lnTo>
                    <a:pt x="3099" y="14895"/>
                  </a:lnTo>
                  <a:lnTo>
                    <a:pt x="2876" y="13797"/>
                  </a:lnTo>
                  <a:lnTo>
                    <a:pt x="2510" y="12529"/>
                  </a:lnTo>
                  <a:lnTo>
                    <a:pt x="2278" y="11689"/>
                  </a:lnTo>
                  <a:lnTo>
                    <a:pt x="2171" y="11162"/>
                  </a:lnTo>
                  <a:lnTo>
                    <a:pt x="2135" y="10904"/>
                  </a:lnTo>
                  <a:lnTo>
                    <a:pt x="2090" y="10377"/>
                  </a:lnTo>
                  <a:lnTo>
                    <a:pt x="2108" y="9305"/>
                  </a:lnTo>
                  <a:lnTo>
                    <a:pt x="2233" y="8001"/>
                  </a:lnTo>
                  <a:lnTo>
                    <a:pt x="2269" y="7787"/>
                  </a:lnTo>
                  <a:lnTo>
                    <a:pt x="2242" y="7858"/>
                  </a:lnTo>
                  <a:lnTo>
                    <a:pt x="1965" y="8662"/>
                  </a:lnTo>
                  <a:lnTo>
                    <a:pt x="1706" y="9716"/>
                  </a:lnTo>
                  <a:lnTo>
                    <a:pt x="1572" y="10573"/>
                  </a:lnTo>
                  <a:lnTo>
                    <a:pt x="1483" y="11555"/>
                  </a:lnTo>
                  <a:lnTo>
                    <a:pt x="1483" y="12627"/>
                  </a:lnTo>
                  <a:lnTo>
                    <a:pt x="1528" y="13199"/>
                  </a:lnTo>
                  <a:lnTo>
                    <a:pt x="1581" y="13734"/>
                  </a:lnTo>
                  <a:lnTo>
                    <a:pt x="1733" y="14788"/>
                  </a:lnTo>
                  <a:lnTo>
                    <a:pt x="2019" y="16297"/>
                  </a:lnTo>
                  <a:lnTo>
                    <a:pt x="2412" y="18092"/>
                  </a:lnTo>
                  <a:lnTo>
                    <a:pt x="2635" y="19244"/>
                  </a:lnTo>
                  <a:lnTo>
                    <a:pt x="2715" y="19914"/>
                  </a:lnTo>
                  <a:lnTo>
                    <a:pt x="2724" y="20200"/>
                  </a:lnTo>
                  <a:lnTo>
                    <a:pt x="2492" y="20869"/>
                  </a:lnTo>
                  <a:lnTo>
                    <a:pt x="2305" y="21557"/>
                  </a:lnTo>
                  <a:lnTo>
                    <a:pt x="2323" y="21182"/>
                  </a:lnTo>
                  <a:lnTo>
                    <a:pt x="2331" y="20387"/>
                  </a:lnTo>
                  <a:lnTo>
                    <a:pt x="2269" y="19583"/>
                  </a:lnTo>
                  <a:lnTo>
                    <a:pt x="2135" y="18833"/>
                  </a:lnTo>
                  <a:lnTo>
                    <a:pt x="2019" y="18485"/>
                  </a:lnTo>
                  <a:lnTo>
                    <a:pt x="1894" y="18119"/>
                  </a:lnTo>
                  <a:lnTo>
                    <a:pt x="1653" y="17226"/>
                  </a:lnTo>
                  <a:lnTo>
                    <a:pt x="1421" y="16172"/>
                  </a:lnTo>
                  <a:lnTo>
                    <a:pt x="1224" y="15020"/>
                  </a:lnTo>
                  <a:lnTo>
                    <a:pt x="1054" y="13833"/>
                  </a:lnTo>
                  <a:lnTo>
                    <a:pt x="947" y="12654"/>
                  </a:lnTo>
                  <a:lnTo>
                    <a:pt x="894" y="11546"/>
                  </a:lnTo>
                  <a:lnTo>
                    <a:pt x="921" y="10573"/>
                  </a:lnTo>
                  <a:lnTo>
                    <a:pt x="974" y="10153"/>
                  </a:lnTo>
                  <a:lnTo>
                    <a:pt x="644" y="11296"/>
                  </a:lnTo>
                  <a:lnTo>
                    <a:pt x="287" y="12797"/>
                  </a:lnTo>
                  <a:lnTo>
                    <a:pt x="126" y="13716"/>
                  </a:lnTo>
                  <a:lnTo>
                    <a:pt x="28" y="14574"/>
                  </a:lnTo>
                  <a:lnTo>
                    <a:pt x="1" y="15386"/>
                  </a:lnTo>
                  <a:lnTo>
                    <a:pt x="45" y="16163"/>
                  </a:lnTo>
                  <a:lnTo>
                    <a:pt x="161" y="16922"/>
                  </a:lnTo>
                  <a:lnTo>
                    <a:pt x="251" y="17297"/>
                  </a:lnTo>
                  <a:lnTo>
                    <a:pt x="438" y="17958"/>
                  </a:lnTo>
                  <a:lnTo>
                    <a:pt x="938" y="19396"/>
                  </a:lnTo>
                  <a:lnTo>
                    <a:pt x="1474" y="20851"/>
                  </a:lnTo>
                  <a:lnTo>
                    <a:pt x="1903" y="22182"/>
                  </a:lnTo>
                  <a:lnTo>
                    <a:pt x="2028" y="22745"/>
                  </a:lnTo>
                  <a:lnTo>
                    <a:pt x="2001" y="22914"/>
                  </a:lnTo>
                  <a:lnTo>
                    <a:pt x="1965" y="23075"/>
                  </a:lnTo>
                  <a:lnTo>
                    <a:pt x="1912" y="23450"/>
                  </a:lnTo>
                  <a:lnTo>
                    <a:pt x="1831" y="24200"/>
                  </a:lnTo>
                  <a:lnTo>
                    <a:pt x="1822" y="24584"/>
                  </a:lnTo>
                  <a:lnTo>
                    <a:pt x="2099" y="24575"/>
                  </a:lnTo>
                  <a:lnTo>
                    <a:pt x="2108" y="24218"/>
                  </a:lnTo>
                  <a:lnTo>
                    <a:pt x="2180" y="23486"/>
                  </a:lnTo>
                  <a:lnTo>
                    <a:pt x="2233" y="23120"/>
                  </a:lnTo>
                  <a:lnTo>
                    <a:pt x="2358" y="22396"/>
                  </a:lnTo>
                  <a:lnTo>
                    <a:pt x="2528" y="21673"/>
                  </a:lnTo>
                  <a:lnTo>
                    <a:pt x="2617" y="21343"/>
                  </a:lnTo>
                  <a:lnTo>
                    <a:pt x="2715" y="21012"/>
                  </a:lnTo>
                  <a:lnTo>
                    <a:pt x="3001" y="20718"/>
                  </a:lnTo>
                  <a:lnTo>
                    <a:pt x="3537" y="20298"/>
                  </a:lnTo>
                  <a:lnTo>
                    <a:pt x="3957" y="20048"/>
                  </a:lnTo>
                  <a:lnTo>
                    <a:pt x="4421" y="19816"/>
                  </a:lnTo>
                  <a:lnTo>
                    <a:pt x="4939" y="19619"/>
                  </a:lnTo>
                  <a:lnTo>
                    <a:pt x="5519" y="19441"/>
                  </a:lnTo>
                  <a:lnTo>
                    <a:pt x="6162" y="19298"/>
                  </a:lnTo>
                  <a:lnTo>
                    <a:pt x="6502" y="19244"/>
                  </a:lnTo>
                  <a:lnTo>
                    <a:pt x="7261" y="19137"/>
                  </a:lnTo>
                  <a:lnTo>
                    <a:pt x="8350" y="18985"/>
                  </a:lnTo>
                  <a:lnTo>
                    <a:pt x="9056" y="18833"/>
                  </a:lnTo>
                  <a:lnTo>
                    <a:pt x="9752" y="18619"/>
                  </a:lnTo>
                  <a:lnTo>
                    <a:pt x="10440" y="18315"/>
                  </a:lnTo>
                  <a:lnTo>
                    <a:pt x="11136" y="17878"/>
                  </a:lnTo>
                  <a:lnTo>
                    <a:pt x="11833" y="17297"/>
                  </a:lnTo>
                  <a:lnTo>
                    <a:pt x="12190" y="16931"/>
                  </a:lnTo>
                  <a:lnTo>
                    <a:pt x="11726" y="17190"/>
                  </a:lnTo>
                  <a:lnTo>
                    <a:pt x="10967" y="17547"/>
                  </a:lnTo>
                  <a:lnTo>
                    <a:pt x="10351" y="17753"/>
                  </a:lnTo>
                  <a:lnTo>
                    <a:pt x="9788" y="17851"/>
                  </a:lnTo>
                  <a:lnTo>
                    <a:pt x="8949" y="17896"/>
                  </a:lnTo>
                  <a:lnTo>
                    <a:pt x="7859" y="17967"/>
                  </a:lnTo>
                  <a:lnTo>
                    <a:pt x="6895" y="18092"/>
                  </a:lnTo>
                  <a:lnTo>
                    <a:pt x="6305" y="18208"/>
                  </a:lnTo>
                  <a:lnTo>
                    <a:pt x="5957" y="18289"/>
                  </a:lnTo>
                  <a:lnTo>
                    <a:pt x="5314" y="18485"/>
                  </a:lnTo>
                  <a:lnTo>
                    <a:pt x="4760" y="18726"/>
                  </a:lnTo>
                  <a:lnTo>
                    <a:pt x="4278" y="18994"/>
                  </a:lnTo>
                  <a:lnTo>
                    <a:pt x="3876" y="19289"/>
                  </a:lnTo>
                  <a:lnTo>
                    <a:pt x="3528" y="19592"/>
                  </a:lnTo>
                  <a:lnTo>
                    <a:pt x="3126" y="20048"/>
                  </a:lnTo>
                  <a:lnTo>
                    <a:pt x="2930" y="20334"/>
                  </a:lnTo>
                  <a:lnTo>
                    <a:pt x="3135" y="19762"/>
                  </a:lnTo>
                  <a:lnTo>
                    <a:pt x="3349" y="19208"/>
                  </a:lnTo>
                  <a:lnTo>
                    <a:pt x="3528" y="19048"/>
                  </a:lnTo>
                  <a:lnTo>
                    <a:pt x="3966" y="18726"/>
                  </a:lnTo>
                  <a:lnTo>
                    <a:pt x="4493" y="18431"/>
                  </a:lnTo>
                  <a:lnTo>
                    <a:pt x="5082" y="18155"/>
                  </a:lnTo>
                  <a:lnTo>
                    <a:pt x="6028" y="17797"/>
                  </a:lnTo>
                  <a:lnTo>
                    <a:pt x="6975" y="17538"/>
                  </a:lnTo>
                  <a:lnTo>
                    <a:pt x="7564" y="17422"/>
                  </a:lnTo>
                  <a:lnTo>
                    <a:pt x="7841" y="17387"/>
                  </a:lnTo>
                  <a:lnTo>
                    <a:pt x="8466" y="17324"/>
                  </a:lnTo>
                  <a:lnTo>
                    <a:pt x="9475" y="17154"/>
                  </a:lnTo>
                  <a:lnTo>
                    <a:pt x="10154" y="17003"/>
                  </a:lnTo>
                  <a:lnTo>
                    <a:pt x="10824" y="16797"/>
                  </a:lnTo>
                  <a:lnTo>
                    <a:pt x="11467" y="16520"/>
                  </a:lnTo>
                  <a:lnTo>
                    <a:pt x="12056" y="16181"/>
                  </a:lnTo>
                  <a:lnTo>
                    <a:pt x="12574" y="15752"/>
                  </a:lnTo>
                  <a:lnTo>
                    <a:pt x="12797" y="15502"/>
                  </a:lnTo>
                  <a:lnTo>
                    <a:pt x="12521" y="15690"/>
                  </a:lnTo>
                  <a:lnTo>
                    <a:pt x="11895" y="15940"/>
                  </a:lnTo>
                  <a:lnTo>
                    <a:pt x="11217" y="16092"/>
                  </a:lnTo>
                  <a:lnTo>
                    <a:pt x="10467" y="16181"/>
                  </a:lnTo>
                  <a:lnTo>
                    <a:pt x="9261" y="16270"/>
                  </a:lnTo>
                  <a:lnTo>
                    <a:pt x="7931" y="16413"/>
                  </a:lnTo>
                  <a:lnTo>
                    <a:pt x="7002" y="16601"/>
                  </a:lnTo>
                  <a:lnTo>
                    <a:pt x="6529" y="16735"/>
                  </a:lnTo>
                  <a:lnTo>
                    <a:pt x="6234" y="16824"/>
                  </a:lnTo>
                  <a:lnTo>
                    <a:pt x="5689" y="17056"/>
                  </a:lnTo>
                  <a:lnTo>
                    <a:pt x="5207" y="17315"/>
                  </a:lnTo>
                  <a:lnTo>
                    <a:pt x="4778" y="17592"/>
                  </a:lnTo>
                  <a:lnTo>
                    <a:pt x="4225" y="18039"/>
                  </a:lnTo>
                  <a:lnTo>
                    <a:pt x="3680" y="18628"/>
                  </a:lnTo>
                  <a:lnTo>
                    <a:pt x="3483" y="18884"/>
                  </a:lnTo>
                  <a:lnTo>
                    <a:pt x="3483" y="18878"/>
                  </a:lnTo>
                  <a:lnTo>
                    <a:pt x="3805" y="18146"/>
                  </a:lnTo>
                  <a:lnTo>
                    <a:pt x="4162" y="17422"/>
                  </a:lnTo>
                  <a:lnTo>
                    <a:pt x="4350" y="17235"/>
                  </a:lnTo>
                  <a:lnTo>
                    <a:pt x="4912" y="16797"/>
                  </a:lnTo>
                  <a:lnTo>
                    <a:pt x="5511" y="16467"/>
                  </a:lnTo>
                  <a:lnTo>
                    <a:pt x="5975" y="16270"/>
                  </a:lnTo>
                  <a:lnTo>
                    <a:pt x="6520" y="16110"/>
                  </a:lnTo>
                  <a:lnTo>
                    <a:pt x="7127" y="15994"/>
                  </a:lnTo>
                  <a:lnTo>
                    <a:pt x="7466" y="15949"/>
                  </a:lnTo>
                  <a:lnTo>
                    <a:pt x="8413" y="15877"/>
                  </a:lnTo>
                  <a:lnTo>
                    <a:pt x="9708" y="15770"/>
                  </a:lnTo>
                  <a:lnTo>
                    <a:pt x="10502" y="15654"/>
                  </a:lnTo>
                  <a:lnTo>
                    <a:pt x="11253" y="15467"/>
                  </a:lnTo>
                  <a:lnTo>
                    <a:pt x="11967" y="15181"/>
                  </a:lnTo>
                  <a:lnTo>
                    <a:pt x="12637" y="14770"/>
                  </a:lnTo>
                  <a:lnTo>
                    <a:pt x="13271" y="14199"/>
                  </a:lnTo>
                  <a:lnTo>
                    <a:pt x="13574" y="13833"/>
                  </a:lnTo>
                  <a:lnTo>
                    <a:pt x="13297" y="13975"/>
                  </a:lnTo>
                  <a:lnTo>
                    <a:pt x="12735" y="14217"/>
                  </a:lnTo>
                  <a:lnTo>
                    <a:pt x="12154" y="14395"/>
                  </a:lnTo>
                  <a:lnTo>
                    <a:pt x="11565" y="14520"/>
                  </a:lnTo>
                  <a:lnTo>
                    <a:pt x="10663" y="14645"/>
                  </a:lnTo>
                  <a:lnTo>
                    <a:pt x="9458" y="14699"/>
                  </a:lnTo>
                  <a:lnTo>
                    <a:pt x="8850" y="14708"/>
                  </a:lnTo>
                  <a:lnTo>
                    <a:pt x="8377" y="14726"/>
                  </a:lnTo>
                  <a:lnTo>
                    <a:pt x="7591" y="14851"/>
                  </a:lnTo>
                  <a:lnTo>
                    <a:pt x="7046" y="14993"/>
                  </a:lnTo>
                  <a:lnTo>
                    <a:pt x="6493" y="15190"/>
                  </a:lnTo>
                  <a:lnTo>
                    <a:pt x="5957" y="15440"/>
                  </a:lnTo>
                  <a:lnTo>
                    <a:pt x="5448" y="15752"/>
                  </a:lnTo>
                  <a:lnTo>
                    <a:pt x="4975" y="16128"/>
                  </a:lnTo>
                  <a:lnTo>
                    <a:pt x="4751" y="16342"/>
                  </a:lnTo>
                  <a:lnTo>
                    <a:pt x="4787" y="16288"/>
                  </a:lnTo>
                  <a:lnTo>
                    <a:pt x="4814" y="16235"/>
                  </a:lnTo>
                  <a:lnTo>
                    <a:pt x="5002" y="15913"/>
                  </a:lnTo>
                  <a:lnTo>
                    <a:pt x="5198" y="15601"/>
                  </a:lnTo>
                  <a:lnTo>
                    <a:pt x="5591" y="14976"/>
                  </a:lnTo>
                  <a:lnTo>
                    <a:pt x="5796" y="14672"/>
                  </a:lnTo>
                  <a:lnTo>
                    <a:pt x="6011" y="14377"/>
                  </a:lnTo>
                  <a:lnTo>
                    <a:pt x="6189" y="14252"/>
                  </a:lnTo>
                  <a:lnTo>
                    <a:pt x="6805" y="13922"/>
                  </a:lnTo>
                  <a:lnTo>
                    <a:pt x="7439" y="13681"/>
                  </a:lnTo>
                  <a:lnTo>
                    <a:pt x="7948" y="13538"/>
                  </a:lnTo>
                  <a:lnTo>
                    <a:pt x="8511" y="13431"/>
                  </a:lnTo>
                  <a:lnTo>
                    <a:pt x="9136" y="13368"/>
                  </a:lnTo>
                  <a:lnTo>
                    <a:pt x="9475" y="13359"/>
                  </a:lnTo>
                  <a:lnTo>
                    <a:pt x="9895" y="13350"/>
                  </a:lnTo>
                  <a:lnTo>
                    <a:pt x="10726" y="13306"/>
                  </a:lnTo>
                  <a:lnTo>
                    <a:pt x="11529" y="13216"/>
                  </a:lnTo>
                  <a:lnTo>
                    <a:pt x="12288" y="13073"/>
                  </a:lnTo>
                  <a:lnTo>
                    <a:pt x="13021" y="12877"/>
                  </a:lnTo>
                  <a:lnTo>
                    <a:pt x="13717" y="12618"/>
                  </a:lnTo>
                  <a:lnTo>
                    <a:pt x="14369" y="12297"/>
                  </a:lnTo>
                  <a:lnTo>
                    <a:pt x="14994" y="11913"/>
                  </a:lnTo>
                  <a:lnTo>
                    <a:pt x="15280" y="11689"/>
                  </a:lnTo>
                  <a:lnTo>
                    <a:pt x="15280" y="11689"/>
                  </a:lnTo>
                  <a:lnTo>
                    <a:pt x="14950" y="11805"/>
                  </a:lnTo>
                  <a:lnTo>
                    <a:pt x="14226" y="12011"/>
                  </a:lnTo>
                  <a:lnTo>
                    <a:pt x="13351" y="12163"/>
                  </a:lnTo>
                  <a:lnTo>
                    <a:pt x="12253" y="12243"/>
                  </a:lnTo>
                  <a:lnTo>
                    <a:pt x="11583" y="12252"/>
                  </a:lnTo>
                  <a:lnTo>
                    <a:pt x="10985" y="12261"/>
                  </a:lnTo>
                  <a:lnTo>
                    <a:pt x="10011" y="12323"/>
                  </a:lnTo>
                  <a:lnTo>
                    <a:pt x="9341" y="12404"/>
                  </a:lnTo>
                  <a:lnTo>
                    <a:pt x="8672" y="12538"/>
                  </a:lnTo>
                  <a:lnTo>
                    <a:pt x="8020" y="12743"/>
                  </a:lnTo>
                  <a:lnTo>
                    <a:pt x="7395" y="13029"/>
                  </a:lnTo>
                  <a:lnTo>
                    <a:pt x="6814" y="13395"/>
                  </a:lnTo>
                  <a:lnTo>
                    <a:pt x="6555" y="13627"/>
                  </a:lnTo>
                  <a:lnTo>
                    <a:pt x="7082" y="12931"/>
                  </a:lnTo>
                  <a:lnTo>
                    <a:pt x="7649" y="12258"/>
                  </a:lnTo>
                  <a:lnTo>
                    <a:pt x="7761" y="12172"/>
                  </a:lnTo>
                  <a:lnTo>
                    <a:pt x="8056" y="12011"/>
                  </a:lnTo>
                  <a:lnTo>
                    <a:pt x="8654" y="11779"/>
                  </a:lnTo>
                  <a:lnTo>
                    <a:pt x="9717" y="11520"/>
                  </a:lnTo>
                  <a:lnTo>
                    <a:pt x="11074" y="11368"/>
                  </a:lnTo>
                  <a:lnTo>
                    <a:pt x="11869" y="11350"/>
                  </a:lnTo>
                  <a:lnTo>
                    <a:pt x="12672" y="11332"/>
                  </a:lnTo>
                  <a:lnTo>
                    <a:pt x="13771" y="11261"/>
                  </a:lnTo>
                  <a:lnTo>
                    <a:pt x="14449" y="11162"/>
                  </a:lnTo>
                  <a:lnTo>
                    <a:pt x="15092" y="11037"/>
                  </a:lnTo>
                  <a:lnTo>
                    <a:pt x="15682" y="10859"/>
                  </a:lnTo>
                  <a:lnTo>
                    <a:pt x="16235" y="10627"/>
                  </a:lnTo>
                  <a:lnTo>
                    <a:pt x="16753" y="10341"/>
                  </a:lnTo>
                  <a:lnTo>
                    <a:pt x="16994" y="10171"/>
                  </a:lnTo>
                  <a:lnTo>
                    <a:pt x="16798" y="10261"/>
                  </a:lnTo>
                  <a:lnTo>
                    <a:pt x="16334" y="10377"/>
                  </a:lnTo>
                  <a:lnTo>
                    <a:pt x="15485" y="10457"/>
                  </a:lnTo>
                  <a:lnTo>
                    <a:pt x="13244" y="10412"/>
                  </a:lnTo>
                  <a:lnTo>
                    <a:pt x="11288" y="10386"/>
                  </a:lnTo>
                  <a:lnTo>
                    <a:pt x="10806" y="10403"/>
                  </a:lnTo>
                  <a:lnTo>
                    <a:pt x="9976" y="10555"/>
                  </a:lnTo>
                  <a:lnTo>
                    <a:pt x="9288" y="10796"/>
                  </a:lnTo>
                  <a:lnTo>
                    <a:pt x="8734" y="11109"/>
                  </a:lnTo>
                  <a:lnTo>
                    <a:pt x="8502" y="11279"/>
                  </a:lnTo>
                  <a:lnTo>
                    <a:pt x="9163" y="10582"/>
                  </a:lnTo>
                  <a:lnTo>
                    <a:pt x="9842" y="9903"/>
                  </a:lnTo>
                  <a:lnTo>
                    <a:pt x="10297" y="9787"/>
                  </a:lnTo>
                  <a:lnTo>
                    <a:pt x="11270" y="9644"/>
                  </a:lnTo>
                  <a:lnTo>
                    <a:pt x="12351" y="9591"/>
                  </a:lnTo>
                  <a:lnTo>
                    <a:pt x="13601" y="9618"/>
                  </a:lnTo>
                  <a:lnTo>
                    <a:pt x="14307" y="9662"/>
                  </a:lnTo>
                  <a:lnTo>
                    <a:pt x="14682" y="9680"/>
                  </a:lnTo>
                  <a:lnTo>
                    <a:pt x="15387" y="9689"/>
                  </a:lnTo>
                  <a:lnTo>
                    <a:pt x="16075" y="9644"/>
                  </a:lnTo>
                  <a:lnTo>
                    <a:pt x="16736" y="9546"/>
                  </a:lnTo>
                  <a:lnTo>
                    <a:pt x="17396" y="9376"/>
                  </a:lnTo>
                  <a:lnTo>
                    <a:pt x="18048" y="9135"/>
                  </a:lnTo>
                  <a:lnTo>
                    <a:pt x="18709" y="8805"/>
                  </a:lnTo>
                  <a:lnTo>
                    <a:pt x="19379" y="8385"/>
                  </a:lnTo>
                  <a:lnTo>
                    <a:pt x="19727" y="8135"/>
                  </a:lnTo>
                  <a:lnTo>
                    <a:pt x="19423" y="8287"/>
                  </a:lnTo>
                  <a:lnTo>
                    <a:pt x="18852" y="8519"/>
                  </a:lnTo>
                  <a:lnTo>
                    <a:pt x="18307" y="8662"/>
                  </a:lnTo>
                  <a:lnTo>
                    <a:pt x="17736" y="8742"/>
                  </a:lnTo>
                  <a:lnTo>
                    <a:pt x="16789" y="8769"/>
                  </a:lnTo>
                  <a:lnTo>
                    <a:pt x="15137" y="8671"/>
                  </a:lnTo>
                  <a:lnTo>
                    <a:pt x="14021" y="8609"/>
                  </a:lnTo>
                  <a:lnTo>
                    <a:pt x="13673" y="8591"/>
                  </a:lnTo>
                  <a:lnTo>
                    <a:pt x="13039" y="8609"/>
                  </a:lnTo>
                  <a:lnTo>
                    <a:pt x="12467" y="8662"/>
                  </a:lnTo>
                  <a:lnTo>
                    <a:pt x="11958" y="8760"/>
                  </a:lnTo>
                  <a:lnTo>
                    <a:pt x="11288" y="8939"/>
                  </a:lnTo>
                  <a:lnTo>
                    <a:pt x="10610" y="9251"/>
                  </a:lnTo>
                  <a:lnTo>
                    <a:pt x="10360" y="9403"/>
                  </a:lnTo>
                  <a:lnTo>
                    <a:pt x="10386" y="9376"/>
                  </a:lnTo>
                  <a:lnTo>
                    <a:pt x="10413" y="9350"/>
                  </a:lnTo>
                  <a:lnTo>
                    <a:pt x="10681" y="9100"/>
                  </a:lnTo>
                  <a:lnTo>
                    <a:pt x="10958" y="8850"/>
                  </a:lnTo>
                  <a:lnTo>
                    <a:pt x="11351" y="8501"/>
                  </a:lnTo>
                  <a:lnTo>
                    <a:pt x="11672" y="8394"/>
                  </a:lnTo>
                  <a:lnTo>
                    <a:pt x="12458" y="8216"/>
                  </a:lnTo>
                  <a:lnTo>
                    <a:pt x="13396" y="8082"/>
                  </a:lnTo>
                  <a:lnTo>
                    <a:pt x="14441" y="8046"/>
                  </a:lnTo>
                  <a:lnTo>
                    <a:pt x="15003" y="8073"/>
                  </a:lnTo>
                  <a:lnTo>
                    <a:pt x="15601" y="8117"/>
                  </a:lnTo>
                  <a:lnTo>
                    <a:pt x="16575" y="8135"/>
                  </a:lnTo>
                  <a:lnTo>
                    <a:pt x="17262" y="8091"/>
                  </a:lnTo>
                  <a:lnTo>
                    <a:pt x="17995" y="7983"/>
                  </a:lnTo>
                  <a:lnTo>
                    <a:pt x="18763" y="7787"/>
                  </a:lnTo>
                  <a:lnTo>
                    <a:pt x="19566" y="7492"/>
                  </a:lnTo>
                  <a:lnTo>
                    <a:pt x="20397" y="7073"/>
                  </a:lnTo>
                  <a:lnTo>
                    <a:pt x="20754" y="6849"/>
                  </a:lnTo>
                  <a:lnTo>
                    <a:pt x="20674" y="6894"/>
                  </a:lnTo>
                  <a:lnTo>
                    <a:pt x="20406" y="7019"/>
                  </a:lnTo>
                  <a:lnTo>
                    <a:pt x="19834" y="7171"/>
                  </a:lnTo>
                  <a:lnTo>
                    <a:pt x="19227" y="7215"/>
                  </a:lnTo>
                  <a:lnTo>
                    <a:pt x="18584" y="7198"/>
                  </a:lnTo>
                  <a:lnTo>
                    <a:pt x="17557" y="7073"/>
                  </a:lnTo>
                  <a:lnTo>
                    <a:pt x="16084" y="6840"/>
                  </a:lnTo>
                  <a:lnTo>
                    <a:pt x="15298" y="6769"/>
                  </a:lnTo>
                  <a:lnTo>
                    <a:pt x="15075" y="6760"/>
                  </a:lnTo>
                  <a:lnTo>
                    <a:pt x="14637" y="6778"/>
                  </a:lnTo>
                  <a:lnTo>
                    <a:pt x="14003" y="6894"/>
                  </a:lnTo>
                  <a:lnTo>
                    <a:pt x="13226" y="7180"/>
                  </a:lnTo>
                  <a:lnTo>
                    <a:pt x="12547" y="7537"/>
                  </a:lnTo>
                  <a:lnTo>
                    <a:pt x="12262" y="7724"/>
                  </a:lnTo>
                  <a:lnTo>
                    <a:pt x="12458" y="7564"/>
                  </a:lnTo>
                  <a:lnTo>
                    <a:pt x="12655" y="7403"/>
                  </a:lnTo>
                  <a:lnTo>
                    <a:pt x="13449" y="6778"/>
                  </a:lnTo>
                  <a:lnTo>
                    <a:pt x="13851" y="6519"/>
                  </a:lnTo>
                  <a:lnTo>
                    <a:pt x="14878" y="5921"/>
                  </a:lnTo>
                  <a:lnTo>
                    <a:pt x="16744" y="4912"/>
                  </a:lnTo>
                  <a:lnTo>
                    <a:pt x="19540" y="3518"/>
                  </a:lnTo>
                  <a:lnTo>
                    <a:pt x="22111" y="2349"/>
                  </a:lnTo>
                  <a:lnTo>
                    <a:pt x="23094" y="1956"/>
                  </a:lnTo>
                  <a:lnTo>
                    <a:pt x="22656" y="1947"/>
                  </a:lnTo>
                  <a:lnTo>
                    <a:pt x="21781" y="2000"/>
                  </a:lnTo>
                  <a:lnTo>
                    <a:pt x="20933" y="2134"/>
                  </a:lnTo>
                  <a:lnTo>
                    <a:pt x="20111" y="2340"/>
                  </a:lnTo>
                  <a:lnTo>
                    <a:pt x="19307" y="2608"/>
                  </a:lnTo>
                  <a:lnTo>
                    <a:pt x="18539" y="2938"/>
                  </a:lnTo>
                  <a:lnTo>
                    <a:pt x="17807" y="3304"/>
                  </a:lnTo>
                  <a:lnTo>
                    <a:pt x="17119" y="3697"/>
                  </a:lnTo>
                  <a:lnTo>
                    <a:pt x="16146" y="4331"/>
                  </a:lnTo>
                  <a:lnTo>
                    <a:pt x="15039" y="5179"/>
                  </a:lnTo>
                  <a:lnTo>
                    <a:pt x="13762" y="6322"/>
                  </a:lnTo>
                  <a:lnTo>
                    <a:pt x="13297" y="6796"/>
                  </a:lnTo>
                  <a:lnTo>
                    <a:pt x="13101" y="6948"/>
                  </a:lnTo>
                  <a:lnTo>
                    <a:pt x="12896" y="7099"/>
                  </a:lnTo>
                  <a:lnTo>
                    <a:pt x="13226" y="6796"/>
                  </a:lnTo>
                  <a:lnTo>
                    <a:pt x="13860" y="6126"/>
                  </a:lnTo>
                  <a:lnTo>
                    <a:pt x="14432" y="5456"/>
                  </a:lnTo>
                  <a:lnTo>
                    <a:pt x="14905" y="4795"/>
                  </a:lnTo>
                  <a:lnTo>
                    <a:pt x="15083" y="4492"/>
                  </a:lnTo>
                  <a:lnTo>
                    <a:pt x="15325" y="4072"/>
                  </a:lnTo>
                  <a:lnTo>
                    <a:pt x="15950" y="3152"/>
                  </a:lnTo>
                  <a:lnTo>
                    <a:pt x="16798" y="2108"/>
                  </a:lnTo>
                  <a:lnTo>
                    <a:pt x="17959" y="857"/>
                  </a:lnTo>
                  <a:lnTo>
                    <a:pt x="18682" y="134"/>
                  </a:lnTo>
                  <a:lnTo>
                    <a:pt x="18307" y="339"/>
                  </a:lnTo>
                  <a:lnTo>
                    <a:pt x="17575" y="795"/>
                  </a:lnTo>
                  <a:lnTo>
                    <a:pt x="16887" y="1295"/>
                  </a:lnTo>
                  <a:lnTo>
                    <a:pt x="16244" y="1849"/>
                  </a:lnTo>
                  <a:lnTo>
                    <a:pt x="15637" y="2429"/>
                  </a:lnTo>
                  <a:lnTo>
                    <a:pt x="15075" y="3027"/>
                  </a:lnTo>
                  <a:lnTo>
                    <a:pt x="14307" y="3947"/>
                  </a:lnTo>
                  <a:lnTo>
                    <a:pt x="13449" y="5153"/>
                  </a:lnTo>
                  <a:lnTo>
                    <a:pt x="12771" y="6242"/>
                  </a:lnTo>
                  <a:lnTo>
                    <a:pt x="12074" y="7528"/>
                  </a:lnTo>
                  <a:lnTo>
                    <a:pt x="11895" y="7903"/>
                  </a:lnTo>
                  <a:lnTo>
                    <a:pt x="11672" y="8091"/>
                  </a:lnTo>
                  <a:lnTo>
                    <a:pt x="11449" y="8278"/>
                  </a:lnTo>
                  <a:lnTo>
                    <a:pt x="10886" y="8769"/>
                  </a:lnTo>
                  <a:lnTo>
                    <a:pt x="10610" y="9010"/>
                  </a:lnTo>
                  <a:lnTo>
                    <a:pt x="10333" y="9269"/>
                  </a:lnTo>
                  <a:lnTo>
                    <a:pt x="10092" y="9493"/>
                  </a:lnTo>
                  <a:lnTo>
                    <a:pt x="9851" y="9716"/>
                  </a:lnTo>
                  <a:lnTo>
                    <a:pt x="10234" y="9260"/>
                  </a:lnTo>
                  <a:lnTo>
                    <a:pt x="11127" y="8091"/>
                  </a:lnTo>
                  <a:lnTo>
                    <a:pt x="11797" y="7090"/>
                  </a:lnTo>
                  <a:lnTo>
                    <a:pt x="12199" y="6403"/>
                  </a:lnTo>
                  <a:lnTo>
                    <a:pt x="12538" y="5724"/>
                  </a:lnTo>
                  <a:lnTo>
                    <a:pt x="12788" y="5054"/>
                  </a:lnTo>
                  <a:lnTo>
                    <a:pt x="12869" y="4733"/>
                  </a:lnTo>
                  <a:lnTo>
                    <a:pt x="13199" y="3304"/>
                  </a:lnTo>
                  <a:lnTo>
                    <a:pt x="13681" y="1491"/>
                  </a:lnTo>
                  <a:lnTo>
                    <a:pt x="13976" y="598"/>
                  </a:lnTo>
                  <a:lnTo>
                    <a:pt x="14110" y="295"/>
                  </a:lnTo>
                  <a:lnTo>
                    <a:pt x="14226" y="143"/>
                  </a:lnTo>
                  <a:lnTo>
                    <a:pt x="14333" y="0"/>
                  </a:lnTo>
                  <a:close/>
                </a:path>
              </a:pathLst>
            </a:custGeom>
            <a:solidFill>
              <a:srgbClr val="31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6;p20"/>
            <p:cNvSpPr/>
            <p:nvPr/>
          </p:nvSpPr>
          <p:spPr>
            <a:xfrm>
              <a:off x="2675027" y="1441430"/>
              <a:ext cx="1306836" cy="1227227"/>
            </a:xfrm>
            <a:custGeom>
              <a:avLst/>
              <a:gdLst/>
              <a:ahLst/>
              <a:cxnLst/>
              <a:rect l="l" t="t" r="r" b="b"/>
              <a:pathLst>
                <a:path w="21406" h="20102" extrusionOk="0">
                  <a:moveTo>
                    <a:pt x="7404" y="0"/>
                  </a:moveTo>
                  <a:lnTo>
                    <a:pt x="7520" y="116"/>
                  </a:lnTo>
                  <a:lnTo>
                    <a:pt x="7627" y="241"/>
                  </a:lnTo>
                  <a:lnTo>
                    <a:pt x="7770" y="482"/>
                  </a:lnTo>
                  <a:lnTo>
                    <a:pt x="8118" y="1232"/>
                  </a:lnTo>
                  <a:lnTo>
                    <a:pt x="8716" y="2759"/>
                  </a:lnTo>
                  <a:lnTo>
                    <a:pt x="9145" y="3965"/>
                  </a:lnTo>
                  <a:lnTo>
                    <a:pt x="9243" y="4233"/>
                  </a:lnTo>
                  <a:lnTo>
                    <a:pt x="9529" y="4786"/>
                  </a:lnTo>
                  <a:lnTo>
                    <a:pt x="9895" y="5349"/>
                  </a:lnTo>
                  <a:lnTo>
                    <a:pt x="10306" y="5903"/>
                  </a:lnTo>
                  <a:lnTo>
                    <a:pt x="10984" y="6706"/>
                  </a:lnTo>
                  <a:lnTo>
                    <a:pt x="11877" y="7626"/>
                  </a:lnTo>
                  <a:lnTo>
                    <a:pt x="12252" y="7983"/>
                  </a:lnTo>
                  <a:lnTo>
                    <a:pt x="12029" y="7814"/>
                  </a:lnTo>
                  <a:lnTo>
                    <a:pt x="11797" y="7644"/>
                  </a:lnTo>
                  <a:lnTo>
                    <a:pt x="11538" y="7448"/>
                  </a:lnTo>
                  <a:lnTo>
                    <a:pt x="11270" y="7260"/>
                  </a:lnTo>
                  <a:lnTo>
                    <a:pt x="10734" y="6894"/>
                  </a:lnTo>
                  <a:lnTo>
                    <a:pt x="10520" y="6760"/>
                  </a:lnTo>
                  <a:lnTo>
                    <a:pt x="10306" y="6617"/>
                  </a:lnTo>
                  <a:lnTo>
                    <a:pt x="10118" y="6305"/>
                  </a:lnTo>
                  <a:lnTo>
                    <a:pt x="9386" y="5260"/>
                  </a:lnTo>
                  <a:lnTo>
                    <a:pt x="8689" y="4385"/>
                  </a:lnTo>
                  <a:lnTo>
                    <a:pt x="7823" y="3429"/>
                  </a:lnTo>
                  <a:lnTo>
                    <a:pt x="6796" y="2465"/>
                  </a:lnTo>
                  <a:lnTo>
                    <a:pt x="5930" y="1795"/>
                  </a:lnTo>
                  <a:lnTo>
                    <a:pt x="5314" y="1384"/>
                  </a:lnTo>
                  <a:lnTo>
                    <a:pt x="4671" y="1009"/>
                  </a:lnTo>
                  <a:lnTo>
                    <a:pt x="3992" y="688"/>
                  </a:lnTo>
                  <a:lnTo>
                    <a:pt x="3644" y="554"/>
                  </a:lnTo>
                  <a:lnTo>
                    <a:pt x="4349" y="1107"/>
                  </a:lnTo>
                  <a:lnTo>
                    <a:pt x="5475" y="2072"/>
                  </a:lnTo>
                  <a:lnTo>
                    <a:pt x="6314" y="2902"/>
                  </a:lnTo>
                  <a:lnTo>
                    <a:pt x="6948" y="3635"/>
                  </a:lnTo>
                  <a:lnTo>
                    <a:pt x="7207" y="3974"/>
                  </a:lnTo>
                  <a:lnTo>
                    <a:pt x="7386" y="4224"/>
                  </a:lnTo>
                  <a:lnTo>
                    <a:pt x="7868" y="4742"/>
                  </a:lnTo>
                  <a:lnTo>
                    <a:pt x="8430" y="5269"/>
                  </a:lnTo>
                  <a:lnTo>
                    <a:pt x="9047" y="5787"/>
                  </a:lnTo>
                  <a:lnTo>
                    <a:pt x="9359" y="6019"/>
                  </a:lnTo>
                  <a:lnTo>
                    <a:pt x="9163" y="5912"/>
                  </a:lnTo>
                  <a:lnTo>
                    <a:pt x="8975" y="5796"/>
                  </a:lnTo>
                  <a:lnTo>
                    <a:pt x="8529" y="5429"/>
                  </a:lnTo>
                  <a:lnTo>
                    <a:pt x="7305" y="4563"/>
                  </a:lnTo>
                  <a:lnTo>
                    <a:pt x="6260" y="3938"/>
                  </a:lnTo>
                  <a:lnTo>
                    <a:pt x="5046" y="3340"/>
                  </a:lnTo>
                  <a:lnTo>
                    <a:pt x="4046" y="2965"/>
                  </a:lnTo>
                  <a:lnTo>
                    <a:pt x="3349" y="2759"/>
                  </a:lnTo>
                  <a:lnTo>
                    <a:pt x="2626" y="2608"/>
                  </a:lnTo>
                  <a:lnTo>
                    <a:pt x="1894" y="2509"/>
                  </a:lnTo>
                  <a:lnTo>
                    <a:pt x="1144" y="2474"/>
                  </a:lnTo>
                  <a:lnTo>
                    <a:pt x="385" y="2518"/>
                  </a:lnTo>
                  <a:lnTo>
                    <a:pt x="1" y="2572"/>
                  </a:lnTo>
                  <a:lnTo>
                    <a:pt x="885" y="2813"/>
                  </a:lnTo>
                  <a:lnTo>
                    <a:pt x="3233" y="3572"/>
                  </a:lnTo>
                  <a:lnTo>
                    <a:pt x="5796" y="4501"/>
                  </a:lnTo>
                  <a:lnTo>
                    <a:pt x="8046" y="5412"/>
                  </a:lnTo>
                  <a:lnTo>
                    <a:pt x="8841" y="5796"/>
                  </a:lnTo>
                  <a:lnTo>
                    <a:pt x="9600" y="6260"/>
                  </a:lnTo>
                  <a:lnTo>
                    <a:pt x="9779" y="6376"/>
                  </a:lnTo>
                  <a:lnTo>
                    <a:pt x="9966" y="6501"/>
                  </a:lnTo>
                  <a:lnTo>
                    <a:pt x="9699" y="6358"/>
                  </a:lnTo>
                  <a:lnTo>
                    <a:pt x="9082" y="6117"/>
                  </a:lnTo>
                  <a:lnTo>
                    <a:pt x="8377" y="5947"/>
                  </a:lnTo>
                  <a:lnTo>
                    <a:pt x="7814" y="5912"/>
                  </a:lnTo>
                  <a:lnTo>
                    <a:pt x="7430" y="5938"/>
                  </a:lnTo>
                  <a:lnTo>
                    <a:pt x="7243" y="5974"/>
                  </a:lnTo>
                  <a:lnTo>
                    <a:pt x="6537" y="6117"/>
                  </a:lnTo>
                  <a:lnTo>
                    <a:pt x="5242" y="6474"/>
                  </a:lnTo>
                  <a:lnTo>
                    <a:pt x="4341" y="6689"/>
                  </a:lnTo>
                  <a:lnTo>
                    <a:pt x="3769" y="6760"/>
                  </a:lnTo>
                  <a:lnTo>
                    <a:pt x="3224" y="6760"/>
                  </a:lnTo>
                  <a:lnTo>
                    <a:pt x="2697" y="6653"/>
                  </a:lnTo>
                  <a:lnTo>
                    <a:pt x="2447" y="6555"/>
                  </a:lnTo>
                  <a:lnTo>
                    <a:pt x="2849" y="6742"/>
                  </a:lnTo>
                  <a:lnTo>
                    <a:pt x="3617" y="7028"/>
                  </a:lnTo>
                  <a:lnTo>
                    <a:pt x="4341" y="7198"/>
                  </a:lnTo>
                  <a:lnTo>
                    <a:pt x="5019" y="7296"/>
                  </a:lnTo>
                  <a:lnTo>
                    <a:pt x="5662" y="7314"/>
                  </a:lnTo>
                  <a:lnTo>
                    <a:pt x="6269" y="7278"/>
                  </a:lnTo>
                  <a:lnTo>
                    <a:pt x="7118" y="7171"/>
                  </a:lnTo>
                  <a:lnTo>
                    <a:pt x="7627" y="7073"/>
                  </a:lnTo>
                  <a:lnTo>
                    <a:pt x="8109" y="6992"/>
                  </a:lnTo>
                  <a:lnTo>
                    <a:pt x="9029" y="6921"/>
                  </a:lnTo>
                  <a:lnTo>
                    <a:pt x="9850" y="6939"/>
                  </a:lnTo>
                  <a:lnTo>
                    <a:pt x="10547" y="7019"/>
                  </a:lnTo>
                  <a:lnTo>
                    <a:pt x="10842" y="7081"/>
                  </a:lnTo>
                  <a:lnTo>
                    <a:pt x="11208" y="7340"/>
                  </a:lnTo>
                  <a:lnTo>
                    <a:pt x="11476" y="7528"/>
                  </a:lnTo>
                  <a:lnTo>
                    <a:pt x="11735" y="7724"/>
                  </a:lnTo>
                  <a:lnTo>
                    <a:pt x="11761" y="7742"/>
                  </a:lnTo>
                  <a:lnTo>
                    <a:pt x="11788" y="7760"/>
                  </a:lnTo>
                  <a:lnTo>
                    <a:pt x="11556" y="7653"/>
                  </a:lnTo>
                  <a:lnTo>
                    <a:pt x="10931" y="7457"/>
                  </a:lnTo>
                  <a:lnTo>
                    <a:pt x="10127" y="7340"/>
                  </a:lnTo>
                  <a:lnTo>
                    <a:pt x="9386" y="7340"/>
                  </a:lnTo>
                  <a:lnTo>
                    <a:pt x="8832" y="7394"/>
                  </a:lnTo>
                  <a:lnTo>
                    <a:pt x="8529" y="7439"/>
                  </a:lnTo>
                  <a:lnTo>
                    <a:pt x="7573" y="7608"/>
                  </a:lnTo>
                  <a:lnTo>
                    <a:pt x="6144" y="7849"/>
                  </a:lnTo>
                  <a:lnTo>
                    <a:pt x="5323" y="7921"/>
                  </a:lnTo>
                  <a:lnTo>
                    <a:pt x="4823" y="7912"/>
                  </a:lnTo>
                  <a:lnTo>
                    <a:pt x="4332" y="7841"/>
                  </a:lnTo>
                  <a:lnTo>
                    <a:pt x="3814" y="7698"/>
                  </a:lnTo>
                  <a:lnTo>
                    <a:pt x="3537" y="7599"/>
                  </a:lnTo>
                  <a:lnTo>
                    <a:pt x="3858" y="7778"/>
                  </a:lnTo>
                  <a:lnTo>
                    <a:pt x="4492" y="8073"/>
                  </a:lnTo>
                  <a:lnTo>
                    <a:pt x="5091" y="8296"/>
                  </a:lnTo>
                  <a:lnTo>
                    <a:pt x="5680" y="8439"/>
                  </a:lnTo>
                  <a:lnTo>
                    <a:pt x="6269" y="8519"/>
                  </a:lnTo>
                  <a:lnTo>
                    <a:pt x="6850" y="8546"/>
                  </a:lnTo>
                  <a:lnTo>
                    <a:pt x="7752" y="8483"/>
                  </a:lnTo>
                  <a:lnTo>
                    <a:pt x="8386" y="8376"/>
                  </a:lnTo>
                  <a:lnTo>
                    <a:pt x="9002" y="8269"/>
                  </a:lnTo>
                  <a:lnTo>
                    <a:pt x="10074" y="8126"/>
                  </a:lnTo>
                  <a:lnTo>
                    <a:pt x="11020" y="8064"/>
                  </a:lnTo>
                  <a:lnTo>
                    <a:pt x="11877" y="8091"/>
                  </a:lnTo>
                  <a:lnTo>
                    <a:pt x="12288" y="8144"/>
                  </a:lnTo>
                  <a:lnTo>
                    <a:pt x="12940" y="8662"/>
                  </a:lnTo>
                  <a:lnTo>
                    <a:pt x="13583" y="9207"/>
                  </a:lnTo>
                  <a:lnTo>
                    <a:pt x="13369" y="9082"/>
                  </a:lnTo>
                  <a:lnTo>
                    <a:pt x="12860" y="8867"/>
                  </a:lnTo>
                  <a:lnTo>
                    <a:pt x="12235" y="8725"/>
                  </a:lnTo>
                  <a:lnTo>
                    <a:pt x="11502" y="8680"/>
                  </a:lnTo>
                  <a:lnTo>
                    <a:pt x="11083" y="8707"/>
                  </a:lnTo>
                  <a:lnTo>
                    <a:pt x="9386" y="8921"/>
                  </a:lnTo>
                  <a:lnTo>
                    <a:pt x="7439" y="9189"/>
                  </a:lnTo>
                  <a:lnTo>
                    <a:pt x="6698" y="9198"/>
                  </a:lnTo>
                  <a:lnTo>
                    <a:pt x="6287" y="9144"/>
                  </a:lnTo>
                  <a:lnTo>
                    <a:pt x="6109" y="9091"/>
                  </a:lnTo>
                  <a:lnTo>
                    <a:pt x="6332" y="9216"/>
                  </a:lnTo>
                  <a:lnTo>
                    <a:pt x="6805" y="9412"/>
                  </a:lnTo>
                  <a:lnTo>
                    <a:pt x="7314" y="9555"/>
                  </a:lnTo>
                  <a:lnTo>
                    <a:pt x="7850" y="9653"/>
                  </a:lnTo>
                  <a:lnTo>
                    <a:pt x="8707" y="9716"/>
                  </a:lnTo>
                  <a:lnTo>
                    <a:pt x="9975" y="9671"/>
                  </a:lnTo>
                  <a:lnTo>
                    <a:pt x="10672" y="9600"/>
                  </a:lnTo>
                  <a:lnTo>
                    <a:pt x="11359" y="9537"/>
                  </a:lnTo>
                  <a:lnTo>
                    <a:pt x="12556" y="9537"/>
                  </a:lnTo>
                  <a:lnTo>
                    <a:pt x="13503" y="9653"/>
                  </a:lnTo>
                  <a:lnTo>
                    <a:pt x="14199" y="9850"/>
                  </a:lnTo>
                  <a:lnTo>
                    <a:pt x="14422" y="9966"/>
                  </a:lnTo>
                  <a:lnTo>
                    <a:pt x="14976" y="10493"/>
                  </a:lnTo>
                  <a:lnTo>
                    <a:pt x="15512" y="11046"/>
                  </a:lnTo>
                  <a:lnTo>
                    <a:pt x="15253" y="10877"/>
                  </a:lnTo>
                  <a:lnTo>
                    <a:pt x="14717" y="10609"/>
                  </a:lnTo>
                  <a:lnTo>
                    <a:pt x="14146" y="10430"/>
                  </a:lnTo>
                  <a:lnTo>
                    <a:pt x="13565" y="10314"/>
                  </a:lnTo>
                  <a:lnTo>
                    <a:pt x="12672" y="10252"/>
                  </a:lnTo>
                  <a:lnTo>
                    <a:pt x="11529" y="10305"/>
                  </a:lnTo>
                  <a:lnTo>
                    <a:pt x="11002" y="10359"/>
                  </a:lnTo>
                  <a:lnTo>
                    <a:pt x="10422" y="10421"/>
                  </a:lnTo>
                  <a:lnTo>
                    <a:pt x="9466" y="10448"/>
                  </a:lnTo>
                  <a:lnTo>
                    <a:pt x="8689" y="10412"/>
                  </a:lnTo>
                  <a:lnTo>
                    <a:pt x="8038" y="10305"/>
                  </a:lnTo>
                  <a:lnTo>
                    <a:pt x="7743" y="10243"/>
                  </a:lnTo>
                  <a:lnTo>
                    <a:pt x="7743" y="10243"/>
                  </a:lnTo>
                  <a:lnTo>
                    <a:pt x="8020" y="10403"/>
                  </a:lnTo>
                  <a:lnTo>
                    <a:pt x="8591" y="10671"/>
                  </a:lnTo>
                  <a:lnTo>
                    <a:pt x="9198" y="10886"/>
                  </a:lnTo>
                  <a:lnTo>
                    <a:pt x="9824" y="11037"/>
                  </a:lnTo>
                  <a:lnTo>
                    <a:pt x="10475" y="11136"/>
                  </a:lnTo>
                  <a:lnTo>
                    <a:pt x="11154" y="11189"/>
                  </a:lnTo>
                  <a:lnTo>
                    <a:pt x="12208" y="11180"/>
                  </a:lnTo>
                  <a:lnTo>
                    <a:pt x="12949" y="11109"/>
                  </a:lnTo>
                  <a:lnTo>
                    <a:pt x="13244" y="11082"/>
                  </a:lnTo>
                  <a:lnTo>
                    <a:pt x="13788" y="11073"/>
                  </a:lnTo>
                  <a:lnTo>
                    <a:pt x="14530" y="11136"/>
                  </a:lnTo>
                  <a:lnTo>
                    <a:pt x="15324" y="11332"/>
                  </a:lnTo>
                  <a:lnTo>
                    <a:pt x="15887" y="11555"/>
                  </a:lnTo>
                  <a:lnTo>
                    <a:pt x="16057" y="11645"/>
                  </a:lnTo>
                  <a:lnTo>
                    <a:pt x="16262" y="11886"/>
                  </a:lnTo>
                  <a:lnTo>
                    <a:pt x="16476" y="12127"/>
                  </a:lnTo>
                  <a:lnTo>
                    <a:pt x="16878" y="12627"/>
                  </a:lnTo>
                  <a:lnTo>
                    <a:pt x="17084" y="12877"/>
                  </a:lnTo>
                  <a:lnTo>
                    <a:pt x="17271" y="13136"/>
                  </a:lnTo>
                  <a:lnTo>
                    <a:pt x="17307" y="13181"/>
                  </a:lnTo>
                  <a:lnTo>
                    <a:pt x="17334" y="13225"/>
                  </a:lnTo>
                  <a:lnTo>
                    <a:pt x="17128" y="13056"/>
                  </a:lnTo>
                  <a:lnTo>
                    <a:pt x="16682" y="12779"/>
                  </a:lnTo>
                  <a:lnTo>
                    <a:pt x="16208" y="12556"/>
                  </a:lnTo>
                  <a:lnTo>
                    <a:pt x="15717" y="12395"/>
                  </a:lnTo>
                  <a:lnTo>
                    <a:pt x="14967" y="12234"/>
                  </a:lnTo>
                  <a:lnTo>
                    <a:pt x="14038" y="12180"/>
                  </a:lnTo>
                  <a:lnTo>
                    <a:pt x="13628" y="12216"/>
                  </a:lnTo>
                  <a:lnTo>
                    <a:pt x="13101" y="12270"/>
                  </a:lnTo>
                  <a:lnTo>
                    <a:pt x="12038" y="12341"/>
                  </a:lnTo>
                  <a:lnTo>
                    <a:pt x="10984" y="12305"/>
                  </a:lnTo>
                  <a:lnTo>
                    <a:pt x="10208" y="12172"/>
                  </a:lnTo>
                  <a:lnTo>
                    <a:pt x="9690" y="12020"/>
                  </a:lnTo>
                  <a:lnTo>
                    <a:pt x="9440" y="11922"/>
                  </a:lnTo>
                  <a:lnTo>
                    <a:pt x="9734" y="12207"/>
                  </a:lnTo>
                  <a:lnTo>
                    <a:pt x="10350" y="12645"/>
                  </a:lnTo>
                  <a:lnTo>
                    <a:pt x="10967" y="12940"/>
                  </a:lnTo>
                  <a:lnTo>
                    <a:pt x="11610" y="13109"/>
                  </a:lnTo>
                  <a:lnTo>
                    <a:pt x="12279" y="13198"/>
                  </a:lnTo>
                  <a:lnTo>
                    <a:pt x="12985" y="13216"/>
                  </a:lnTo>
                  <a:lnTo>
                    <a:pt x="14119" y="13181"/>
                  </a:lnTo>
                  <a:lnTo>
                    <a:pt x="14949" y="13154"/>
                  </a:lnTo>
                  <a:lnTo>
                    <a:pt x="15244" y="13154"/>
                  </a:lnTo>
                  <a:lnTo>
                    <a:pt x="15789" y="13198"/>
                  </a:lnTo>
                  <a:lnTo>
                    <a:pt x="16271" y="13288"/>
                  </a:lnTo>
                  <a:lnTo>
                    <a:pt x="16700" y="13413"/>
                  </a:lnTo>
                  <a:lnTo>
                    <a:pt x="17244" y="13636"/>
                  </a:lnTo>
                  <a:lnTo>
                    <a:pt x="17780" y="13966"/>
                  </a:lnTo>
                  <a:lnTo>
                    <a:pt x="17959" y="14109"/>
                  </a:lnTo>
                  <a:lnTo>
                    <a:pt x="18343" y="14699"/>
                  </a:lnTo>
                  <a:lnTo>
                    <a:pt x="18691" y="15297"/>
                  </a:lnTo>
                  <a:lnTo>
                    <a:pt x="18700" y="15306"/>
                  </a:lnTo>
                  <a:lnTo>
                    <a:pt x="18700" y="15315"/>
                  </a:lnTo>
                  <a:lnTo>
                    <a:pt x="18503" y="15101"/>
                  </a:lnTo>
                  <a:lnTo>
                    <a:pt x="17968" y="14645"/>
                  </a:lnTo>
                  <a:lnTo>
                    <a:pt x="17253" y="14208"/>
                  </a:lnTo>
                  <a:lnTo>
                    <a:pt x="16601" y="13931"/>
                  </a:lnTo>
                  <a:lnTo>
                    <a:pt x="16110" y="13788"/>
                  </a:lnTo>
                  <a:lnTo>
                    <a:pt x="15842" y="13743"/>
                  </a:lnTo>
                  <a:lnTo>
                    <a:pt x="15414" y="13672"/>
                  </a:lnTo>
                  <a:lnTo>
                    <a:pt x="14583" y="13600"/>
                  </a:lnTo>
                  <a:lnTo>
                    <a:pt x="13422" y="13609"/>
                  </a:lnTo>
                  <a:lnTo>
                    <a:pt x="12369" y="13654"/>
                  </a:lnTo>
                  <a:lnTo>
                    <a:pt x="11708" y="13654"/>
                  </a:lnTo>
                  <a:lnTo>
                    <a:pt x="11101" y="13582"/>
                  </a:lnTo>
                  <a:lnTo>
                    <a:pt x="10538" y="13431"/>
                  </a:lnTo>
                  <a:lnTo>
                    <a:pt x="10279" y="13297"/>
                  </a:lnTo>
                  <a:lnTo>
                    <a:pt x="10493" y="13493"/>
                  </a:lnTo>
                  <a:lnTo>
                    <a:pt x="10993" y="13815"/>
                  </a:lnTo>
                  <a:lnTo>
                    <a:pt x="11538" y="14047"/>
                  </a:lnTo>
                  <a:lnTo>
                    <a:pt x="12119" y="14217"/>
                  </a:lnTo>
                  <a:lnTo>
                    <a:pt x="13020" y="14377"/>
                  </a:lnTo>
                  <a:lnTo>
                    <a:pt x="14217" y="14440"/>
                  </a:lnTo>
                  <a:lnTo>
                    <a:pt x="14771" y="14440"/>
                  </a:lnTo>
                  <a:lnTo>
                    <a:pt x="15253" y="14449"/>
                  </a:lnTo>
                  <a:lnTo>
                    <a:pt x="16378" y="14609"/>
                  </a:lnTo>
                  <a:lnTo>
                    <a:pt x="17512" y="14913"/>
                  </a:lnTo>
                  <a:lnTo>
                    <a:pt x="18262" y="15217"/>
                  </a:lnTo>
                  <a:lnTo>
                    <a:pt x="18673" y="15449"/>
                  </a:lnTo>
                  <a:lnTo>
                    <a:pt x="18834" y="15565"/>
                  </a:lnTo>
                  <a:lnTo>
                    <a:pt x="19084" y="16029"/>
                  </a:lnTo>
                  <a:lnTo>
                    <a:pt x="19316" y="16503"/>
                  </a:lnTo>
                  <a:lnTo>
                    <a:pt x="19120" y="16279"/>
                  </a:lnTo>
                  <a:lnTo>
                    <a:pt x="18575" y="15806"/>
                  </a:lnTo>
                  <a:lnTo>
                    <a:pt x="18012" y="15476"/>
                  </a:lnTo>
                  <a:lnTo>
                    <a:pt x="17575" y="15288"/>
                  </a:lnTo>
                  <a:lnTo>
                    <a:pt x="17066" y="15136"/>
                  </a:lnTo>
                  <a:lnTo>
                    <a:pt x="16494" y="15029"/>
                  </a:lnTo>
                  <a:lnTo>
                    <a:pt x="16173" y="14993"/>
                  </a:lnTo>
                  <a:lnTo>
                    <a:pt x="15655" y="14958"/>
                  </a:lnTo>
                  <a:lnTo>
                    <a:pt x="14806" y="14940"/>
                  </a:lnTo>
                  <a:lnTo>
                    <a:pt x="13851" y="14993"/>
                  </a:lnTo>
                  <a:lnTo>
                    <a:pt x="13119" y="15038"/>
                  </a:lnTo>
                  <a:lnTo>
                    <a:pt x="12628" y="15002"/>
                  </a:lnTo>
                  <a:lnTo>
                    <a:pt x="12065" y="14886"/>
                  </a:lnTo>
                  <a:lnTo>
                    <a:pt x="11377" y="14654"/>
                  </a:lnTo>
                  <a:lnTo>
                    <a:pt x="10949" y="14475"/>
                  </a:lnTo>
                  <a:lnTo>
                    <a:pt x="11288" y="14761"/>
                  </a:lnTo>
                  <a:lnTo>
                    <a:pt x="11958" y="15190"/>
                  </a:lnTo>
                  <a:lnTo>
                    <a:pt x="12601" y="15502"/>
                  </a:lnTo>
                  <a:lnTo>
                    <a:pt x="13235" y="15699"/>
                  </a:lnTo>
                  <a:lnTo>
                    <a:pt x="13860" y="15815"/>
                  </a:lnTo>
                  <a:lnTo>
                    <a:pt x="14485" y="15869"/>
                  </a:lnTo>
                  <a:lnTo>
                    <a:pt x="15440" y="15904"/>
                  </a:lnTo>
                  <a:lnTo>
                    <a:pt x="16110" y="15913"/>
                  </a:lnTo>
                  <a:lnTo>
                    <a:pt x="16709" y="15949"/>
                  </a:lnTo>
                  <a:lnTo>
                    <a:pt x="17753" y="16136"/>
                  </a:lnTo>
                  <a:lnTo>
                    <a:pt x="18602" y="16440"/>
                  </a:lnTo>
                  <a:lnTo>
                    <a:pt x="19289" y="16842"/>
                  </a:lnTo>
                  <a:lnTo>
                    <a:pt x="19575" y="17074"/>
                  </a:lnTo>
                  <a:lnTo>
                    <a:pt x="19691" y="17351"/>
                  </a:lnTo>
                  <a:lnTo>
                    <a:pt x="19798" y="17628"/>
                  </a:lnTo>
                  <a:lnTo>
                    <a:pt x="20022" y="18235"/>
                  </a:lnTo>
                  <a:lnTo>
                    <a:pt x="20200" y="18851"/>
                  </a:lnTo>
                  <a:lnTo>
                    <a:pt x="20281" y="19164"/>
                  </a:lnTo>
                  <a:lnTo>
                    <a:pt x="20414" y="19789"/>
                  </a:lnTo>
                  <a:lnTo>
                    <a:pt x="20459" y="20101"/>
                  </a:lnTo>
                  <a:lnTo>
                    <a:pt x="20700" y="20083"/>
                  </a:lnTo>
                  <a:lnTo>
                    <a:pt x="20656" y="19744"/>
                  </a:lnTo>
                  <a:lnTo>
                    <a:pt x="20513" y="19110"/>
                  </a:lnTo>
                  <a:lnTo>
                    <a:pt x="20423" y="18789"/>
                  </a:lnTo>
                  <a:lnTo>
                    <a:pt x="20379" y="18655"/>
                  </a:lnTo>
                  <a:lnTo>
                    <a:pt x="20343" y="18521"/>
                  </a:lnTo>
                  <a:lnTo>
                    <a:pt x="20388" y="18021"/>
                  </a:lnTo>
                  <a:lnTo>
                    <a:pt x="20629" y="16815"/>
                  </a:lnTo>
                  <a:lnTo>
                    <a:pt x="20950" y="15502"/>
                  </a:lnTo>
                  <a:lnTo>
                    <a:pt x="21245" y="14199"/>
                  </a:lnTo>
                  <a:lnTo>
                    <a:pt x="21334" y="13600"/>
                  </a:lnTo>
                  <a:lnTo>
                    <a:pt x="21379" y="13270"/>
                  </a:lnTo>
                  <a:lnTo>
                    <a:pt x="21406" y="12600"/>
                  </a:lnTo>
                  <a:lnTo>
                    <a:pt x="21370" y="11922"/>
                  </a:lnTo>
                  <a:lnTo>
                    <a:pt x="21263" y="11216"/>
                  </a:lnTo>
                  <a:lnTo>
                    <a:pt x="21093" y="10484"/>
                  </a:lnTo>
                  <a:lnTo>
                    <a:pt x="20861" y="9707"/>
                  </a:lnTo>
                  <a:lnTo>
                    <a:pt x="20406" y="8439"/>
                  </a:lnTo>
                  <a:lnTo>
                    <a:pt x="20004" y="7483"/>
                  </a:lnTo>
                  <a:lnTo>
                    <a:pt x="20084" y="7841"/>
                  </a:lnTo>
                  <a:lnTo>
                    <a:pt x="20209" y="8689"/>
                  </a:lnTo>
                  <a:lnTo>
                    <a:pt x="20272" y="9644"/>
                  </a:lnTo>
                  <a:lnTo>
                    <a:pt x="20298" y="10680"/>
                  </a:lnTo>
                  <a:lnTo>
                    <a:pt x="20245" y="12252"/>
                  </a:lnTo>
                  <a:lnTo>
                    <a:pt x="20111" y="13681"/>
                  </a:lnTo>
                  <a:lnTo>
                    <a:pt x="19995" y="14484"/>
                  </a:lnTo>
                  <a:lnTo>
                    <a:pt x="19923" y="14815"/>
                  </a:lnTo>
                  <a:lnTo>
                    <a:pt x="19861" y="15118"/>
                  </a:lnTo>
                  <a:lnTo>
                    <a:pt x="19816" y="15788"/>
                  </a:lnTo>
                  <a:lnTo>
                    <a:pt x="19843" y="16494"/>
                  </a:lnTo>
                  <a:lnTo>
                    <a:pt x="19923" y="17172"/>
                  </a:lnTo>
                  <a:lnTo>
                    <a:pt x="19986" y="17503"/>
                  </a:lnTo>
                  <a:lnTo>
                    <a:pt x="19745" y="16931"/>
                  </a:lnTo>
                  <a:lnTo>
                    <a:pt x="19486" y="16369"/>
                  </a:lnTo>
                  <a:lnTo>
                    <a:pt x="19468" y="16119"/>
                  </a:lnTo>
                  <a:lnTo>
                    <a:pt x="19468" y="15529"/>
                  </a:lnTo>
                  <a:lnTo>
                    <a:pt x="19539" y="14511"/>
                  </a:lnTo>
                  <a:lnTo>
                    <a:pt x="19709" y="12913"/>
                  </a:lnTo>
                  <a:lnTo>
                    <a:pt x="19834" y="11118"/>
                  </a:lnTo>
                  <a:lnTo>
                    <a:pt x="19825" y="10180"/>
                  </a:lnTo>
                  <a:lnTo>
                    <a:pt x="19807" y="9680"/>
                  </a:lnTo>
                  <a:lnTo>
                    <a:pt x="19700" y="8742"/>
                  </a:lnTo>
                  <a:lnTo>
                    <a:pt x="19530" y="7903"/>
                  </a:lnTo>
                  <a:lnTo>
                    <a:pt x="19316" y="7171"/>
                  </a:lnTo>
                  <a:lnTo>
                    <a:pt x="18995" y="6287"/>
                  </a:lnTo>
                  <a:lnTo>
                    <a:pt x="18673" y="5617"/>
                  </a:lnTo>
                  <a:lnTo>
                    <a:pt x="18637" y="5554"/>
                  </a:lnTo>
                  <a:lnTo>
                    <a:pt x="18691" y="5742"/>
                  </a:lnTo>
                  <a:lnTo>
                    <a:pt x="18932" y="6858"/>
                  </a:lnTo>
                  <a:lnTo>
                    <a:pt x="19048" y="7787"/>
                  </a:lnTo>
                  <a:lnTo>
                    <a:pt x="19066" y="8242"/>
                  </a:lnTo>
                  <a:lnTo>
                    <a:pt x="19057" y="8698"/>
                  </a:lnTo>
                  <a:lnTo>
                    <a:pt x="18905" y="9698"/>
                  </a:lnTo>
                  <a:lnTo>
                    <a:pt x="18718" y="10832"/>
                  </a:lnTo>
                  <a:lnTo>
                    <a:pt x="18628" y="11805"/>
                  </a:lnTo>
                  <a:lnTo>
                    <a:pt x="18620" y="12520"/>
                  </a:lnTo>
                  <a:lnTo>
                    <a:pt x="18646" y="12895"/>
                  </a:lnTo>
                  <a:lnTo>
                    <a:pt x="18682" y="13368"/>
                  </a:lnTo>
                  <a:lnTo>
                    <a:pt x="18816" y="14243"/>
                  </a:lnTo>
                  <a:lnTo>
                    <a:pt x="19084" y="15377"/>
                  </a:lnTo>
                  <a:lnTo>
                    <a:pt x="19263" y="15940"/>
                  </a:lnTo>
                  <a:lnTo>
                    <a:pt x="19066" y="15565"/>
                  </a:lnTo>
                  <a:lnTo>
                    <a:pt x="18861" y="15199"/>
                  </a:lnTo>
                  <a:lnTo>
                    <a:pt x="18503" y="14592"/>
                  </a:lnTo>
                  <a:lnTo>
                    <a:pt x="18111" y="14011"/>
                  </a:lnTo>
                  <a:lnTo>
                    <a:pt x="18030" y="13306"/>
                  </a:lnTo>
                  <a:lnTo>
                    <a:pt x="17869" y="11555"/>
                  </a:lnTo>
                  <a:lnTo>
                    <a:pt x="17798" y="10198"/>
                  </a:lnTo>
                  <a:lnTo>
                    <a:pt x="17789" y="9501"/>
                  </a:lnTo>
                  <a:lnTo>
                    <a:pt x="17780" y="9046"/>
                  </a:lnTo>
                  <a:lnTo>
                    <a:pt x="17709" y="8126"/>
                  </a:lnTo>
                  <a:lnTo>
                    <a:pt x="17584" y="7206"/>
                  </a:lnTo>
                  <a:lnTo>
                    <a:pt x="17405" y="6322"/>
                  </a:lnTo>
                  <a:lnTo>
                    <a:pt x="17182" y="5474"/>
                  </a:lnTo>
                  <a:lnTo>
                    <a:pt x="16914" y="4697"/>
                  </a:lnTo>
                  <a:lnTo>
                    <a:pt x="16628" y="4001"/>
                  </a:lnTo>
                  <a:lnTo>
                    <a:pt x="16307" y="3420"/>
                  </a:lnTo>
                  <a:lnTo>
                    <a:pt x="16137" y="3179"/>
                  </a:lnTo>
                  <a:lnTo>
                    <a:pt x="16226" y="3402"/>
                  </a:lnTo>
                  <a:lnTo>
                    <a:pt x="16342" y="4072"/>
                  </a:lnTo>
                  <a:lnTo>
                    <a:pt x="16414" y="5447"/>
                  </a:lnTo>
                  <a:lnTo>
                    <a:pt x="16423" y="7698"/>
                  </a:lnTo>
                  <a:lnTo>
                    <a:pt x="16476" y="9394"/>
                  </a:lnTo>
                  <a:lnTo>
                    <a:pt x="16566" y="10421"/>
                  </a:lnTo>
                  <a:lnTo>
                    <a:pt x="16637" y="10868"/>
                  </a:lnTo>
                  <a:lnTo>
                    <a:pt x="16753" y="11421"/>
                  </a:lnTo>
                  <a:lnTo>
                    <a:pt x="17048" y="12368"/>
                  </a:lnTo>
                  <a:lnTo>
                    <a:pt x="17209" y="12770"/>
                  </a:lnTo>
                  <a:lnTo>
                    <a:pt x="17110" y="12645"/>
                  </a:lnTo>
                  <a:lnTo>
                    <a:pt x="17012" y="12520"/>
                  </a:lnTo>
                  <a:lnTo>
                    <a:pt x="16592" y="12020"/>
                  </a:lnTo>
                  <a:lnTo>
                    <a:pt x="16441" y="11850"/>
                  </a:lnTo>
                  <a:lnTo>
                    <a:pt x="16289" y="11671"/>
                  </a:lnTo>
                  <a:lnTo>
                    <a:pt x="16164" y="11261"/>
                  </a:lnTo>
                  <a:lnTo>
                    <a:pt x="16003" y="10305"/>
                  </a:lnTo>
                  <a:lnTo>
                    <a:pt x="15896" y="8707"/>
                  </a:lnTo>
                  <a:lnTo>
                    <a:pt x="15878" y="7599"/>
                  </a:lnTo>
                  <a:lnTo>
                    <a:pt x="15860" y="7278"/>
                  </a:lnTo>
                  <a:lnTo>
                    <a:pt x="15717" y="6572"/>
                  </a:lnTo>
                  <a:lnTo>
                    <a:pt x="15476" y="5813"/>
                  </a:lnTo>
                  <a:lnTo>
                    <a:pt x="15155" y="5045"/>
                  </a:lnTo>
                  <a:lnTo>
                    <a:pt x="14771" y="4286"/>
                  </a:lnTo>
                  <a:lnTo>
                    <a:pt x="14351" y="3581"/>
                  </a:lnTo>
                  <a:lnTo>
                    <a:pt x="13913" y="2947"/>
                  </a:lnTo>
                  <a:lnTo>
                    <a:pt x="13494" y="2411"/>
                  </a:lnTo>
                  <a:lnTo>
                    <a:pt x="13297" y="2206"/>
                  </a:lnTo>
                  <a:lnTo>
                    <a:pt x="13440" y="2518"/>
                  </a:lnTo>
                  <a:lnTo>
                    <a:pt x="13806" y="3679"/>
                  </a:lnTo>
                  <a:lnTo>
                    <a:pt x="14181" y="5260"/>
                  </a:lnTo>
                  <a:lnTo>
                    <a:pt x="14512" y="7001"/>
                  </a:lnTo>
                  <a:lnTo>
                    <a:pt x="14637" y="7858"/>
                  </a:lnTo>
                  <a:lnTo>
                    <a:pt x="14717" y="8358"/>
                  </a:lnTo>
                  <a:lnTo>
                    <a:pt x="14994" y="9323"/>
                  </a:lnTo>
                  <a:lnTo>
                    <a:pt x="15351" y="10207"/>
                  </a:lnTo>
                  <a:lnTo>
                    <a:pt x="15744" y="10966"/>
                  </a:lnTo>
                  <a:lnTo>
                    <a:pt x="15932" y="11279"/>
                  </a:lnTo>
                  <a:lnTo>
                    <a:pt x="15824" y="11162"/>
                  </a:lnTo>
                  <a:lnTo>
                    <a:pt x="15717" y="11055"/>
                  </a:lnTo>
                  <a:lnTo>
                    <a:pt x="15369" y="10689"/>
                  </a:lnTo>
                  <a:lnTo>
                    <a:pt x="15003" y="10332"/>
                  </a:lnTo>
                  <a:lnTo>
                    <a:pt x="14851" y="10153"/>
                  </a:lnTo>
                  <a:lnTo>
                    <a:pt x="14583" y="9716"/>
                  </a:lnTo>
                  <a:lnTo>
                    <a:pt x="14351" y="9198"/>
                  </a:lnTo>
                  <a:lnTo>
                    <a:pt x="14163" y="8626"/>
                  </a:lnTo>
                  <a:lnTo>
                    <a:pt x="13780" y="7117"/>
                  </a:lnTo>
                  <a:lnTo>
                    <a:pt x="13521" y="6037"/>
                  </a:lnTo>
                  <a:lnTo>
                    <a:pt x="13449" y="5787"/>
                  </a:lnTo>
                  <a:lnTo>
                    <a:pt x="13208" y="5242"/>
                  </a:lnTo>
                  <a:lnTo>
                    <a:pt x="12869" y="4653"/>
                  </a:lnTo>
                  <a:lnTo>
                    <a:pt x="12458" y="4036"/>
                  </a:lnTo>
                  <a:lnTo>
                    <a:pt x="11717" y="3081"/>
                  </a:lnTo>
                  <a:lnTo>
                    <a:pt x="10565" y="1831"/>
                  </a:lnTo>
                  <a:lnTo>
                    <a:pt x="9957" y="1259"/>
                  </a:lnTo>
                  <a:lnTo>
                    <a:pt x="9913" y="1215"/>
                  </a:lnTo>
                  <a:lnTo>
                    <a:pt x="9868" y="1179"/>
                  </a:lnTo>
                  <a:lnTo>
                    <a:pt x="9922" y="1232"/>
                  </a:lnTo>
                  <a:lnTo>
                    <a:pt x="9984" y="1286"/>
                  </a:lnTo>
                  <a:lnTo>
                    <a:pt x="10109" y="1438"/>
                  </a:lnTo>
                  <a:lnTo>
                    <a:pt x="10413" y="1920"/>
                  </a:lnTo>
                  <a:lnTo>
                    <a:pt x="10975" y="2929"/>
                  </a:lnTo>
                  <a:lnTo>
                    <a:pt x="11770" y="4608"/>
                  </a:lnTo>
                  <a:lnTo>
                    <a:pt x="12297" y="5894"/>
                  </a:lnTo>
                  <a:lnTo>
                    <a:pt x="12565" y="6662"/>
                  </a:lnTo>
                  <a:lnTo>
                    <a:pt x="12663" y="7001"/>
                  </a:lnTo>
                  <a:lnTo>
                    <a:pt x="12797" y="7412"/>
                  </a:lnTo>
                  <a:lnTo>
                    <a:pt x="13172" y="8180"/>
                  </a:lnTo>
                  <a:lnTo>
                    <a:pt x="13637" y="8867"/>
                  </a:lnTo>
                  <a:lnTo>
                    <a:pt x="14110" y="9457"/>
                  </a:lnTo>
                  <a:lnTo>
                    <a:pt x="14333" y="9698"/>
                  </a:lnTo>
                  <a:lnTo>
                    <a:pt x="13583" y="9037"/>
                  </a:lnTo>
                  <a:lnTo>
                    <a:pt x="12806" y="8412"/>
                  </a:lnTo>
                  <a:lnTo>
                    <a:pt x="12511" y="7930"/>
                  </a:lnTo>
                  <a:lnTo>
                    <a:pt x="11449" y="6090"/>
                  </a:lnTo>
                  <a:lnTo>
                    <a:pt x="10868" y="4983"/>
                  </a:lnTo>
                  <a:lnTo>
                    <a:pt x="10529" y="4340"/>
                  </a:lnTo>
                  <a:lnTo>
                    <a:pt x="9752" y="3027"/>
                  </a:lnTo>
                  <a:lnTo>
                    <a:pt x="8904" y="1777"/>
                  </a:lnTo>
                  <a:lnTo>
                    <a:pt x="8029" y="661"/>
                  </a:lnTo>
                  <a:lnTo>
                    <a:pt x="7600" y="205"/>
                  </a:lnTo>
                  <a:lnTo>
                    <a:pt x="7493" y="54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31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7;p20"/>
            <p:cNvSpPr/>
            <p:nvPr/>
          </p:nvSpPr>
          <p:spPr>
            <a:xfrm>
              <a:off x="5039418" y="3683161"/>
              <a:ext cx="855433" cy="830402"/>
            </a:xfrm>
            <a:custGeom>
              <a:avLst/>
              <a:gdLst/>
              <a:ahLst/>
              <a:cxnLst/>
              <a:rect l="l" t="t" r="r" b="b"/>
              <a:pathLst>
                <a:path w="14012" h="13602" extrusionOk="0">
                  <a:moveTo>
                    <a:pt x="12610" y="1"/>
                  </a:moveTo>
                  <a:lnTo>
                    <a:pt x="12172" y="55"/>
                  </a:lnTo>
                  <a:lnTo>
                    <a:pt x="11690" y="180"/>
                  </a:lnTo>
                  <a:lnTo>
                    <a:pt x="10895" y="465"/>
                  </a:lnTo>
                  <a:lnTo>
                    <a:pt x="9708" y="1055"/>
                  </a:lnTo>
                  <a:lnTo>
                    <a:pt x="8422" y="1858"/>
                  </a:lnTo>
                  <a:lnTo>
                    <a:pt x="7064" y="2867"/>
                  </a:lnTo>
                  <a:lnTo>
                    <a:pt x="5671" y="4046"/>
                  </a:lnTo>
                  <a:lnTo>
                    <a:pt x="4975" y="4698"/>
                  </a:lnTo>
                  <a:lnTo>
                    <a:pt x="4296" y="5368"/>
                  </a:lnTo>
                  <a:lnTo>
                    <a:pt x="3073" y="6716"/>
                  </a:lnTo>
                  <a:lnTo>
                    <a:pt x="2019" y="8038"/>
                  </a:lnTo>
                  <a:lnTo>
                    <a:pt x="1171" y="9297"/>
                  </a:lnTo>
                  <a:lnTo>
                    <a:pt x="537" y="10458"/>
                  </a:lnTo>
                  <a:lnTo>
                    <a:pt x="215" y="11244"/>
                  </a:lnTo>
                  <a:lnTo>
                    <a:pt x="81" y="11717"/>
                  </a:lnTo>
                  <a:lnTo>
                    <a:pt x="10" y="12155"/>
                  </a:lnTo>
                  <a:lnTo>
                    <a:pt x="1" y="12539"/>
                  </a:lnTo>
                  <a:lnTo>
                    <a:pt x="63" y="12878"/>
                  </a:lnTo>
                  <a:lnTo>
                    <a:pt x="197" y="13155"/>
                  </a:lnTo>
                  <a:lnTo>
                    <a:pt x="304" y="13271"/>
                  </a:lnTo>
                  <a:lnTo>
                    <a:pt x="412" y="13369"/>
                  </a:lnTo>
                  <a:lnTo>
                    <a:pt x="680" y="13512"/>
                  </a:lnTo>
                  <a:lnTo>
                    <a:pt x="1019" y="13592"/>
                  </a:lnTo>
                  <a:lnTo>
                    <a:pt x="1403" y="13601"/>
                  </a:lnTo>
                  <a:lnTo>
                    <a:pt x="1840" y="13548"/>
                  </a:lnTo>
                  <a:lnTo>
                    <a:pt x="2323" y="13423"/>
                  </a:lnTo>
                  <a:lnTo>
                    <a:pt x="3117" y="13137"/>
                  </a:lnTo>
                  <a:lnTo>
                    <a:pt x="4296" y="12548"/>
                  </a:lnTo>
                  <a:lnTo>
                    <a:pt x="5591" y="11735"/>
                  </a:lnTo>
                  <a:lnTo>
                    <a:pt x="6948" y="10735"/>
                  </a:lnTo>
                  <a:lnTo>
                    <a:pt x="8332" y="9556"/>
                  </a:lnTo>
                  <a:lnTo>
                    <a:pt x="9029" y="8904"/>
                  </a:lnTo>
                  <a:lnTo>
                    <a:pt x="9717" y="8234"/>
                  </a:lnTo>
                  <a:lnTo>
                    <a:pt x="10940" y="6886"/>
                  </a:lnTo>
                  <a:lnTo>
                    <a:pt x="11994" y="5564"/>
                  </a:lnTo>
                  <a:lnTo>
                    <a:pt x="12842" y="4305"/>
                  </a:lnTo>
                  <a:lnTo>
                    <a:pt x="13476" y="3144"/>
                  </a:lnTo>
                  <a:lnTo>
                    <a:pt x="13798" y="2358"/>
                  </a:lnTo>
                  <a:lnTo>
                    <a:pt x="13932" y="1885"/>
                  </a:lnTo>
                  <a:lnTo>
                    <a:pt x="14003" y="1448"/>
                  </a:lnTo>
                  <a:lnTo>
                    <a:pt x="14012" y="1064"/>
                  </a:lnTo>
                  <a:lnTo>
                    <a:pt x="13949" y="724"/>
                  </a:lnTo>
                  <a:lnTo>
                    <a:pt x="13807" y="447"/>
                  </a:lnTo>
                  <a:lnTo>
                    <a:pt x="13708" y="331"/>
                  </a:lnTo>
                  <a:lnTo>
                    <a:pt x="13601" y="233"/>
                  </a:lnTo>
                  <a:lnTo>
                    <a:pt x="13324" y="81"/>
                  </a:lnTo>
                  <a:lnTo>
                    <a:pt x="12994" y="10"/>
                  </a:lnTo>
                  <a:lnTo>
                    <a:pt x="12610" y="1"/>
                  </a:lnTo>
                  <a:close/>
                </a:path>
              </a:pathLst>
            </a:custGeom>
            <a:solidFill>
              <a:srgbClr val="31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8;p20"/>
            <p:cNvSpPr/>
            <p:nvPr/>
          </p:nvSpPr>
          <p:spPr>
            <a:xfrm>
              <a:off x="5051445" y="3696837"/>
              <a:ext cx="831440" cy="803052"/>
            </a:xfrm>
            <a:custGeom>
              <a:avLst/>
              <a:gdLst/>
              <a:ahLst/>
              <a:cxnLst/>
              <a:rect l="l" t="t" r="r" b="b"/>
              <a:pathLst>
                <a:path w="13619" h="13154" extrusionOk="0">
                  <a:moveTo>
                    <a:pt x="13413" y="0"/>
                  </a:moveTo>
                  <a:lnTo>
                    <a:pt x="10868" y="2456"/>
                  </a:lnTo>
                  <a:lnTo>
                    <a:pt x="10904" y="1152"/>
                  </a:lnTo>
                  <a:lnTo>
                    <a:pt x="10609" y="1143"/>
                  </a:lnTo>
                  <a:lnTo>
                    <a:pt x="10564" y="2751"/>
                  </a:lnTo>
                  <a:lnTo>
                    <a:pt x="9484" y="3795"/>
                  </a:lnTo>
                  <a:lnTo>
                    <a:pt x="9520" y="2081"/>
                  </a:lnTo>
                  <a:lnTo>
                    <a:pt x="9225" y="2072"/>
                  </a:lnTo>
                  <a:lnTo>
                    <a:pt x="9171" y="4090"/>
                  </a:lnTo>
                  <a:lnTo>
                    <a:pt x="7957" y="5260"/>
                  </a:lnTo>
                  <a:lnTo>
                    <a:pt x="8010" y="3224"/>
                  </a:lnTo>
                  <a:lnTo>
                    <a:pt x="7716" y="3224"/>
                  </a:lnTo>
                  <a:lnTo>
                    <a:pt x="7653" y="5555"/>
                  </a:lnTo>
                  <a:lnTo>
                    <a:pt x="6439" y="6724"/>
                  </a:lnTo>
                  <a:lnTo>
                    <a:pt x="6501" y="4313"/>
                  </a:lnTo>
                  <a:lnTo>
                    <a:pt x="6207" y="4304"/>
                  </a:lnTo>
                  <a:lnTo>
                    <a:pt x="6135" y="7019"/>
                  </a:lnTo>
                  <a:lnTo>
                    <a:pt x="4947" y="8162"/>
                  </a:lnTo>
                  <a:lnTo>
                    <a:pt x="5010" y="5751"/>
                  </a:lnTo>
                  <a:lnTo>
                    <a:pt x="4715" y="5742"/>
                  </a:lnTo>
                  <a:lnTo>
                    <a:pt x="4644" y="8457"/>
                  </a:lnTo>
                  <a:lnTo>
                    <a:pt x="3483" y="9582"/>
                  </a:lnTo>
                  <a:lnTo>
                    <a:pt x="3537" y="7376"/>
                  </a:lnTo>
                  <a:lnTo>
                    <a:pt x="3233" y="7367"/>
                  </a:lnTo>
                  <a:lnTo>
                    <a:pt x="3170" y="9877"/>
                  </a:lnTo>
                  <a:lnTo>
                    <a:pt x="2277" y="10734"/>
                  </a:lnTo>
                  <a:lnTo>
                    <a:pt x="2322" y="9064"/>
                  </a:lnTo>
                  <a:lnTo>
                    <a:pt x="2027" y="9064"/>
                  </a:lnTo>
                  <a:lnTo>
                    <a:pt x="1974" y="11029"/>
                  </a:lnTo>
                  <a:lnTo>
                    <a:pt x="1259" y="11725"/>
                  </a:lnTo>
                  <a:lnTo>
                    <a:pt x="1286" y="10439"/>
                  </a:lnTo>
                  <a:lnTo>
                    <a:pt x="992" y="10430"/>
                  </a:lnTo>
                  <a:lnTo>
                    <a:pt x="956" y="12020"/>
                  </a:lnTo>
                  <a:lnTo>
                    <a:pt x="0" y="12940"/>
                  </a:lnTo>
                  <a:lnTo>
                    <a:pt x="206" y="13154"/>
                  </a:lnTo>
                  <a:lnTo>
                    <a:pt x="1161" y="12234"/>
                  </a:lnTo>
                  <a:lnTo>
                    <a:pt x="2706" y="12199"/>
                  </a:lnTo>
                  <a:lnTo>
                    <a:pt x="2697" y="11904"/>
                  </a:lnTo>
                  <a:lnTo>
                    <a:pt x="1474" y="11931"/>
                  </a:lnTo>
                  <a:lnTo>
                    <a:pt x="2170" y="11252"/>
                  </a:lnTo>
                  <a:lnTo>
                    <a:pt x="4108" y="11216"/>
                  </a:lnTo>
                  <a:lnTo>
                    <a:pt x="4099" y="10922"/>
                  </a:lnTo>
                  <a:lnTo>
                    <a:pt x="2492" y="10948"/>
                  </a:lnTo>
                  <a:lnTo>
                    <a:pt x="2492" y="10948"/>
                  </a:lnTo>
                  <a:lnTo>
                    <a:pt x="3349" y="10118"/>
                  </a:lnTo>
                  <a:lnTo>
                    <a:pt x="5849" y="10064"/>
                  </a:lnTo>
                  <a:lnTo>
                    <a:pt x="5840" y="9770"/>
                  </a:lnTo>
                  <a:lnTo>
                    <a:pt x="3671" y="9814"/>
                  </a:lnTo>
                  <a:lnTo>
                    <a:pt x="4814" y="8707"/>
                  </a:lnTo>
                  <a:lnTo>
                    <a:pt x="7528" y="8653"/>
                  </a:lnTo>
                  <a:lnTo>
                    <a:pt x="7519" y="8350"/>
                  </a:lnTo>
                  <a:lnTo>
                    <a:pt x="5126" y="8403"/>
                  </a:lnTo>
                  <a:lnTo>
                    <a:pt x="6305" y="7269"/>
                  </a:lnTo>
                  <a:lnTo>
                    <a:pt x="9011" y="7216"/>
                  </a:lnTo>
                  <a:lnTo>
                    <a:pt x="9011" y="6912"/>
                  </a:lnTo>
                  <a:lnTo>
                    <a:pt x="6617" y="6966"/>
                  </a:lnTo>
                  <a:lnTo>
                    <a:pt x="7841" y="5787"/>
                  </a:lnTo>
                  <a:lnTo>
                    <a:pt x="10154" y="5742"/>
                  </a:lnTo>
                  <a:lnTo>
                    <a:pt x="10145" y="5447"/>
                  </a:lnTo>
                  <a:lnTo>
                    <a:pt x="8153" y="5483"/>
                  </a:lnTo>
                  <a:lnTo>
                    <a:pt x="9368" y="4313"/>
                  </a:lnTo>
                  <a:lnTo>
                    <a:pt x="11350" y="4278"/>
                  </a:lnTo>
                  <a:lnTo>
                    <a:pt x="11350" y="3974"/>
                  </a:lnTo>
                  <a:lnTo>
                    <a:pt x="9680" y="4010"/>
                  </a:lnTo>
                  <a:lnTo>
                    <a:pt x="10770" y="2956"/>
                  </a:lnTo>
                  <a:lnTo>
                    <a:pt x="12333" y="2929"/>
                  </a:lnTo>
                  <a:lnTo>
                    <a:pt x="12324" y="2626"/>
                  </a:lnTo>
                  <a:lnTo>
                    <a:pt x="11091" y="2652"/>
                  </a:lnTo>
                  <a:lnTo>
                    <a:pt x="13618" y="215"/>
                  </a:lnTo>
                  <a:lnTo>
                    <a:pt x="13413" y="0"/>
                  </a:lnTo>
                  <a:close/>
                </a:path>
              </a:pathLst>
            </a:custGeom>
            <a:solidFill>
              <a:srgbClr val="1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9;p20"/>
            <p:cNvSpPr/>
            <p:nvPr/>
          </p:nvSpPr>
          <p:spPr>
            <a:xfrm>
              <a:off x="4822448" y="3111297"/>
              <a:ext cx="1017337" cy="1299205"/>
            </a:xfrm>
            <a:custGeom>
              <a:avLst/>
              <a:gdLst/>
              <a:ahLst/>
              <a:cxnLst/>
              <a:rect l="l" t="t" r="r" b="b"/>
              <a:pathLst>
                <a:path w="16664" h="21281" extrusionOk="0">
                  <a:moveTo>
                    <a:pt x="14958" y="0"/>
                  </a:moveTo>
                  <a:lnTo>
                    <a:pt x="14432" y="81"/>
                  </a:lnTo>
                  <a:lnTo>
                    <a:pt x="13851" y="259"/>
                  </a:lnTo>
                  <a:lnTo>
                    <a:pt x="13217" y="527"/>
                  </a:lnTo>
                  <a:lnTo>
                    <a:pt x="12547" y="893"/>
                  </a:lnTo>
                  <a:lnTo>
                    <a:pt x="11833" y="1349"/>
                  </a:lnTo>
                  <a:lnTo>
                    <a:pt x="11092" y="1894"/>
                  </a:lnTo>
                  <a:lnTo>
                    <a:pt x="10324" y="2510"/>
                  </a:lnTo>
                  <a:lnTo>
                    <a:pt x="9538" y="3206"/>
                  </a:lnTo>
                  <a:lnTo>
                    <a:pt x="8734" y="3974"/>
                  </a:lnTo>
                  <a:lnTo>
                    <a:pt x="7520" y="5251"/>
                  </a:lnTo>
                  <a:lnTo>
                    <a:pt x="5886" y="7180"/>
                  </a:lnTo>
                  <a:lnTo>
                    <a:pt x="5091" y="8234"/>
                  </a:lnTo>
                  <a:lnTo>
                    <a:pt x="4305" y="9305"/>
                  </a:lnTo>
                  <a:lnTo>
                    <a:pt x="2939" y="11431"/>
                  </a:lnTo>
                  <a:lnTo>
                    <a:pt x="2072" y="12967"/>
                  </a:lnTo>
                  <a:lnTo>
                    <a:pt x="1572" y="13958"/>
                  </a:lnTo>
                  <a:lnTo>
                    <a:pt x="1135" y="14913"/>
                  </a:lnTo>
                  <a:lnTo>
                    <a:pt x="769" y="15824"/>
                  </a:lnTo>
                  <a:lnTo>
                    <a:pt x="465" y="16691"/>
                  </a:lnTo>
                  <a:lnTo>
                    <a:pt x="233" y="17503"/>
                  </a:lnTo>
                  <a:lnTo>
                    <a:pt x="81" y="18253"/>
                  </a:lnTo>
                  <a:lnTo>
                    <a:pt x="1" y="18941"/>
                  </a:lnTo>
                  <a:lnTo>
                    <a:pt x="1" y="19548"/>
                  </a:lnTo>
                  <a:lnTo>
                    <a:pt x="81" y="20075"/>
                  </a:lnTo>
                  <a:lnTo>
                    <a:pt x="242" y="20513"/>
                  </a:lnTo>
                  <a:lnTo>
                    <a:pt x="492" y="20870"/>
                  </a:lnTo>
                  <a:lnTo>
                    <a:pt x="653" y="20995"/>
                  </a:lnTo>
                  <a:lnTo>
                    <a:pt x="831" y="21111"/>
                  </a:lnTo>
                  <a:lnTo>
                    <a:pt x="1233" y="21254"/>
                  </a:lnTo>
                  <a:lnTo>
                    <a:pt x="1706" y="21280"/>
                  </a:lnTo>
                  <a:lnTo>
                    <a:pt x="2233" y="21200"/>
                  </a:lnTo>
                  <a:lnTo>
                    <a:pt x="2814" y="21022"/>
                  </a:lnTo>
                  <a:lnTo>
                    <a:pt x="3448" y="20754"/>
                  </a:lnTo>
                  <a:lnTo>
                    <a:pt x="4117" y="20388"/>
                  </a:lnTo>
                  <a:lnTo>
                    <a:pt x="4832" y="19932"/>
                  </a:lnTo>
                  <a:lnTo>
                    <a:pt x="5573" y="19387"/>
                  </a:lnTo>
                  <a:lnTo>
                    <a:pt x="6341" y="18771"/>
                  </a:lnTo>
                  <a:lnTo>
                    <a:pt x="7127" y="18075"/>
                  </a:lnTo>
                  <a:lnTo>
                    <a:pt x="7931" y="17307"/>
                  </a:lnTo>
                  <a:lnTo>
                    <a:pt x="9145" y="16030"/>
                  </a:lnTo>
                  <a:lnTo>
                    <a:pt x="10779" y="14101"/>
                  </a:lnTo>
                  <a:lnTo>
                    <a:pt x="11574" y="13047"/>
                  </a:lnTo>
                  <a:lnTo>
                    <a:pt x="12360" y="11975"/>
                  </a:lnTo>
                  <a:lnTo>
                    <a:pt x="13726" y="9850"/>
                  </a:lnTo>
                  <a:lnTo>
                    <a:pt x="14592" y="8314"/>
                  </a:lnTo>
                  <a:lnTo>
                    <a:pt x="15092" y="7323"/>
                  </a:lnTo>
                  <a:lnTo>
                    <a:pt x="15530" y="6367"/>
                  </a:lnTo>
                  <a:lnTo>
                    <a:pt x="15896" y="5457"/>
                  </a:lnTo>
                  <a:lnTo>
                    <a:pt x="16200" y="4590"/>
                  </a:lnTo>
                  <a:lnTo>
                    <a:pt x="16432" y="3778"/>
                  </a:lnTo>
                  <a:lnTo>
                    <a:pt x="16584" y="3028"/>
                  </a:lnTo>
                  <a:lnTo>
                    <a:pt x="16664" y="2340"/>
                  </a:lnTo>
                  <a:lnTo>
                    <a:pt x="16664" y="1733"/>
                  </a:lnTo>
                  <a:lnTo>
                    <a:pt x="16584" y="1206"/>
                  </a:lnTo>
                  <a:lnTo>
                    <a:pt x="16423" y="768"/>
                  </a:lnTo>
                  <a:lnTo>
                    <a:pt x="16173" y="411"/>
                  </a:lnTo>
                  <a:lnTo>
                    <a:pt x="16012" y="286"/>
                  </a:lnTo>
                  <a:lnTo>
                    <a:pt x="15834" y="170"/>
                  </a:lnTo>
                  <a:lnTo>
                    <a:pt x="15432" y="27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5DA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0;p20"/>
            <p:cNvSpPr/>
            <p:nvPr/>
          </p:nvSpPr>
          <p:spPr>
            <a:xfrm>
              <a:off x="4855170" y="3123263"/>
              <a:ext cx="951953" cy="1275273"/>
            </a:xfrm>
            <a:custGeom>
              <a:avLst/>
              <a:gdLst/>
              <a:ahLst/>
              <a:cxnLst/>
              <a:rect l="l" t="t" r="r" b="b"/>
              <a:pathLst>
                <a:path w="15593" h="20889" extrusionOk="0">
                  <a:moveTo>
                    <a:pt x="15351" y="1"/>
                  </a:moveTo>
                  <a:lnTo>
                    <a:pt x="12360" y="4028"/>
                  </a:lnTo>
                  <a:lnTo>
                    <a:pt x="12092" y="2108"/>
                  </a:lnTo>
                  <a:lnTo>
                    <a:pt x="11797" y="2153"/>
                  </a:lnTo>
                  <a:lnTo>
                    <a:pt x="12110" y="4377"/>
                  </a:lnTo>
                  <a:lnTo>
                    <a:pt x="10770" y="6180"/>
                  </a:lnTo>
                  <a:lnTo>
                    <a:pt x="10422" y="3698"/>
                  </a:lnTo>
                  <a:lnTo>
                    <a:pt x="10127" y="3734"/>
                  </a:lnTo>
                  <a:lnTo>
                    <a:pt x="10520" y="6520"/>
                  </a:lnTo>
                  <a:lnTo>
                    <a:pt x="9029" y="8529"/>
                  </a:lnTo>
                  <a:lnTo>
                    <a:pt x="8618" y="5609"/>
                  </a:lnTo>
                  <a:lnTo>
                    <a:pt x="8323" y="5645"/>
                  </a:lnTo>
                  <a:lnTo>
                    <a:pt x="8779" y="8868"/>
                  </a:lnTo>
                  <a:lnTo>
                    <a:pt x="7287" y="10878"/>
                  </a:lnTo>
                  <a:lnTo>
                    <a:pt x="6805" y="7431"/>
                  </a:lnTo>
                  <a:lnTo>
                    <a:pt x="6510" y="7466"/>
                  </a:lnTo>
                  <a:lnTo>
                    <a:pt x="7037" y="11217"/>
                  </a:lnTo>
                  <a:lnTo>
                    <a:pt x="5582" y="13181"/>
                  </a:lnTo>
                  <a:lnTo>
                    <a:pt x="5091" y="9735"/>
                  </a:lnTo>
                  <a:lnTo>
                    <a:pt x="4796" y="9770"/>
                  </a:lnTo>
                  <a:lnTo>
                    <a:pt x="5332" y="13521"/>
                  </a:lnTo>
                  <a:lnTo>
                    <a:pt x="3903" y="15450"/>
                  </a:lnTo>
                  <a:lnTo>
                    <a:pt x="3456" y="12289"/>
                  </a:lnTo>
                  <a:lnTo>
                    <a:pt x="3162" y="12333"/>
                  </a:lnTo>
                  <a:lnTo>
                    <a:pt x="3644" y="15789"/>
                  </a:lnTo>
                  <a:lnTo>
                    <a:pt x="2528" y="17298"/>
                  </a:lnTo>
                  <a:lnTo>
                    <a:pt x="2188" y="14878"/>
                  </a:lnTo>
                  <a:lnTo>
                    <a:pt x="1894" y="14914"/>
                  </a:lnTo>
                  <a:lnTo>
                    <a:pt x="2278" y="17638"/>
                  </a:lnTo>
                  <a:lnTo>
                    <a:pt x="1358" y="18888"/>
                  </a:lnTo>
                  <a:lnTo>
                    <a:pt x="1090" y="16977"/>
                  </a:lnTo>
                  <a:lnTo>
                    <a:pt x="795" y="17021"/>
                  </a:lnTo>
                  <a:lnTo>
                    <a:pt x="1108" y="19227"/>
                  </a:lnTo>
                  <a:lnTo>
                    <a:pt x="1" y="20709"/>
                  </a:lnTo>
                  <a:lnTo>
                    <a:pt x="242" y="20888"/>
                  </a:lnTo>
                  <a:lnTo>
                    <a:pt x="1349" y="19397"/>
                  </a:lnTo>
                  <a:lnTo>
                    <a:pt x="3465" y="19004"/>
                  </a:lnTo>
                  <a:lnTo>
                    <a:pt x="3412" y="18709"/>
                  </a:lnTo>
                  <a:lnTo>
                    <a:pt x="1608" y="19048"/>
                  </a:lnTo>
                  <a:lnTo>
                    <a:pt x="1608" y="19048"/>
                  </a:lnTo>
                  <a:lnTo>
                    <a:pt x="2501" y="17834"/>
                  </a:lnTo>
                  <a:lnTo>
                    <a:pt x="5162" y="17334"/>
                  </a:lnTo>
                  <a:lnTo>
                    <a:pt x="5108" y="17039"/>
                  </a:lnTo>
                  <a:lnTo>
                    <a:pt x="2760" y="17486"/>
                  </a:lnTo>
                  <a:lnTo>
                    <a:pt x="3858" y="16012"/>
                  </a:lnTo>
                  <a:lnTo>
                    <a:pt x="7269" y="15369"/>
                  </a:lnTo>
                  <a:lnTo>
                    <a:pt x="7216" y="15075"/>
                  </a:lnTo>
                  <a:lnTo>
                    <a:pt x="4117" y="15664"/>
                  </a:lnTo>
                  <a:lnTo>
                    <a:pt x="5528" y="13753"/>
                  </a:lnTo>
                  <a:lnTo>
                    <a:pt x="9234" y="13056"/>
                  </a:lnTo>
                  <a:lnTo>
                    <a:pt x="9181" y="12762"/>
                  </a:lnTo>
                  <a:lnTo>
                    <a:pt x="5787" y="13405"/>
                  </a:lnTo>
                  <a:lnTo>
                    <a:pt x="5787" y="13405"/>
                  </a:lnTo>
                  <a:lnTo>
                    <a:pt x="7234" y="11449"/>
                  </a:lnTo>
                  <a:lnTo>
                    <a:pt x="10940" y="10753"/>
                  </a:lnTo>
                  <a:lnTo>
                    <a:pt x="10886" y="10458"/>
                  </a:lnTo>
                  <a:lnTo>
                    <a:pt x="7493" y="11101"/>
                  </a:lnTo>
                  <a:lnTo>
                    <a:pt x="7493" y="11101"/>
                  </a:lnTo>
                  <a:lnTo>
                    <a:pt x="8993" y="9083"/>
                  </a:lnTo>
                  <a:lnTo>
                    <a:pt x="12154" y="8484"/>
                  </a:lnTo>
                  <a:lnTo>
                    <a:pt x="12101" y="8190"/>
                  </a:lnTo>
                  <a:lnTo>
                    <a:pt x="9252" y="8725"/>
                  </a:lnTo>
                  <a:lnTo>
                    <a:pt x="10743" y="6716"/>
                  </a:lnTo>
                  <a:lnTo>
                    <a:pt x="13467" y="6207"/>
                  </a:lnTo>
                  <a:lnTo>
                    <a:pt x="13404" y="5913"/>
                  </a:lnTo>
                  <a:lnTo>
                    <a:pt x="11002" y="6368"/>
                  </a:lnTo>
                  <a:lnTo>
                    <a:pt x="12351" y="4546"/>
                  </a:lnTo>
                  <a:lnTo>
                    <a:pt x="14494" y="4144"/>
                  </a:lnTo>
                  <a:lnTo>
                    <a:pt x="14440" y="3850"/>
                  </a:lnTo>
                  <a:lnTo>
                    <a:pt x="12610" y="4198"/>
                  </a:lnTo>
                  <a:lnTo>
                    <a:pt x="15592" y="171"/>
                  </a:lnTo>
                  <a:lnTo>
                    <a:pt x="15351" y="1"/>
                  </a:lnTo>
                  <a:close/>
                </a:path>
              </a:pathLst>
            </a:custGeom>
            <a:solidFill>
              <a:srgbClr val="FFF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1;p20"/>
            <p:cNvSpPr/>
            <p:nvPr/>
          </p:nvSpPr>
          <p:spPr>
            <a:xfrm>
              <a:off x="3128626" y="3683161"/>
              <a:ext cx="854883" cy="830402"/>
            </a:xfrm>
            <a:custGeom>
              <a:avLst/>
              <a:gdLst/>
              <a:ahLst/>
              <a:cxnLst/>
              <a:rect l="l" t="t" r="r" b="b"/>
              <a:pathLst>
                <a:path w="14003" h="13602" extrusionOk="0">
                  <a:moveTo>
                    <a:pt x="1402" y="1"/>
                  </a:moveTo>
                  <a:lnTo>
                    <a:pt x="1009" y="10"/>
                  </a:lnTo>
                  <a:lnTo>
                    <a:pt x="679" y="81"/>
                  </a:lnTo>
                  <a:lnTo>
                    <a:pt x="411" y="233"/>
                  </a:lnTo>
                  <a:lnTo>
                    <a:pt x="295" y="331"/>
                  </a:lnTo>
                  <a:lnTo>
                    <a:pt x="197" y="447"/>
                  </a:lnTo>
                  <a:lnTo>
                    <a:pt x="63" y="724"/>
                  </a:lnTo>
                  <a:lnTo>
                    <a:pt x="0" y="1064"/>
                  </a:lnTo>
                  <a:lnTo>
                    <a:pt x="0" y="1448"/>
                  </a:lnTo>
                  <a:lnTo>
                    <a:pt x="81" y="1885"/>
                  </a:lnTo>
                  <a:lnTo>
                    <a:pt x="215" y="2358"/>
                  </a:lnTo>
                  <a:lnTo>
                    <a:pt x="527" y="3144"/>
                  </a:lnTo>
                  <a:lnTo>
                    <a:pt x="1161" y="4305"/>
                  </a:lnTo>
                  <a:lnTo>
                    <a:pt x="2018" y="5564"/>
                  </a:lnTo>
                  <a:lnTo>
                    <a:pt x="3063" y="6886"/>
                  </a:lnTo>
                  <a:lnTo>
                    <a:pt x="4296" y="8234"/>
                  </a:lnTo>
                  <a:lnTo>
                    <a:pt x="4974" y="8904"/>
                  </a:lnTo>
                  <a:lnTo>
                    <a:pt x="5671" y="9556"/>
                  </a:lnTo>
                  <a:lnTo>
                    <a:pt x="7064" y="10735"/>
                  </a:lnTo>
                  <a:lnTo>
                    <a:pt x="8421" y="11735"/>
                  </a:lnTo>
                  <a:lnTo>
                    <a:pt x="9707" y="12548"/>
                  </a:lnTo>
                  <a:lnTo>
                    <a:pt x="10895" y="13137"/>
                  </a:lnTo>
                  <a:lnTo>
                    <a:pt x="11690" y="13423"/>
                  </a:lnTo>
                  <a:lnTo>
                    <a:pt x="12172" y="13548"/>
                  </a:lnTo>
                  <a:lnTo>
                    <a:pt x="12609" y="13601"/>
                  </a:lnTo>
                  <a:lnTo>
                    <a:pt x="12993" y="13592"/>
                  </a:lnTo>
                  <a:lnTo>
                    <a:pt x="13324" y="13512"/>
                  </a:lnTo>
                  <a:lnTo>
                    <a:pt x="13601" y="13369"/>
                  </a:lnTo>
                  <a:lnTo>
                    <a:pt x="13708" y="13271"/>
                  </a:lnTo>
                  <a:lnTo>
                    <a:pt x="13806" y="13155"/>
                  </a:lnTo>
                  <a:lnTo>
                    <a:pt x="13940" y="12878"/>
                  </a:lnTo>
                  <a:lnTo>
                    <a:pt x="14002" y="12539"/>
                  </a:lnTo>
                  <a:lnTo>
                    <a:pt x="14002" y="12155"/>
                  </a:lnTo>
                  <a:lnTo>
                    <a:pt x="13931" y="11717"/>
                  </a:lnTo>
                  <a:lnTo>
                    <a:pt x="13788" y="11244"/>
                  </a:lnTo>
                  <a:lnTo>
                    <a:pt x="13476" y="10458"/>
                  </a:lnTo>
                  <a:lnTo>
                    <a:pt x="12842" y="9297"/>
                  </a:lnTo>
                  <a:lnTo>
                    <a:pt x="11984" y="8038"/>
                  </a:lnTo>
                  <a:lnTo>
                    <a:pt x="10940" y="6716"/>
                  </a:lnTo>
                  <a:lnTo>
                    <a:pt x="9707" y="5368"/>
                  </a:lnTo>
                  <a:lnTo>
                    <a:pt x="9028" y="4698"/>
                  </a:lnTo>
                  <a:lnTo>
                    <a:pt x="8332" y="4046"/>
                  </a:lnTo>
                  <a:lnTo>
                    <a:pt x="6939" y="2867"/>
                  </a:lnTo>
                  <a:lnTo>
                    <a:pt x="5582" y="1858"/>
                  </a:lnTo>
                  <a:lnTo>
                    <a:pt x="4296" y="1055"/>
                  </a:lnTo>
                  <a:lnTo>
                    <a:pt x="3108" y="465"/>
                  </a:lnTo>
                  <a:lnTo>
                    <a:pt x="2313" y="180"/>
                  </a:lnTo>
                  <a:lnTo>
                    <a:pt x="1831" y="55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rgbClr val="31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2;p20"/>
            <p:cNvSpPr/>
            <p:nvPr/>
          </p:nvSpPr>
          <p:spPr>
            <a:xfrm>
              <a:off x="3140592" y="3696837"/>
              <a:ext cx="830952" cy="803052"/>
            </a:xfrm>
            <a:custGeom>
              <a:avLst/>
              <a:gdLst/>
              <a:ahLst/>
              <a:cxnLst/>
              <a:rect l="l" t="t" r="r" b="b"/>
              <a:pathLst>
                <a:path w="13611" h="13154" extrusionOk="0">
                  <a:moveTo>
                    <a:pt x="206" y="0"/>
                  </a:moveTo>
                  <a:lnTo>
                    <a:pt x="1" y="215"/>
                  </a:lnTo>
                  <a:lnTo>
                    <a:pt x="2528" y="2652"/>
                  </a:lnTo>
                  <a:lnTo>
                    <a:pt x="1287" y="2626"/>
                  </a:lnTo>
                  <a:lnTo>
                    <a:pt x="1278" y="2929"/>
                  </a:lnTo>
                  <a:lnTo>
                    <a:pt x="2840" y="2956"/>
                  </a:lnTo>
                  <a:lnTo>
                    <a:pt x="3930" y="4010"/>
                  </a:lnTo>
                  <a:lnTo>
                    <a:pt x="2269" y="3974"/>
                  </a:lnTo>
                  <a:lnTo>
                    <a:pt x="2260" y="4278"/>
                  </a:lnTo>
                  <a:lnTo>
                    <a:pt x="4242" y="4313"/>
                  </a:lnTo>
                  <a:lnTo>
                    <a:pt x="5457" y="5483"/>
                  </a:lnTo>
                  <a:lnTo>
                    <a:pt x="3466" y="5447"/>
                  </a:lnTo>
                  <a:lnTo>
                    <a:pt x="3466" y="5742"/>
                  </a:lnTo>
                  <a:lnTo>
                    <a:pt x="5778" y="5787"/>
                  </a:lnTo>
                  <a:lnTo>
                    <a:pt x="6993" y="6966"/>
                  </a:lnTo>
                  <a:lnTo>
                    <a:pt x="4609" y="6912"/>
                  </a:lnTo>
                  <a:lnTo>
                    <a:pt x="4600" y="7216"/>
                  </a:lnTo>
                  <a:lnTo>
                    <a:pt x="7305" y="7269"/>
                  </a:lnTo>
                  <a:lnTo>
                    <a:pt x="8484" y="8403"/>
                  </a:lnTo>
                  <a:lnTo>
                    <a:pt x="6091" y="8350"/>
                  </a:lnTo>
                  <a:lnTo>
                    <a:pt x="6091" y="8653"/>
                  </a:lnTo>
                  <a:lnTo>
                    <a:pt x="8797" y="8707"/>
                  </a:lnTo>
                  <a:lnTo>
                    <a:pt x="9949" y="9814"/>
                  </a:lnTo>
                  <a:lnTo>
                    <a:pt x="7779" y="9770"/>
                  </a:lnTo>
                  <a:lnTo>
                    <a:pt x="7770" y="10064"/>
                  </a:lnTo>
                  <a:lnTo>
                    <a:pt x="10261" y="10118"/>
                  </a:lnTo>
                  <a:lnTo>
                    <a:pt x="11127" y="10948"/>
                  </a:lnTo>
                  <a:lnTo>
                    <a:pt x="9511" y="10922"/>
                  </a:lnTo>
                  <a:lnTo>
                    <a:pt x="9502" y="11216"/>
                  </a:lnTo>
                  <a:lnTo>
                    <a:pt x="11440" y="11252"/>
                  </a:lnTo>
                  <a:lnTo>
                    <a:pt x="12137" y="11931"/>
                  </a:lnTo>
                  <a:lnTo>
                    <a:pt x="10913" y="11904"/>
                  </a:lnTo>
                  <a:lnTo>
                    <a:pt x="10913" y="12199"/>
                  </a:lnTo>
                  <a:lnTo>
                    <a:pt x="12449" y="12234"/>
                  </a:lnTo>
                  <a:lnTo>
                    <a:pt x="13405" y="13154"/>
                  </a:lnTo>
                  <a:lnTo>
                    <a:pt x="13610" y="12940"/>
                  </a:lnTo>
                  <a:lnTo>
                    <a:pt x="12663" y="12020"/>
                  </a:lnTo>
                  <a:lnTo>
                    <a:pt x="12619" y="10430"/>
                  </a:lnTo>
                  <a:lnTo>
                    <a:pt x="12324" y="10439"/>
                  </a:lnTo>
                  <a:lnTo>
                    <a:pt x="12360" y="11725"/>
                  </a:lnTo>
                  <a:lnTo>
                    <a:pt x="11637" y="11029"/>
                  </a:lnTo>
                  <a:lnTo>
                    <a:pt x="11592" y="9064"/>
                  </a:lnTo>
                  <a:lnTo>
                    <a:pt x="11288" y="9064"/>
                  </a:lnTo>
                  <a:lnTo>
                    <a:pt x="11333" y="10734"/>
                  </a:lnTo>
                  <a:lnTo>
                    <a:pt x="10440" y="9877"/>
                  </a:lnTo>
                  <a:lnTo>
                    <a:pt x="10377" y="7367"/>
                  </a:lnTo>
                  <a:lnTo>
                    <a:pt x="10083" y="7376"/>
                  </a:lnTo>
                  <a:lnTo>
                    <a:pt x="10136" y="9582"/>
                  </a:lnTo>
                  <a:lnTo>
                    <a:pt x="8966" y="8457"/>
                  </a:lnTo>
                  <a:lnTo>
                    <a:pt x="8904" y="5742"/>
                  </a:lnTo>
                  <a:lnTo>
                    <a:pt x="8600" y="5751"/>
                  </a:lnTo>
                  <a:lnTo>
                    <a:pt x="8663" y="8162"/>
                  </a:lnTo>
                  <a:lnTo>
                    <a:pt x="8663" y="8162"/>
                  </a:lnTo>
                  <a:lnTo>
                    <a:pt x="7484" y="7019"/>
                  </a:lnTo>
                  <a:lnTo>
                    <a:pt x="7413" y="4304"/>
                  </a:lnTo>
                  <a:lnTo>
                    <a:pt x="7118" y="4313"/>
                  </a:lnTo>
                  <a:lnTo>
                    <a:pt x="7172" y="6724"/>
                  </a:lnTo>
                  <a:lnTo>
                    <a:pt x="7172" y="6724"/>
                  </a:lnTo>
                  <a:lnTo>
                    <a:pt x="5957" y="5555"/>
                  </a:lnTo>
                  <a:lnTo>
                    <a:pt x="5903" y="3224"/>
                  </a:lnTo>
                  <a:lnTo>
                    <a:pt x="5600" y="3224"/>
                  </a:lnTo>
                  <a:lnTo>
                    <a:pt x="5653" y="5260"/>
                  </a:lnTo>
                  <a:lnTo>
                    <a:pt x="4439" y="4090"/>
                  </a:lnTo>
                  <a:lnTo>
                    <a:pt x="4385" y="2072"/>
                  </a:lnTo>
                  <a:lnTo>
                    <a:pt x="4091" y="2081"/>
                  </a:lnTo>
                  <a:lnTo>
                    <a:pt x="4135" y="3795"/>
                  </a:lnTo>
                  <a:lnTo>
                    <a:pt x="3046" y="2751"/>
                  </a:lnTo>
                  <a:lnTo>
                    <a:pt x="3010" y="1143"/>
                  </a:lnTo>
                  <a:lnTo>
                    <a:pt x="2707" y="1152"/>
                  </a:lnTo>
                  <a:lnTo>
                    <a:pt x="2742" y="245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1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3;p20"/>
            <p:cNvSpPr/>
            <p:nvPr/>
          </p:nvSpPr>
          <p:spPr>
            <a:xfrm>
              <a:off x="3183693" y="3111297"/>
              <a:ext cx="1016788" cy="1299205"/>
            </a:xfrm>
            <a:custGeom>
              <a:avLst/>
              <a:gdLst/>
              <a:ahLst/>
              <a:cxnLst/>
              <a:rect l="l" t="t" r="r" b="b"/>
              <a:pathLst>
                <a:path w="16655" h="21281" extrusionOk="0">
                  <a:moveTo>
                    <a:pt x="1697" y="0"/>
                  </a:moveTo>
                  <a:lnTo>
                    <a:pt x="1233" y="27"/>
                  </a:lnTo>
                  <a:lnTo>
                    <a:pt x="822" y="170"/>
                  </a:lnTo>
                  <a:lnTo>
                    <a:pt x="652" y="286"/>
                  </a:lnTo>
                  <a:lnTo>
                    <a:pt x="491" y="411"/>
                  </a:lnTo>
                  <a:lnTo>
                    <a:pt x="241" y="768"/>
                  </a:lnTo>
                  <a:lnTo>
                    <a:pt x="81" y="1206"/>
                  </a:lnTo>
                  <a:lnTo>
                    <a:pt x="0" y="1733"/>
                  </a:lnTo>
                  <a:lnTo>
                    <a:pt x="0" y="2340"/>
                  </a:lnTo>
                  <a:lnTo>
                    <a:pt x="72" y="3028"/>
                  </a:lnTo>
                  <a:lnTo>
                    <a:pt x="232" y="3778"/>
                  </a:lnTo>
                  <a:lnTo>
                    <a:pt x="456" y="4590"/>
                  </a:lnTo>
                  <a:lnTo>
                    <a:pt x="759" y="5457"/>
                  </a:lnTo>
                  <a:lnTo>
                    <a:pt x="1125" y="6367"/>
                  </a:lnTo>
                  <a:lnTo>
                    <a:pt x="1563" y="7323"/>
                  </a:lnTo>
                  <a:lnTo>
                    <a:pt x="2072" y="8314"/>
                  </a:lnTo>
                  <a:lnTo>
                    <a:pt x="2938" y="9850"/>
                  </a:lnTo>
                  <a:lnTo>
                    <a:pt x="4304" y="11975"/>
                  </a:lnTo>
                  <a:lnTo>
                    <a:pt x="5081" y="13047"/>
                  </a:lnTo>
                  <a:lnTo>
                    <a:pt x="5885" y="14101"/>
                  </a:lnTo>
                  <a:lnTo>
                    <a:pt x="7510" y="16030"/>
                  </a:lnTo>
                  <a:lnTo>
                    <a:pt x="8734" y="17307"/>
                  </a:lnTo>
                  <a:lnTo>
                    <a:pt x="9528" y="18075"/>
                  </a:lnTo>
                  <a:lnTo>
                    <a:pt x="10323" y="18771"/>
                  </a:lnTo>
                  <a:lnTo>
                    <a:pt x="11091" y="19387"/>
                  </a:lnTo>
                  <a:lnTo>
                    <a:pt x="11832" y="19932"/>
                  </a:lnTo>
                  <a:lnTo>
                    <a:pt x="12538" y="20388"/>
                  </a:lnTo>
                  <a:lnTo>
                    <a:pt x="13208" y="20754"/>
                  </a:lnTo>
                  <a:lnTo>
                    <a:pt x="13842" y="21022"/>
                  </a:lnTo>
                  <a:lnTo>
                    <a:pt x="14422" y="21200"/>
                  </a:lnTo>
                  <a:lnTo>
                    <a:pt x="14958" y="21280"/>
                  </a:lnTo>
                  <a:lnTo>
                    <a:pt x="15422" y="21254"/>
                  </a:lnTo>
                  <a:lnTo>
                    <a:pt x="15833" y="21111"/>
                  </a:lnTo>
                  <a:lnTo>
                    <a:pt x="16003" y="20995"/>
                  </a:lnTo>
                  <a:lnTo>
                    <a:pt x="16163" y="20870"/>
                  </a:lnTo>
                  <a:lnTo>
                    <a:pt x="16414" y="20513"/>
                  </a:lnTo>
                  <a:lnTo>
                    <a:pt x="16574" y="20075"/>
                  </a:lnTo>
                  <a:lnTo>
                    <a:pt x="16655" y="19548"/>
                  </a:lnTo>
                  <a:lnTo>
                    <a:pt x="16655" y="18941"/>
                  </a:lnTo>
                  <a:lnTo>
                    <a:pt x="16574" y="18253"/>
                  </a:lnTo>
                  <a:lnTo>
                    <a:pt x="16422" y="17503"/>
                  </a:lnTo>
                  <a:lnTo>
                    <a:pt x="16199" y="16691"/>
                  </a:lnTo>
                  <a:lnTo>
                    <a:pt x="15896" y="15824"/>
                  </a:lnTo>
                  <a:lnTo>
                    <a:pt x="15521" y="14913"/>
                  </a:lnTo>
                  <a:lnTo>
                    <a:pt x="15083" y="13958"/>
                  </a:lnTo>
                  <a:lnTo>
                    <a:pt x="14583" y="12967"/>
                  </a:lnTo>
                  <a:lnTo>
                    <a:pt x="13717" y="11431"/>
                  </a:lnTo>
                  <a:lnTo>
                    <a:pt x="12350" y="9305"/>
                  </a:lnTo>
                  <a:lnTo>
                    <a:pt x="11573" y="8234"/>
                  </a:lnTo>
                  <a:lnTo>
                    <a:pt x="10770" y="7180"/>
                  </a:lnTo>
                  <a:lnTo>
                    <a:pt x="9145" y="5251"/>
                  </a:lnTo>
                  <a:lnTo>
                    <a:pt x="7921" y="3974"/>
                  </a:lnTo>
                  <a:lnTo>
                    <a:pt x="7117" y="3206"/>
                  </a:lnTo>
                  <a:lnTo>
                    <a:pt x="6332" y="2510"/>
                  </a:lnTo>
                  <a:lnTo>
                    <a:pt x="5564" y="1894"/>
                  </a:lnTo>
                  <a:lnTo>
                    <a:pt x="4822" y="1349"/>
                  </a:lnTo>
                  <a:lnTo>
                    <a:pt x="4117" y="893"/>
                  </a:lnTo>
                  <a:lnTo>
                    <a:pt x="3438" y="527"/>
                  </a:lnTo>
                  <a:lnTo>
                    <a:pt x="2813" y="259"/>
                  </a:lnTo>
                  <a:lnTo>
                    <a:pt x="2233" y="81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5DA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4;p20"/>
            <p:cNvSpPr/>
            <p:nvPr/>
          </p:nvSpPr>
          <p:spPr>
            <a:xfrm>
              <a:off x="3215866" y="3123263"/>
              <a:ext cx="952441" cy="1275273"/>
            </a:xfrm>
            <a:custGeom>
              <a:avLst/>
              <a:gdLst/>
              <a:ahLst/>
              <a:cxnLst/>
              <a:rect l="l" t="t" r="r" b="b"/>
              <a:pathLst>
                <a:path w="15601" h="20889" extrusionOk="0">
                  <a:moveTo>
                    <a:pt x="241" y="1"/>
                  </a:moveTo>
                  <a:lnTo>
                    <a:pt x="0" y="180"/>
                  </a:lnTo>
                  <a:lnTo>
                    <a:pt x="2983" y="4198"/>
                  </a:lnTo>
                  <a:lnTo>
                    <a:pt x="1161" y="3850"/>
                  </a:lnTo>
                  <a:lnTo>
                    <a:pt x="1098" y="4144"/>
                  </a:lnTo>
                  <a:lnTo>
                    <a:pt x="3242" y="4546"/>
                  </a:lnTo>
                  <a:lnTo>
                    <a:pt x="4590" y="6368"/>
                  </a:lnTo>
                  <a:lnTo>
                    <a:pt x="2188" y="5913"/>
                  </a:lnTo>
                  <a:lnTo>
                    <a:pt x="2134" y="6207"/>
                  </a:lnTo>
                  <a:lnTo>
                    <a:pt x="4849" y="6716"/>
                  </a:lnTo>
                  <a:lnTo>
                    <a:pt x="6340" y="8725"/>
                  </a:lnTo>
                  <a:lnTo>
                    <a:pt x="3492" y="8190"/>
                  </a:lnTo>
                  <a:lnTo>
                    <a:pt x="3438" y="8484"/>
                  </a:lnTo>
                  <a:lnTo>
                    <a:pt x="6608" y="9083"/>
                  </a:lnTo>
                  <a:lnTo>
                    <a:pt x="8100" y="11101"/>
                  </a:lnTo>
                  <a:lnTo>
                    <a:pt x="8100" y="11101"/>
                  </a:lnTo>
                  <a:lnTo>
                    <a:pt x="4706" y="10458"/>
                  </a:lnTo>
                  <a:lnTo>
                    <a:pt x="4653" y="10753"/>
                  </a:lnTo>
                  <a:lnTo>
                    <a:pt x="8359" y="11449"/>
                  </a:lnTo>
                  <a:lnTo>
                    <a:pt x="9805" y="13405"/>
                  </a:lnTo>
                  <a:lnTo>
                    <a:pt x="6412" y="12762"/>
                  </a:lnTo>
                  <a:lnTo>
                    <a:pt x="6358" y="13056"/>
                  </a:lnTo>
                  <a:lnTo>
                    <a:pt x="10064" y="13753"/>
                  </a:lnTo>
                  <a:lnTo>
                    <a:pt x="11484" y="15664"/>
                  </a:lnTo>
                  <a:lnTo>
                    <a:pt x="11484" y="15664"/>
                  </a:lnTo>
                  <a:lnTo>
                    <a:pt x="8385" y="15075"/>
                  </a:lnTo>
                  <a:lnTo>
                    <a:pt x="8332" y="15369"/>
                  </a:lnTo>
                  <a:lnTo>
                    <a:pt x="11743" y="16012"/>
                  </a:lnTo>
                  <a:lnTo>
                    <a:pt x="12832" y="17486"/>
                  </a:lnTo>
                  <a:lnTo>
                    <a:pt x="10493" y="17039"/>
                  </a:lnTo>
                  <a:lnTo>
                    <a:pt x="10439" y="17334"/>
                  </a:lnTo>
                  <a:lnTo>
                    <a:pt x="13091" y="17834"/>
                  </a:lnTo>
                  <a:lnTo>
                    <a:pt x="13993" y="19048"/>
                  </a:lnTo>
                  <a:lnTo>
                    <a:pt x="12189" y="18709"/>
                  </a:lnTo>
                  <a:lnTo>
                    <a:pt x="12127" y="19004"/>
                  </a:lnTo>
                  <a:lnTo>
                    <a:pt x="14252" y="19397"/>
                  </a:lnTo>
                  <a:lnTo>
                    <a:pt x="15360" y="20888"/>
                  </a:lnTo>
                  <a:lnTo>
                    <a:pt x="15601" y="20718"/>
                  </a:lnTo>
                  <a:lnTo>
                    <a:pt x="14493" y="19227"/>
                  </a:lnTo>
                  <a:lnTo>
                    <a:pt x="14806" y="17021"/>
                  </a:lnTo>
                  <a:lnTo>
                    <a:pt x="14511" y="16977"/>
                  </a:lnTo>
                  <a:lnTo>
                    <a:pt x="14243" y="18888"/>
                  </a:lnTo>
                  <a:lnTo>
                    <a:pt x="13324" y="17638"/>
                  </a:lnTo>
                  <a:lnTo>
                    <a:pt x="13708" y="14914"/>
                  </a:lnTo>
                  <a:lnTo>
                    <a:pt x="13413" y="14878"/>
                  </a:lnTo>
                  <a:lnTo>
                    <a:pt x="13065" y="17298"/>
                  </a:lnTo>
                  <a:lnTo>
                    <a:pt x="11948" y="15789"/>
                  </a:lnTo>
                  <a:lnTo>
                    <a:pt x="12440" y="12333"/>
                  </a:lnTo>
                  <a:lnTo>
                    <a:pt x="12145" y="12289"/>
                  </a:lnTo>
                  <a:lnTo>
                    <a:pt x="11698" y="15450"/>
                  </a:lnTo>
                  <a:lnTo>
                    <a:pt x="10270" y="13521"/>
                  </a:lnTo>
                  <a:lnTo>
                    <a:pt x="10796" y="9770"/>
                  </a:lnTo>
                  <a:lnTo>
                    <a:pt x="10502" y="9735"/>
                  </a:lnTo>
                  <a:lnTo>
                    <a:pt x="10011" y="13181"/>
                  </a:lnTo>
                  <a:lnTo>
                    <a:pt x="8564" y="11217"/>
                  </a:lnTo>
                  <a:lnTo>
                    <a:pt x="9091" y="7466"/>
                  </a:lnTo>
                  <a:lnTo>
                    <a:pt x="8796" y="7431"/>
                  </a:lnTo>
                  <a:lnTo>
                    <a:pt x="8305" y="10878"/>
                  </a:lnTo>
                  <a:lnTo>
                    <a:pt x="6814" y="8868"/>
                  </a:lnTo>
                  <a:lnTo>
                    <a:pt x="7269" y="5645"/>
                  </a:lnTo>
                  <a:lnTo>
                    <a:pt x="6974" y="5609"/>
                  </a:lnTo>
                  <a:lnTo>
                    <a:pt x="6564" y="8529"/>
                  </a:lnTo>
                  <a:lnTo>
                    <a:pt x="5081" y="6520"/>
                  </a:lnTo>
                  <a:lnTo>
                    <a:pt x="5474" y="3734"/>
                  </a:lnTo>
                  <a:lnTo>
                    <a:pt x="5179" y="3698"/>
                  </a:lnTo>
                  <a:lnTo>
                    <a:pt x="4822" y="6180"/>
                  </a:lnTo>
                  <a:lnTo>
                    <a:pt x="3483" y="4377"/>
                  </a:lnTo>
                  <a:lnTo>
                    <a:pt x="3795" y="2153"/>
                  </a:lnTo>
                  <a:lnTo>
                    <a:pt x="3501" y="2108"/>
                  </a:lnTo>
                  <a:lnTo>
                    <a:pt x="3233" y="4028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F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5;p20"/>
            <p:cNvSpPr/>
            <p:nvPr/>
          </p:nvSpPr>
          <p:spPr>
            <a:xfrm>
              <a:off x="3705972" y="1412492"/>
              <a:ext cx="339133" cy="473809"/>
            </a:xfrm>
            <a:custGeom>
              <a:avLst/>
              <a:gdLst/>
              <a:ahLst/>
              <a:cxnLst/>
              <a:rect l="l" t="t" r="r" b="b"/>
              <a:pathLst>
                <a:path w="5555" h="7761" extrusionOk="0">
                  <a:moveTo>
                    <a:pt x="5430" y="1"/>
                  </a:moveTo>
                  <a:lnTo>
                    <a:pt x="5403" y="99"/>
                  </a:lnTo>
                  <a:lnTo>
                    <a:pt x="5188" y="706"/>
                  </a:lnTo>
                  <a:lnTo>
                    <a:pt x="4929" y="1260"/>
                  </a:lnTo>
                  <a:lnTo>
                    <a:pt x="4572" y="1894"/>
                  </a:lnTo>
                  <a:lnTo>
                    <a:pt x="4108" y="2555"/>
                  </a:lnTo>
                  <a:lnTo>
                    <a:pt x="3519" y="3189"/>
                  </a:lnTo>
                  <a:lnTo>
                    <a:pt x="2983" y="3608"/>
                  </a:lnTo>
                  <a:lnTo>
                    <a:pt x="2590" y="3858"/>
                  </a:lnTo>
                  <a:lnTo>
                    <a:pt x="2376" y="3966"/>
                  </a:lnTo>
                  <a:lnTo>
                    <a:pt x="2054" y="4135"/>
                  </a:lnTo>
                  <a:lnTo>
                    <a:pt x="1483" y="4537"/>
                  </a:lnTo>
                  <a:lnTo>
                    <a:pt x="1000" y="4993"/>
                  </a:lnTo>
                  <a:lnTo>
                    <a:pt x="616" y="5493"/>
                  </a:lnTo>
                  <a:lnTo>
                    <a:pt x="313" y="6020"/>
                  </a:lnTo>
                  <a:lnTo>
                    <a:pt x="116" y="6546"/>
                  </a:lnTo>
                  <a:lnTo>
                    <a:pt x="9" y="7055"/>
                  </a:lnTo>
                  <a:lnTo>
                    <a:pt x="0" y="7538"/>
                  </a:lnTo>
                  <a:lnTo>
                    <a:pt x="36" y="7761"/>
                  </a:lnTo>
                  <a:lnTo>
                    <a:pt x="161" y="7734"/>
                  </a:lnTo>
                  <a:lnTo>
                    <a:pt x="134" y="7547"/>
                  </a:lnTo>
                  <a:lnTo>
                    <a:pt x="143" y="7118"/>
                  </a:lnTo>
                  <a:lnTo>
                    <a:pt x="232" y="6636"/>
                  </a:lnTo>
                  <a:lnTo>
                    <a:pt x="420" y="6136"/>
                  </a:lnTo>
                  <a:lnTo>
                    <a:pt x="697" y="5627"/>
                  </a:lnTo>
                  <a:lnTo>
                    <a:pt x="1072" y="5127"/>
                  </a:lnTo>
                  <a:lnTo>
                    <a:pt x="1536" y="4662"/>
                  </a:lnTo>
                  <a:lnTo>
                    <a:pt x="2108" y="4260"/>
                  </a:lnTo>
                  <a:lnTo>
                    <a:pt x="2429" y="4091"/>
                  </a:lnTo>
                  <a:lnTo>
                    <a:pt x="2652" y="3975"/>
                  </a:lnTo>
                  <a:lnTo>
                    <a:pt x="3054" y="3725"/>
                  </a:lnTo>
                  <a:lnTo>
                    <a:pt x="3599" y="3287"/>
                  </a:lnTo>
                  <a:lnTo>
                    <a:pt x="4206" y="2644"/>
                  </a:lnTo>
                  <a:lnTo>
                    <a:pt x="4679" y="1965"/>
                  </a:lnTo>
                  <a:lnTo>
                    <a:pt x="5046" y="1322"/>
                  </a:lnTo>
                  <a:lnTo>
                    <a:pt x="5305" y="751"/>
                  </a:lnTo>
                  <a:lnTo>
                    <a:pt x="5528" y="135"/>
                  </a:lnTo>
                  <a:lnTo>
                    <a:pt x="5555" y="36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6;p20"/>
            <p:cNvSpPr/>
            <p:nvPr/>
          </p:nvSpPr>
          <p:spPr>
            <a:xfrm>
              <a:off x="3759940" y="2019278"/>
              <a:ext cx="210500" cy="380036"/>
            </a:xfrm>
            <a:custGeom>
              <a:avLst/>
              <a:gdLst/>
              <a:ahLst/>
              <a:cxnLst/>
              <a:rect l="l" t="t" r="r" b="b"/>
              <a:pathLst>
                <a:path w="3448" h="6225" extrusionOk="0">
                  <a:moveTo>
                    <a:pt x="857" y="1"/>
                  </a:moveTo>
                  <a:lnTo>
                    <a:pt x="813" y="72"/>
                  </a:lnTo>
                  <a:lnTo>
                    <a:pt x="465" y="760"/>
                  </a:lnTo>
                  <a:lnTo>
                    <a:pt x="170" y="1599"/>
                  </a:lnTo>
                  <a:lnTo>
                    <a:pt x="36" y="2242"/>
                  </a:lnTo>
                  <a:lnTo>
                    <a:pt x="0" y="2930"/>
                  </a:lnTo>
                  <a:lnTo>
                    <a:pt x="63" y="3448"/>
                  </a:lnTo>
                  <a:lnTo>
                    <a:pt x="152" y="3796"/>
                  </a:lnTo>
                  <a:lnTo>
                    <a:pt x="215" y="3966"/>
                  </a:lnTo>
                  <a:lnTo>
                    <a:pt x="304" y="4171"/>
                  </a:lnTo>
                  <a:lnTo>
                    <a:pt x="527" y="4546"/>
                  </a:lnTo>
                  <a:lnTo>
                    <a:pt x="813" y="4894"/>
                  </a:lnTo>
                  <a:lnTo>
                    <a:pt x="1152" y="5207"/>
                  </a:lnTo>
                  <a:lnTo>
                    <a:pt x="1554" y="5493"/>
                  </a:lnTo>
                  <a:lnTo>
                    <a:pt x="2009" y="5743"/>
                  </a:lnTo>
                  <a:lnTo>
                    <a:pt x="2527" y="5957"/>
                  </a:lnTo>
                  <a:lnTo>
                    <a:pt x="3108" y="6145"/>
                  </a:lnTo>
                  <a:lnTo>
                    <a:pt x="3420" y="6225"/>
                  </a:lnTo>
                  <a:lnTo>
                    <a:pt x="3447" y="6100"/>
                  </a:lnTo>
                  <a:lnTo>
                    <a:pt x="3144" y="6020"/>
                  </a:lnTo>
                  <a:lnTo>
                    <a:pt x="2581" y="5841"/>
                  </a:lnTo>
                  <a:lnTo>
                    <a:pt x="2081" y="5627"/>
                  </a:lnTo>
                  <a:lnTo>
                    <a:pt x="1634" y="5386"/>
                  </a:lnTo>
                  <a:lnTo>
                    <a:pt x="1241" y="5118"/>
                  </a:lnTo>
                  <a:lnTo>
                    <a:pt x="911" y="4814"/>
                  </a:lnTo>
                  <a:lnTo>
                    <a:pt x="634" y="4475"/>
                  </a:lnTo>
                  <a:lnTo>
                    <a:pt x="420" y="4117"/>
                  </a:lnTo>
                  <a:lnTo>
                    <a:pt x="340" y="3921"/>
                  </a:lnTo>
                  <a:lnTo>
                    <a:pt x="277" y="3751"/>
                  </a:lnTo>
                  <a:lnTo>
                    <a:pt x="188" y="3421"/>
                  </a:lnTo>
                  <a:lnTo>
                    <a:pt x="134" y="2912"/>
                  </a:lnTo>
                  <a:lnTo>
                    <a:pt x="170" y="2251"/>
                  </a:lnTo>
                  <a:lnTo>
                    <a:pt x="295" y="1626"/>
                  </a:lnTo>
                  <a:lnTo>
                    <a:pt x="581" y="813"/>
                  </a:lnTo>
                  <a:lnTo>
                    <a:pt x="929" y="144"/>
                  </a:lnTo>
                  <a:lnTo>
                    <a:pt x="974" y="63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7;p20"/>
            <p:cNvSpPr/>
            <p:nvPr/>
          </p:nvSpPr>
          <p:spPr>
            <a:xfrm>
              <a:off x="3707559" y="1163343"/>
              <a:ext cx="1608362" cy="1360805"/>
            </a:xfrm>
            <a:custGeom>
              <a:avLst/>
              <a:gdLst/>
              <a:ahLst/>
              <a:cxnLst/>
              <a:rect l="l" t="t" r="r" b="b"/>
              <a:pathLst>
                <a:path w="26345" h="22290" extrusionOk="0">
                  <a:moveTo>
                    <a:pt x="10235" y="1"/>
                  </a:moveTo>
                  <a:lnTo>
                    <a:pt x="9574" y="81"/>
                  </a:lnTo>
                  <a:lnTo>
                    <a:pt x="8895" y="242"/>
                  </a:lnTo>
                  <a:lnTo>
                    <a:pt x="8216" y="510"/>
                  </a:lnTo>
                  <a:lnTo>
                    <a:pt x="7556" y="912"/>
                  </a:lnTo>
                  <a:lnTo>
                    <a:pt x="6913" y="1447"/>
                  </a:lnTo>
                  <a:lnTo>
                    <a:pt x="6314" y="2144"/>
                  </a:lnTo>
                  <a:lnTo>
                    <a:pt x="5770" y="3019"/>
                  </a:lnTo>
                  <a:lnTo>
                    <a:pt x="5305" y="4091"/>
                  </a:lnTo>
                  <a:lnTo>
                    <a:pt x="5100" y="4716"/>
                  </a:lnTo>
                  <a:lnTo>
                    <a:pt x="5020" y="5100"/>
                  </a:lnTo>
                  <a:lnTo>
                    <a:pt x="4796" y="5787"/>
                  </a:lnTo>
                  <a:lnTo>
                    <a:pt x="4528" y="6377"/>
                  </a:lnTo>
                  <a:lnTo>
                    <a:pt x="4225" y="6877"/>
                  </a:lnTo>
                  <a:lnTo>
                    <a:pt x="3885" y="7305"/>
                  </a:lnTo>
                  <a:lnTo>
                    <a:pt x="3519" y="7681"/>
                  </a:lnTo>
                  <a:lnTo>
                    <a:pt x="2948" y="8145"/>
                  </a:lnTo>
                  <a:lnTo>
                    <a:pt x="2162" y="8663"/>
                  </a:lnTo>
                  <a:lnTo>
                    <a:pt x="1412" y="9145"/>
                  </a:lnTo>
                  <a:lnTo>
                    <a:pt x="921" y="9556"/>
                  </a:lnTo>
                  <a:lnTo>
                    <a:pt x="635" y="9859"/>
                  </a:lnTo>
                  <a:lnTo>
                    <a:pt x="394" y="10217"/>
                  </a:lnTo>
                  <a:lnTo>
                    <a:pt x="206" y="10627"/>
                  </a:lnTo>
                  <a:lnTo>
                    <a:pt x="135" y="10860"/>
                  </a:lnTo>
                  <a:lnTo>
                    <a:pt x="72" y="11101"/>
                  </a:lnTo>
                  <a:lnTo>
                    <a:pt x="10" y="11547"/>
                  </a:lnTo>
                  <a:lnTo>
                    <a:pt x="1" y="11949"/>
                  </a:lnTo>
                  <a:lnTo>
                    <a:pt x="37" y="12315"/>
                  </a:lnTo>
                  <a:lnTo>
                    <a:pt x="171" y="12806"/>
                  </a:lnTo>
                  <a:lnTo>
                    <a:pt x="465" y="13333"/>
                  </a:lnTo>
                  <a:lnTo>
                    <a:pt x="814" y="13744"/>
                  </a:lnTo>
                  <a:lnTo>
                    <a:pt x="1171" y="14030"/>
                  </a:lnTo>
                  <a:lnTo>
                    <a:pt x="1590" y="14280"/>
                  </a:lnTo>
                  <a:lnTo>
                    <a:pt x="1662" y="14307"/>
                  </a:lnTo>
                  <a:lnTo>
                    <a:pt x="1599" y="14440"/>
                  </a:lnTo>
                  <a:lnTo>
                    <a:pt x="1314" y="15325"/>
                  </a:lnTo>
                  <a:lnTo>
                    <a:pt x="1189" y="16128"/>
                  </a:lnTo>
                  <a:lnTo>
                    <a:pt x="1189" y="16798"/>
                  </a:lnTo>
                  <a:lnTo>
                    <a:pt x="1260" y="17244"/>
                  </a:lnTo>
                  <a:lnTo>
                    <a:pt x="1403" y="17700"/>
                  </a:lnTo>
                  <a:lnTo>
                    <a:pt x="1617" y="18129"/>
                  </a:lnTo>
                  <a:lnTo>
                    <a:pt x="1939" y="18539"/>
                  </a:lnTo>
                  <a:lnTo>
                    <a:pt x="2358" y="18905"/>
                  </a:lnTo>
                  <a:lnTo>
                    <a:pt x="2903" y="19227"/>
                  </a:lnTo>
                  <a:lnTo>
                    <a:pt x="3573" y="19486"/>
                  </a:lnTo>
                  <a:lnTo>
                    <a:pt x="3966" y="19584"/>
                  </a:lnTo>
                  <a:lnTo>
                    <a:pt x="3939" y="19798"/>
                  </a:lnTo>
                  <a:lnTo>
                    <a:pt x="3948" y="20209"/>
                  </a:lnTo>
                  <a:lnTo>
                    <a:pt x="4055" y="20584"/>
                  </a:lnTo>
                  <a:lnTo>
                    <a:pt x="4278" y="20915"/>
                  </a:lnTo>
                  <a:lnTo>
                    <a:pt x="4618" y="21218"/>
                  </a:lnTo>
                  <a:lnTo>
                    <a:pt x="5100" y="21477"/>
                  </a:lnTo>
                  <a:lnTo>
                    <a:pt x="5716" y="21692"/>
                  </a:lnTo>
                  <a:lnTo>
                    <a:pt x="6484" y="21870"/>
                  </a:lnTo>
                  <a:lnTo>
                    <a:pt x="6940" y="21933"/>
                  </a:lnTo>
                  <a:lnTo>
                    <a:pt x="9422" y="22290"/>
                  </a:lnTo>
                  <a:lnTo>
                    <a:pt x="16923" y="22290"/>
                  </a:lnTo>
                  <a:lnTo>
                    <a:pt x="19406" y="21933"/>
                  </a:lnTo>
                  <a:lnTo>
                    <a:pt x="19861" y="21870"/>
                  </a:lnTo>
                  <a:lnTo>
                    <a:pt x="20629" y="21692"/>
                  </a:lnTo>
                  <a:lnTo>
                    <a:pt x="21245" y="21477"/>
                  </a:lnTo>
                  <a:lnTo>
                    <a:pt x="21719" y="21218"/>
                  </a:lnTo>
                  <a:lnTo>
                    <a:pt x="22067" y="20915"/>
                  </a:lnTo>
                  <a:lnTo>
                    <a:pt x="22281" y="20584"/>
                  </a:lnTo>
                  <a:lnTo>
                    <a:pt x="22397" y="20209"/>
                  </a:lnTo>
                  <a:lnTo>
                    <a:pt x="22406" y="19798"/>
                  </a:lnTo>
                  <a:lnTo>
                    <a:pt x="22370" y="19584"/>
                  </a:lnTo>
                  <a:lnTo>
                    <a:pt x="22763" y="19486"/>
                  </a:lnTo>
                  <a:lnTo>
                    <a:pt x="23442" y="19227"/>
                  </a:lnTo>
                  <a:lnTo>
                    <a:pt x="23987" y="18905"/>
                  </a:lnTo>
                  <a:lnTo>
                    <a:pt x="24407" y="18539"/>
                  </a:lnTo>
                  <a:lnTo>
                    <a:pt x="24719" y="18129"/>
                  </a:lnTo>
                  <a:lnTo>
                    <a:pt x="24942" y="17700"/>
                  </a:lnTo>
                  <a:lnTo>
                    <a:pt x="25085" y="17244"/>
                  </a:lnTo>
                  <a:lnTo>
                    <a:pt x="25148" y="16798"/>
                  </a:lnTo>
                  <a:lnTo>
                    <a:pt x="25157" y="16128"/>
                  </a:lnTo>
                  <a:lnTo>
                    <a:pt x="25023" y="15325"/>
                  </a:lnTo>
                  <a:lnTo>
                    <a:pt x="24746" y="14440"/>
                  </a:lnTo>
                  <a:lnTo>
                    <a:pt x="24683" y="14307"/>
                  </a:lnTo>
                  <a:lnTo>
                    <a:pt x="24755" y="14280"/>
                  </a:lnTo>
                  <a:lnTo>
                    <a:pt x="25175" y="14030"/>
                  </a:lnTo>
                  <a:lnTo>
                    <a:pt x="25532" y="13744"/>
                  </a:lnTo>
                  <a:lnTo>
                    <a:pt x="25880" y="13333"/>
                  </a:lnTo>
                  <a:lnTo>
                    <a:pt x="26166" y="12806"/>
                  </a:lnTo>
                  <a:lnTo>
                    <a:pt x="26300" y="12315"/>
                  </a:lnTo>
                  <a:lnTo>
                    <a:pt x="26344" y="11949"/>
                  </a:lnTo>
                  <a:lnTo>
                    <a:pt x="26335" y="11547"/>
                  </a:lnTo>
                  <a:lnTo>
                    <a:pt x="26264" y="11101"/>
                  </a:lnTo>
                  <a:lnTo>
                    <a:pt x="26210" y="10860"/>
                  </a:lnTo>
                  <a:lnTo>
                    <a:pt x="26139" y="10627"/>
                  </a:lnTo>
                  <a:lnTo>
                    <a:pt x="25951" y="10217"/>
                  </a:lnTo>
                  <a:lnTo>
                    <a:pt x="25701" y="9859"/>
                  </a:lnTo>
                  <a:lnTo>
                    <a:pt x="25416" y="9556"/>
                  </a:lnTo>
                  <a:lnTo>
                    <a:pt x="24924" y="9145"/>
                  </a:lnTo>
                  <a:lnTo>
                    <a:pt x="24183" y="8663"/>
                  </a:lnTo>
                  <a:lnTo>
                    <a:pt x="23397" y="8145"/>
                  </a:lnTo>
                  <a:lnTo>
                    <a:pt x="22817" y="7681"/>
                  </a:lnTo>
                  <a:lnTo>
                    <a:pt x="22460" y="7305"/>
                  </a:lnTo>
                  <a:lnTo>
                    <a:pt x="22120" y="6877"/>
                  </a:lnTo>
                  <a:lnTo>
                    <a:pt x="21808" y="6377"/>
                  </a:lnTo>
                  <a:lnTo>
                    <a:pt x="21540" y="5787"/>
                  </a:lnTo>
                  <a:lnTo>
                    <a:pt x="21326" y="5100"/>
                  </a:lnTo>
                  <a:lnTo>
                    <a:pt x="21236" y="4716"/>
                  </a:lnTo>
                  <a:lnTo>
                    <a:pt x="21040" y="4091"/>
                  </a:lnTo>
                  <a:lnTo>
                    <a:pt x="20567" y="3019"/>
                  </a:lnTo>
                  <a:lnTo>
                    <a:pt x="20031" y="2144"/>
                  </a:lnTo>
                  <a:lnTo>
                    <a:pt x="19433" y="1447"/>
                  </a:lnTo>
                  <a:lnTo>
                    <a:pt x="18790" y="912"/>
                  </a:lnTo>
                  <a:lnTo>
                    <a:pt x="18120" y="510"/>
                  </a:lnTo>
                  <a:lnTo>
                    <a:pt x="17441" y="242"/>
                  </a:lnTo>
                  <a:lnTo>
                    <a:pt x="16771" y="81"/>
                  </a:lnTo>
                  <a:lnTo>
                    <a:pt x="16111" y="1"/>
                  </a:lnTo>
                  <a:lnTo>
                    <a:pt x="15477" y="1"/>
                  </a:lnTo>
                  <a:lnTo>
                    <a:pt x="14619" y="81"/>
                  </a:lnTo>
                  <a:lnTo>
                    <a:pt x="13360" y="403"/>
                  </a:lnTo>
                  <a:lnTo>
                    <a:pt x="13173" y="483"/>
                  </a:lnTo>
                  <a:lnTo>
                    <a:pt x="12985" y="403"/>
                  </a:lnTo>
                  <a:lnTo>
                    <a:pt x="11726" y="81"/>
                  </a:lnTo>
                  <a:lnTo>
                    <a:pt x="10860" y="1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28;p20"/>
            <p:cNvSpPr/>
            <p:nvPr/>
          </p:nvSpPr>
          <p:spPr>
            <a:xfrm>
              <a:off x="4977819" y="1412492"/>
              <a:ext cx="339743" cy="473809"/>
            </a:xfrm>
            <a:custGeom>
              <a:avLst/>
              <a:gdLst/>
              <a:ahLst/>
              <a:cxnLst/>
              <a:rect l="l" t="t" r="r" b="b"/>
              <a:pathLst>
                <a:path w="5565" h="7761" extrusionOk="0">
                  <a:moveTo>
                    <a:pt x="126" y="1"/>
                  </a:moveTo>
                  <a:lnTo>
                    <a:pt x="1" y="36"/>
                  </a:lnTo>
                  <a:lnTo>
                    <a:pt x="28" y="135"/>
                  </a:lnTo>
                  <a:lnTo>
                    <a:pt x="251" y="751"/>
                  </a:lnTo>
                  <a:lnTo>
                    <a:pt x="510" y="1322"/>
                  </a:lnTo>
                  <a:lnTo>
                    <a:pt x="876" y="1965"/>
                  </a:lnTo>
                  <a:lnTo>
                    <a:pt x="1358" y="2644"/>
                  </a:lnTo>
                  <a:lnTo>
                    <a:pt x="1965" y="3287"/>
                  </a:lnTo>
                  <a:lnTo>
                    <a:pt x="2510" y="3725"/>
                  </a:lnTo>
                  <a:lnTo>
                    <a:pt x="2912" y="3975"/>
                  </a:lnTo>
                  <a:lnTo>
                    <a:pt x="3126" y="4091"/>
                  </a:lnTo>
                  <a:lnTo>
                    <a:pt x="3457" y="4260"/>
                  </a:lnTo>
                  <a:lnTo>
                    <a:pt x="4028" y="4662"/>
                  </a:lnTo>
                  <a:lnTo>
                    <a:pt x="4493" y="5127"/>
                  </a:lnTo>
                  <a:lnTo>
                    <a:pt x="4868" y="5627"/>
                  </a:lnTo>
                  <a:lnTo>
                    <a:pt x="5144" y="6136"/>
                  </a:lnTo>
                  <a:lnTo>
                    <a:pt x="5323" y="6636"/>
                  </a:lnTo>
                  <a:lnTo>
                    <a:pt x="5421" y="7118"/>
                  </a:lnTo>
                  <a:lnTo>
                    <a:pt x="5430" y="7547"/>
                  </a:lnTo>
                  <a:lnTo>
                    <a:pt x="5394" y="7734"/>
                  </a:lnTo>
                  <a:lnTo>
                    <a:pt x="5528" y="7761"/>
                  </a:lnTo>
                  <a:lnTo>
                    <a:pt x="5564" y="7538"/>
                  </a:lnTo>
                  <a:lnTo>
                    <a:pt x="5555" y="7055"/>
                  </a:lnTo>
                  <a:lnTo>
                    <a:pt x="5448" y="6546"/>
                  </a:lnTo>
                  <a:lnTo>
                    <a:pt x="5243" y="6020"/>
                  </a:lnTo>
                  <a:lnTo>
                    <a:pt x="4948" y="5493"/>
                  </a:lnTo>
                  <a:lnTo>
                    <a:pt x="4555" y="4993"/>
                  </a:lnTo>
                  <a:lnTo>
                    <a:pt x="4073" y="4537"/>
                  </a:lnTo>
                  <a:lnTo>
                    <a:pt x="3510" y="4135"/>
                  </a:lnTo>
                  <a:lnTo>
                    <a:pt x="3189" y="3966"/>
                  </a:lnTo>
                  <a:lnTo>
                    <a:pt x="2974" y="3858"/>
                  </a:lnTo>
                  <a:lnTo>
                    <a:pt x="2582" y="3608"/>
                  </a:lnTo>
                  <a:lnTo>
                    <a:pt x="2046" y="3189"/>
                  </a:lnTo>
                  <a:lnTo>
                    <a:pt x="1456" y="2555"/>
                  </a:lnTo>
                  <a:lnTo>
                    <a:pt x="983" y="1894"/>
                  </a:lnTo>
                  <a:lnTo>
                    <a:pt x="626" y="1260"/>
                  </a:lnTo>
                  <a:lnTo>
                    <a:pt x="376" y="706"/>
                  </a:lnTo>
                  <a:lnTo>
                    <a:pt x="153" y="99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29;p20"/>
            <p:cNvSpPr/>
            <p:nvPr/>
          </p:nvSpPr>
          <p:spPr>
            <a:xfrm>
              <a:off x="5052544" y="2019278"/>
              <a:ext cx="211050" cy="380036"/>
            </a:xfrm>
            <a:custGeom>
              <a:avLst/>
              <a:gdLst/>
              <a:ahLst/>
              <a:cxnLst/>
              <a:rect l="l" t="t" r="r" b="b"/>
              <a:pathLst>
                <a:path w="3457" h="6225" extrusionOk="0">
                  <a:moveTo>
                    <a:pt x="2590" y="1"/>
                  </a:moveTo>
                  <a:lnTo>
                    <a:pt x="2483" y="63"/>
                  </a:lnTo>
                  <a:lnTo>
                    <a:pt x="2527" y="144"/>
                  </a:lnTo>
                  <a:lnTo>
                    <a:pt x="2876" y="813"/>
                  </a:lnTo>
                  <a:lnTo>
                    <a:pt x="3152" y="1626"/>
                  </a:lnTo>
                  <a:lnTo>
                    <a:pt x="3286" y="2251"/>
                  </a:lnTo>
                  <a:lnTo>
                    <a:pt x="3322" y="2912"/>
                  </a:lnTo>
                  <a:lnTo>
                    <a:pt x="3260" y="3421"/>
                  </a:lnTo>
                  <a:lnTo>
                    <a:pt x="3179" y="3751"/>
                  </a:lnTo>
                  <a:lnTo>
                    <a:pt x="3117" y="3921"/>
                  </a:lnTo>
                  <a:lnTo>
                    <a:pt x="3027" y="4117"/>
                  </a:lnTo>
                  <a:lnTo>
                    <a:pt x="2813" y="4475"/>
                  </a:lnTo>
                  <a:lnTo>
                    <a:pt x="2545" y="4814"/>
                  </a:lnTo>
                  <a:lnTo>
                    <a:pt x="2206" y="5118"/>
                  </a:lnTo>
                  <a:lnTo>
                    <a:pt x="1822" y="5386"/>
                  </a:lnTo>
                  <a:lnTo>
                    <a:pt x="1375" y="5627"/>
                  </a:lnTo>
                  <a:lnTo>
                    <a:pt x="866" y="5841"/>
                  </a:lnTo>
                  <a:lnTo>
                    <a:pt x="304" y="6020"/>
                  </a:lnTo>
                  <a:lnTo>
                    <a:pt x="0" y="6100"/>
                  </a:lnTo>
                  <a:lnTo>
                    <a:pt x="36" y="6225"/>
                  </a:lnTo>
                  <a:lnTo>
                    <a:pt x="348" y="6145"/>
                  </a:lnTo>
                  <a:lnTo>
                    <a:pt x="920" y="5957"/>
                  </a:lnTo>
                  <a:lnTo>
                    <a:pt x="1438" y="5743"/>
                  </a:lnTo>
                  <a:lnTo>
                    <a:pt x="1902" y="5493"/>
                  </a:lnTo>
                  <a:lnTo>
                    <a:pt x="2304" y="5207"/>
                  </a:lnTo>
                  <a:lnTo>
                    <a:pt x="2643" y="4894"/>
                  </a:lnTo>
                  <a:lnTo>
                    <a:pt x="2929" y="4546"/>
                  </a:lnTo>
                  <a:lnTo>
                    <a:pt x="3152" y="4171"/>
                  </a:lnTo>
                  <a:lnTo>
                    <a:pt x="3233" y="3966"/>
                  </a:lnTo>
                  <a:lnTo>
                    <a:pt x="3295" y="3796"/>
                  </a:lnTo>
                  <a:lnTo>
                    <a:pt x="3394" y="3448"/>
                  </a:lnTo>
                  <a:lnTo>
                    <a:pt x="3456" y="2930"/>
                  </a:lnTo>
                  <a:lnTo>
                    <a:pt x="3411" y="2242"/>
                  </a:lnTo>
                  <a:lnTo>
                    <a:pt x="3277" y="1599"/>
                  </a:lnTo>
                  <a:lnTo>
                    <a:pt x="2992" y="760"/>
                  </a:lnTo>
                  <a:lnTo>
                    <a:pt x="2634" y="72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0;p20"/>
            <p:cNvSpPr/>
            <p:nvPr/>
          </p:nvSpPr>
          <p:spPr>
            <a:xfrm>
              <a:off x="4323611" y="2032953"/>
              <a:ext cx="375702" cy="334798"/>
            </a:xfrm>
            <a:custGeom>
              <a:avLst/>
              <a:gdLst/>
              <a:ahLst/>
              <a:cxnLst/>
              <a:rect l="l" t="t" r="r" b="b"/>
              <a:pathLst>
                <a:path w="6154" h="5484" extrusionOk="0">
                  <a:moveTo>
                    <a:pt x="1" y="0"/>
                  </a:moveTo>
                  <a:lnTo>
                    <a:pt x="54" y="63"/>
                  </a:lnTo>
                  <a:lnTo>
                    <a:pt x="367" y="554"/>
                  </a:lnTo>
                  <a:lnTo>
                    <a:pt x="617" y="1054"/>
                  </a:lnTo>
                  <a:lnTo>
                    <a:pt x="867" y="1688"/>
                  </a:lnTo>
                  <a:lnTo>
                    <a:pt x="1055" y="2447"/>
                  </a:lnTo>
                  <a:lnTo>
                    <a:pt x="1135" y="3304"/>
                  </a:lnTo>
                  <a:lnTo>
                    <a:pt x="1090" y="4010"/>
                  </a:lnTo>
                  <a:lnTo>
                    <a:pt x="1010" y="4501"/>
                  </a:lnTo>
                  <a:lnTo>
                    <a:pt x="947" y="4751"/>
                  </a:lnTo>
                  <a:lnTo>
                    <a:pt x="1144" y="4920"/>
                  </a:lnTo>
                  <a:lnTo>
                    <a:pt x="1537" y="5162"/>
                  </a:lnTo>
                  <a:lnTo>
                    <a:pt x="1912" y="5331"/>
                  </a:lnTo>
                  <a:lnTo>
                    <a:pt x="2251" y="5429"/>
                  </a:lnTo>
                  <a:lnTo>
                    <a:pt x="2698" y="5483"/>
                  </a:lnTo>
                  <a:lnTo>
                    <a:pt x="3046" y="5474"/>
                  </a:lnTo>
                  <a:lnTo>
                    <a:pt x="3082" y="5465"/>
                  </a:lnTo>
                  <a:lnTo>
                    <a:pt x="3108" y="5474"/>
                  </a:lnTo>
                  <a:lnTo>
                    <a:pt x="3466" y="5483"/>
                  </a:lnTo>
                  <a:lnTo>
                    <a:pt x="3903" y="5429"/>
                  </a:lnTo>
                  <a:lnTo>
                    <a:pt x="4243" y="5331"/>
                  </a:lnTo>
                  <a:lnTo>
                    <a:pt x="4618" y="5162"/>
                  </a:lnTo>
                  <a:lnTo>
                    <a:pt x="5010" y="4920"/>
                  </a:lnTo>
                  <a:lnTo>
                    <a:pt x="5207" y="4751"/>
                  </a:lnTo>
                  <a:lnTo>
                    <a:pt x="5144" y="4501"/>
                  </a:lnTo>
                  <a:lnTo>
                    <a:pt x="5064" y="4010"/>
                  </a:lnTo>
                  <a:lnTo>
                    <a:pt x="5028" y="3304"/>
                  </a:lnTo>
                  <a:lnTo>
                    <a:pt x="5109" y="2447"/>
                  </a:lnTo>
                  <a:lnTo>
                    <a:pt x="5296" y="1688"/>
                  </a:lnTo>
                  <a:lnTo>
                    <a:pt x="5537" y="1054"/>
                  </a:lnTo>
                  <a:lnTo>
                    <a:pt x="5796" y="554"/>
                  </a:lnTo>
                  <a:lnTo>
                    <a:pt x="6109" y="63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99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1;p20"/>
            <p:cNvSpPr/>
            <p:nvPr/>
          </p:nvSpPr>
          <p:spPr>
            <a:xfrm>
              <a:off x="4168240" y="1265847"/>
              <a:ext cx="686446" cy="857081"/>
            </a:xfrm>
            <a:custGeom>
              <a:avLst/>
              <a:gdLst/>
              <a:ahLst/>
              <a:cxnLst/>
              <a:rect l="l" t="t" r="r" b="b"/>
              <a:pathLst>
                <a:path w="11244" h="14039" extrusionOk="0">
                  <a:moveTo>
                    <a:pt x="5502" y="1"/>
                  </a:moveTo>
                  <a:lnTo>
                    <a:pt x="4725" y="36"/>
                  </a:lnTo>
                  <a:lnTo>
                    <a:pt x="4001" y="135"/>
                  </a:lnTo>
                  <a:lnTo>
                    <a:pt x="3207" y="340"/>
                  </a:lnTo>
                  <a:lnTo>
                    <a:pt x="2599" y="599"/>
                  </a:lnTo>
                  <a:lnTo>
                    <a:pt x="2206" y="822"/>
                  </a:lnTo>
                  <a:lnTo>
                    <a:pt x="1840" y="1090"/>
                  </a:lnTo>
                  <a:lnTo>
                    <a:pt x="1510" y="1420"/>
                  </a:lnTo>
                  <a:lnTo>
                    <a:pt x="1215" y="1796"/>
                  </a:lnTo>
                  <a:lnTo>
                    <a:pt x="974" y="2242"/>
                  </a:lnTo>
                  <a:lnTo>
                    <a:pt x="885" y="2492"/>
                  </a:lnTo>
                  <a:lnTo>
                    <a:pt x="804" y="2715"/>
                  </a:lnTo>
                  <a:lnTo>
                    <a:pt x="403" y="4216"/>
                  </a:lnTo>
                  <a:lnTo>
                    <a:pt x="144" y="5618"/>
                  </a:lnTo>
                  <a:lnTo>
                    <a:pt x="28" y="6805"/>
                  </a:lnTo>
                  <a:lnTo>
                    <a:pt x="1" y="7627"/>
                  </a:lnTo>
                  <a:lnTo>
                    <a:pt x="36" y="8457"/>
                  </a:lnTo>
                  <a:lnTo>
                    <a:pt x="144" y="9270"/>
                  </a:lnTo>
                  <a:lnTo>
                    <a:pt x="340" y="10065"/>
                  </a:lnTo>
                  <a:lnTo>
                    <a:pt x="626" y="10806"/>
                  </a:lnTo>
                  <a:lnTo>
                    <a:pt x="1028" y="11493"/>
                  </a:lnTo>
                  <a:lnTo>
                    <a:pt x="1546" y="12110"/>
                  </a:lnTo>
                  <a:lnTo>
                    <a:pt x="1867" y="12369"/>
                  </a:lnTo>
                  <a:lnTo>
                    <a:pt x="2233" y="12663"/>
                  </a:lnTo>
                  <a:lnTo>
                    <a:pt x="2903" y="13137"/>
                  </a:lnTo>
                  <a:lnTo>
                    <a:pt x="3474" y="13494"/>
                  </a:lnTo>
                  <a:lnTo>
                    <a:pt x="3966" y="13753"/>
                  </a:lnTo>
                  <a:lnTo>
                    <a:pt x="4367" y="13913"/>
                  </a:lnTo>
                  <a:lnTo>
                    <a:pt x="4707" y="14012"/>
                  </a:lnTo>
                  <a:lnTo>
                    <a:pt x="4975" y="14038"/>
                  </a:lnTo>
                  <a:lnTo>
                    <a:pt x="5189" y="14030"/>
                  </a:lnTo>
                  <a:lnTo>
                    <a:pt x="5269" y="14003"/>
                  </a:lnTo>
                  <a:lnTo>
                    <a:pt x="5448" y="13958"/>
                  </a:lnTo>
                  <a:lnTo>
                    <a:pt x="5805" y="13958"/>
                  </a:lnTo>
                  <a:lnTo>
                    <a:pt x="5975" y="14003"/>
                  </a:lnTo>
                  <a:lnTo>
                    <a:pt x="6064" y="14030"/>
                  </a:lnTo>
                  <a:lnTo>
                    <a:pt x="6270" y="14038"/>
                  </a:lnTo>
                  <a:lnTo>
                    <a:pt x="6546" y="14012"/>
                  </a:lnTo>
                  <a:lnTo>
                    <a:pt x="6877" y="13913"/>
                  </a:lnTo>
                  <a:lnTo>
                    <a:pt x="7288" y="13753"/>
                  </a:lnTo>
                  <a:lnTo>
                    <a:pt x="7770" y="13494"/>
                  </a:lnTo>
                  <a:lnTo>
                    <a:pt x="8341" y="13137"/>
                  </a:lnTo>
                  <a:lnTo>
                    <a:pt x="9011" y="12663"/>
                  </a:lnTo>
                  <a:lnTo>
                    <a:pt x="9386" y="12369"/>
                  </a:lnTo>
                  <a:lnTo>
                    <a:pt x="9699" y="12110"/>
                  </a:lnTo>
                  <a:lnTo>
                    <a:pt x="10226" y="11493"/>
                  </a:lnTo>
                  <a:lnTo>
                    <a:pt x="10618" y="10806"/>
                  </a:lnTo>
                  <a:lnTo>
                    <a:pt x="10913" y="10065"/>
                  </a:lnTo>
                  <a:lnTo>
                    <a:pt x="11101" y="9270"/>
                  </a:lnTo>
                  <a:lnTo>
                    <a:pt x="11208" y="8457"/>
                  </a:lnTo>
                  <a:lnTo>
                    <a:pt x="11244" y="7627"/>
                  </a:lnTo>
                  <a:lnTo>
                    <a:pt x="11217" y="6805"/>
                  </a:lnTo>
                  <a:lnTo>
                    <a:pt x="11101" y="5618"/>
                  </a:lnTo>
                  <a:lnTo>
                    <a:pt x="10842" y="4216"/>
                  </a:lnTo>
                  <a:lnTo>
                    <a:pt x="10449" y="2715"/>
                  </a:lnTo>
                  <a:lnTo>
                    <a:pt x="10368" y="2492"/>
                  </a:lnTo>
                  <a:lnTo>
                    <a:pt x="10270" y="2242"/>
                  </a:lnTo>
                  <a:lnTo>
                    <a:pt x="10029" y="1796"/>
                  </a:lnTo>
                  <a:lnTo>
                    <a:pt x="9743" y="1420"/>
                  </a:lnTo>
                  <a:lnTo>
                    <a:pt x="9404" y="1090"/>
                  </a:lnTo>
                  <a:lnTo>
                    <a:pt x="9038" y="822"/>
                  </a:lnTo>
                  <a:lnTo>
                    <a:pt x="8654" y="599"/>
                  </a:lnTo>
                  <a:lnTo>
                    <a:pt x="8047" y="340"/>
                  </a:lnTo>
                  <a:lnTo>
                    <a:pt x="7243" y="135"/>
                  </a:lnTo>
                  <a:lnTo>
                    <a:pt x="6529" y="36"/>
                  </a:lnTo>
                  <a:lnTo>
                    <a:pt x="5743" y="1"/>
                  </a:lnTo>
                  <a:lnTo>
                    <a:pt x="5627" y="10"/>
                  </a:lnTo>
                  <a:lnTo>
                    <a:pt x="5502" y="1"/>
                  </a:lnTo>
                  <a:close/>
                </a:path>
              </a:pathLst>
            </a:custGeom>
            <a:solidFill>
              <a:srgbClr val="FFA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2;p20"/>
            <p:cNvSpPr/>
            <p:nvPr/>
          </p:nvSpPr>
          <p:spPr>
            <a:xfrm>
              <a:off x="4140462" y="1235871"/>
              <a:ext cx="582295" cy="463980"/>
            </a:xfrm>
            <a:custGeom>
              <a:avLst/>
              <a:gdLst/>
              <a:ahLst/>
              <a:cxnLst/>
              <a:rect l="l" t="t" r="r" b="b"/>
              <a:pathLst>
                <a:path w="9538" h="7600" extrusionOk="0">
                  <a:moveTo>
                    <a:pt x="6394" y="0"/>
                  </a:moveTo>
                  <a:lnTo>
                    <a:pt x="5760" y="27"/>
                  </a:lnTo>
                  <a:lnTo>
                    <a:pt x="5064" y="108"/>
                  </a:lnTo>
                  <a:lnTo>
                    <a:pt x="4689" y="179"/>
                  </a:lnTo>
                  <a:lnTo>
                    <a:pt x="4322" y="259"/>
                  </a:lnTo>
                  <a:lnTo>
                    <a:pt x="3635" y="509"/>
                  </a:lnTo>
                  <a:lnTo>
                    <a:pt x="3010" y="858"/>
                  </a:lnTo>
                  <a:lnTo>
                    <a:pt x="2456" y="1286"/>
                  </a:lnTo>
                  <a:lnTo>
                    <a:pt x="1956" y="1778"/>
                  </a:lnTo>
                  <a:lnTo>
                    <a:pt x="1527" y="2322"/>
                  </a:lnTo>
                  <a:lnTo>
                    <a:pt x="1152" y="2903"/>
                  </a:lnTo>
                  <a:lnTo>
                    <a:pt x="831" y="3510"/>
                  </a:lnTo>
                  <a:lnTo>
                    <a:pt x="563" y="4117"/>
                  </a:lnTo>
                  <a:lnTo>
                    <a:pt x="358" y="4733"/>
                  </a:lnTo>
                  <a:lnTo>
                    <a:pt x="125" y="5608"/>
                  </a:lnTo>
                  <a:lnTo>
                    <a:pt x="0" y="6626"/>
                  </a:lnTo>
                  <a:lnTo>
                    <a:pt x="27" y="7216"/>
                  </a:lnTo>
                  <a:lnTo>
                    <a:pt x="90" y="7502"/>
                  </a:lnTo>
                  <a:lnTo>
                    <a:pt x="134" y="7600"/>
                  </a:lnTo>
                  <a:lnTo>
                    <a:pt x="259" y="7600"/>
                  </a:lnTo>
                  <a:lnTo>
                    <a:pt x="1081" y="7537"/>
                  </a:lnTo>
                  <a:lnTo>
                    <a:pt x="1822" y="7403"/>
                  </a:lnTo>
                  <a:lnTo>
                    <a:pt x="2670" y="7153"/>
                  </a:lnTo>
                  <a:lnTo>
                    <a:pt x="3304" y="6859"/>
                  </a:lnTo>
                  <a:lnTo>
                    <a:pt x="3724" y="6609"/>
                  </a:lnTo>
                  <a:lnTo>
                    <a:pt x="4117" y="6314"/>
                  </a:lnTo>
                  <a:lnTo>
                    <a:pt x="4474" y="5966"/>
                  </a:lnTo>
                  <a:lnTo>
                    <a:pt x="4796" y="5555"/>
                  </a:lnTo>
                  <a:lnTo>
                    <a:pt x="5064" y="5082"/>
                  </a:lnTo>
                  <a:lnTo>
                    <a:pt x="5171" y="4823"/>
                  </a:lnTo>
                  <a:lnTo>
                    <a:pt x="5385" y="4296"/>
                  </a:lnTo>
                  <a:lnTo>
                    <a:pt x="5867" y="3438"/>
                  </a:lnTo>
                  <a:lnTo>
                    <a:pt x="6403" y="2787"/>
                  </a:lnTo>
                  <a:lnTo>
                    <a:pt x="6966" y="2295"/>
                  </a:lnTo>
                  <a:lnTo>
                    <a:pt x="7528" y="1956"/>
                  </a:lnTo>
                  <a:lnTo>
                    <a:pt x="8082" y="1742"/>
                  </a:lnTo>
                  <a:lnTo>
                    <a:pt x="8591" y="1617"/>
                  </a:lnTo>
                  <a:lnTo>
                    <a:pt x="9046" y="1554"/>
                  </a:lnTo>
                  <a:lnTo>
                    <a:pt x="9243" y="1545"/>
                  </a:lnTo>
                  <a:lnTo>
                    <a:pt x="9332" y="1545"/>
                  </a:lnTo>
                  <a:lnTo>
                    <a:pt x="9457" y="1492"/>
                  </a:lnTo>
                  <a:lnTo>
                    <a:pt x="9529" y="1402"/>
                  </a:lnTo>
                  <a:lnTo>
                    <a:pt x="9538" y="1277"/>
                  </a:lnTo>
                  <a:lnTo>
                    <a:pt x="9448" y="1063"/>
                  </a:lnTo>
                  <a:lnTo>
                    <a:pt x="9118" y="724"/>
                  </a:lnTo>
                  <a:lnTo>
                    <a:pt x="8546" y="393"/>
                  </a:lnTo>
                  <a:lnTo>
                    <a:pt x="7957" y="197"/>
                  </a:lnTo>
                  <a:lnTo>
                    <a:pt x="7501" y="90"/>
                  </a:lnTo>
                  <a:lnTo>
                    <a:pt x="6975" y="27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33;p20"/>
            <p:cNvSpPr/>
            <p:nvPr/>
          </p:nvSpPr>
          <p:spPr>
            <a:xfrm>
              <a:off x="4300168" y="1235871"/>
              <a:ext cx="582844" cy="463980"/>
            </a:xfrm>
            <a:custGeom>
              <a:avLst/>
              <a:gdLst/>
              <a:ahLst/>
              <a:cxnLst/>
              <a:rect l="l" t="t" r="r" b="b"/>
              <a:pathLst>
                <a:path w="9547" h="7600" extrusionOk="0">
                  <a:moveTo>
                    <a:pt x="3144" y="0"/>
                  </a:moveTo>
                  <a:lnTo>
                    <a:pt x="2564" y="27"/>
                  </a:lnTo>
                  <a:lnTo>
                    <a:pt x="2046" y="90"/>
                  </a:lnTo>
                  <a:lnTo>
                    <a:pt x="1581" y="197"/>
                  </a:lnTo>
                  <a:lnTo>
                    <a:pt x="992" y="393"/>
                  </a:lnTo>
                  <a:lnTo>
                    <a:pt x="421" y="724"/>
                  </a:lnTo>
                  <a:lnTo>
                    <a:pt x="90" y="1063"/>
                  </a:lnTo>
                  <a:lnTo>
                    <a:pt x="1" y="1277"/>
                  </a:lnTo>
                  <a:lnTo>
                    <a:pt x="10" y="1402"/>
                  </a:lnTo>
                  <a:lnTo>
                    <a:pt x="81" y="1492"/>
                  </a:lnTo>
                  <a:lnTo>
                    <a:pt x="206" y="1545"/>
                  </a:lnTo>
                  <a:lnTo>
                    <a:pt x="295" y="1545"/>
                  </a:lnTo>
                  <a:lnTo>
                    <a:pt x="492" y="1554"/>
                  </a:lnTo>
                  <a:lnTo>
                    <a:pt x="947" y="1617"/>
                  </a:lnTo>
                  <a:lnTo>
                    <a:pt x="1465" y="1742"/>
                  </a:lnTo>
                  <a:lnTo>
                    <a:pt x="2010" y="1956"/>
                  </a:lnTo>
                  <a:lnTo>
                    <a:pt x="2582" y="2295"/>
                  </a:lnTo>
                  <a:lnTo>
                    <a:pt x="3135" y="2787"/>
                  </a:lnTo>
                  <a:lnTo>
                    <a:pt x="3671" y="3438"/>
                  </a:lnTo>
                  <a:lnTo>
                    <a:pt x="4153" y="4296"/>
                  </a:lnTo>
                  <a:lnTo>
                    <a:pt x="4368" y="4823"/>
                  </a:lnTo>
                  <a:lnTo>
                    <a:pt x="4475" y="5082"/>
                  </a:lnTo>
                  <a:lnTo>
                    <a:pt x="4743" y="5555"/>
                  </a:lnTo>
                  <a:lnTo>
                    <a:pt x="5064" y="5966"/>
                  </a:lnTo>
                  <a:lnTo>
                    <a:pt x="5430" y="6314"/>
                  </a:lnTo>
                  <a:lnTo>
                    <a:pt x="5823" y="6609"/>
                  </a:lnTo>
                  <a:lnTo>
                    <a:pt x="6234" y="6859"/>
                  </a:lnTo>
                  <a:lnTo>
                    <a:pt x="6877" y="7153"/>
                  </a:lnTo>
                  <a:lnTo>
                    <a:pt x="7716" y="7403"/>
                  </a:lnTo>
                  <a:lnTo>
                    <a:pt x="8466" y="7537"/>
                  </a:lnTo>
                  <a:lnTo>
                    <a:pt x="9279" y="7600"/>
                  </a:lnTo>
                  <a:lnTo>
                    <a:pt x="9404" y="7600"/>
                  </a:lnTo>
                  <a:lnTo>
                    <a:pt x="9458" y="7502"/>
                  </a:lnTo>
                  <a:lnTo>
                    <a:pt x="9520" y="7216"/>
                  </a:lnTo>
                  <a:lnTo>
                    <a:pt x="9547" y="6626"/>
                  </a:lnTo>
                  <a:lnTo>
                    <a:pt x="9413" y="5608"/>
                  </a:lnTo>
                  <a:lnTo>
                    <a:pt x="9190" y="4733"/>
                  </a:lnTo>
                  <a:lnTo>
                    <a:pt x="8975" y="4117"/>
                  </a:lnTo>
                  <a:lnTo>
                    <a:pt x="8708" y="3510"/>
                  </a:lnTo>
                  <a:lnTo>
                    <a:pt x="8395" y="2903"/>
                  </a:lnTo>
                  <a:lnTo>
                    <a:pt x="8020" y="2322"/>
                  </a:lnTo>
                  <a:lnTo>
                    <a:pt x="7582" y="1778"/>
                  </a:lnTo>
                  <a:lnTo>
                    <a:pt x="7091" y="1286"/>
                  </a:lnTo>
                  <a:lnTo>
                    <a:pt x="6529" y="858"/>
                  </a:lnTo>
                  <a:lnTo>
                    <a:pt x="5912" y="509"/>
                  </a:lnTo>
                  <a:lnTo>
                    <a:pt x="5225" y="259"/>
                  </a:lnTo>
                  <a:lnTo>
                    <a:pt x="4850" y="179"/>
                  </a:lnTo>
                  <a:lnTo>
                    <a:pt x="4475" y="108"/>
                  </a:lnTo>
                  <a:lnTo>
                    <a:pt x="3778" y="27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4;p20"/>
            <p:cNvSpPr/>
            <p:nvPr/>
          </p:nvSpPr>
          <p:spPr>
            <a:xfrm>
              <a:off x="4213478" y="1477389"/>
              <a:ext cx="258486" cy="256837"/>
            </a:xfrm>
            <a:custGeom>
              <a:avLst/>
              <a:gdLst/>
              <a:ahLst/>
              <a:cxnLst/>
              <a:rect l="l" t="t" r="r" b="b"/>
              <a:pathLst>
                <a:path w="4234" h="4207" extrusionOk="0">
                  <a:moveTo>
                    <a:pt x="4091" y="0"/>
                  </a:moveTo>
                  <a:lnTo>
                    <a:pt x="4073" y="134"/>
                  </a:lnTo>
                  <a:lnTo>
                    <a:pt x="3885" y="893"/>
                  </a:lnTo>
                  <a:lnTo>
                    <a:pt x="3618" y="1563"/>
                  </a:lnTo>
                  <a:lnTo>
                    <a:pt x="3314" y="2108"/>
                  </a:lnTo>
                  <a:lnTo>
                    <a:pt x="3055" y="2474"/>
                  </a:lnTo>
                  <a:lnTo>
                    <a:pt x="2751" y="2822"/>
                  </a:lnTo>
                  <a:lnTo>
                    <a:pt x="2394" y="3144"/>
                  </a:lnTo>
                  <a:lnTo>
                    <a:pt x="1974" y="3438"/>
                  </a:lnTo>
                  <a:lnTo>
                    <a:pt x="1492" y="3688"/>
                  </a:lnTo>
                  <a:lnTo>
                    <a:pt x="956" y="3885"/>
                  </a:lnTo>
                  <a:lnTo>
                    <a:pt x="340" y="4019"/>
                  </a:lnTo>
                  <a:lnTo>
                    <a:pt x="1" y="4064"/>
                  </a:lnTo>
                  <a:lnTo>
                    <a:pt x="10" y="4206"/>
                  </a:lnTo>
                  <a:lnTo>
                    <a:pt x="358" y="4171"/>
                  </a:lnTo>
                  <a:lnTo>
                    <a:pt x="992" y="4028"/>
                  </a:lnTo>
                  <a:lnTo>
                    <a:pt x="1555" y="3822"/>
                  </a:lnTo>
                  <a:lnTo>
                    <a:pt x="2055" y="3563"/>
                  </a:lnTo>
                  <a:lnTo>
                    <a:pt x="2483" y="3260"/>
                  </a:lnTo>
                  <a:lnTo>
                    <a:pt x="2850" y="2929"/>
                  </a:lnTo>
                  <a:lnTo>
                    <a:pt x="3171" y="2563"/>
                  </a:lnTo>
                  <a:lnTo>
                    <a:pt x="3430" y="2188"/>
                  </a:lnTo>
                  <a:lnTo>
                    <a:pt x="3743" y="1626"/>
                  </a:lnTo>
                  <a:lnTo>
                    <a:pt x="4019" y="938"/>
                  </a:lnTo>
                  <a:lnTo>
                    <a:pt x="4216" y="152"/>
                  </a:lnTo>
                  <a:lnTo>
                    <a:pt x="4234" y="18"/>
                  </a:lnTo>
                  <a:lnTo>
                    <a:pt x="4091" y="0"/>
                  </a:lnTo>
                  <a:close/>
                </a:path>
              </a:pathLst>
            </a:custGeom>
            <a:solidFill>
              <a:srgbClr val="49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5;p20"/>
            <p:cNvSpPr/>
            <p:nvPr/>
          </p:nvSpPr>
          <p:spPr>
            <a:xfrm>
              <a:off x="3661772" y="2322945"/>
              <a:ext cx="1699388" cy="2395541"/>
            </a:xfrm>
            <a:custGeom>
              <a:avLst/>
              <a:gdLst/>
              <a:ahLst/>
              <a:cxnLst/>
              <a:rect l="l" t="t" r="r" b="b"/>
              <a:pathLst>
                <a:path w="27836" h="39239" extrusionOk="0">
                  <a:moveTo>
                    <a:pt x="11788" y="1"/>
                  </a:moveTo>
                  <a:lnTo>
                    <a:pt x="11672" y="63"/>
                  </a:lnTo>
                  <a:lnTo>
                    <a:pt x="11279" y="126"/>
                  </a:lnTo>
                  <a:lnTo>
                    <a:pt x="10422" y="170"/>
                  </a:lnTo>
                  <a:lnTo>
                    <a:pt x="8172" y="108"/>
                  </a:lnTo>
                  <a:lnTo>
                    <a:pt x="6886" y="117"/>
                  </a:lnTo>
                  <a:lnTo>
                    <a:pt x="6671" y="135"/>
                  </a:lnTo>
                  <a:lnTo>
                    <a:pt x="6466" y="170"/>
                  </a:lnTo>
                  <a:lnTo>
                    <a:pt x="6234" y="215"/>
                  </a:lnTo>
                  <a:lnTo>
                    <a:pt x="5796" y="358"/>
                  </a:lnTo>
                  <a:lnTo>
                    <a:pt x="5386" y="563"/>
                  </a:lnTo>
                  <a:lnTo>
                    <a:pt x="5011" y="822"/>
                  </a:lnTo>
                  <a:lnTo>
                    <a:pt x="4671" y="1126"/>
                  </a:lnTo>
                  <a:lnTo>
                    <a:pt x="4385" y="1474"/>
                  </a:lnTo>
                  <a:lnTo>
                    <a:pt x="4144" y="1867"/>
                  </a:lnTo>
                  <a:lnTo>
                    <a:pt x="3957" y="2296"/>
                  </a:lnTo>
                  <a:lnTo>
                    <a:pt x="3885" y="2519"/>
                  </a:lnTo>
                  <a:lnTo>
                    <a:pt x="3867" y="2573"/>
                  </a:lnTo>
                  <a:lnTo>
                    <a:pt x="3859" y="2626"/>
                  </a:lnTo>
                  <a:lnTo>
                    <a:pt x="3108" y="5680"/>
                  </a:lnTo>
                  <a:lnTo>
                    <a:pt x="2626" y="7663"/>
                  </a:lnTo>
                  <a:lnTo>
                    <a:pt x="2108" y="9824"/>
                  </a:lnTo>
                  <a:lnTo>
                    <a:pt x="6671" y="9913"/>
                  </a:lnTo>
                  <a:lnTo>
                    <a:pt x="6600" y="10476"/>
                  </a:lnTo>
                  <a:lnTo>
                    <a:pt x="6118" y="13762"/>
                  </a:lnTo>
                  <a:lnTo>
                    <a:pt x="5680" y="16414"/>
                  </a:lnTo>
                  <a:lnTo>
                    <a:pt x="5448" y="17700"/>
                  </a:lnTo>
                  <a:lnTo>
                    <a:pt x="5305" y="18486"/>
                  </a:lnTo>
                  <a:lnTo>
                    <a:pt x="5011" y="19834"/>
                  </a:lnTo>
                  <a:lnTo>
                    <a:pt x="4868" y="20361"/>
                  </a:lnTo>
                  <a:lnTo>
                    <a:pt x="4832" y="20531"/>
                  </a:lnTo>
                  <a:lnTo>
                    <a:pt x="4493" y="21745"/>
                  </a:lnTo>
                  <a:lnTo>
                    <a:pt x="4109" y="22924"/>
                  </a:lnTo>
                  <a:lnTo>
                    <a:pt x="3867" y="23603"/>
                  </a:lnTo>
                  <a:lnTo>
                    <a:pt x="3001" y="25924"/>
                  </a:lnTo>
                  <a:lnTo>
                    <a:pt x="2064" y="28585"/>
                  </a:lnTo>
                  <a:lnTo>
                    <a:pt x="2064" y="28594"/>
                  </a:lnTo>
                  <a:lnTo>
                    <a:pt x="2019" y="28737"/>
                  </a:lnTo>
                  <a:lnTo>
                    <a:pt x="1572" y="30041"/>
                  </a:lnTo>
                  <a:lnTo>
                    <a:pt x="1171" y="31291"/>
                  </a:lnTo>
                  <a:lnTo>
                    <a:pt x="903" y="32149"/>
                  </a:lnTo>
                  <a:lnTo>
                    <a:pt x="671" y="32934"/>
                  </a:lnTo>
                  <a:lnTo>
                    <a:pt x="385" y="33935"/>
                  </a:lnTo>
                  <a:lnTo>
                    <a:pt x="108" y="35167"/>
                  </a:lnTo>
                  <a:lnTo>
                    <a:pt x="10" y="35819"/>
                  </a:lnTo>
                  <a:lnTo>
                    <a:pt x="1" y="36078"/>
                  </a:lnTo>
                  <a:lnTo>
                    <a:pt x="385" y="36310"/>
                  </a:lnTo>
                  <a:lnTo>
                    <a:pt x="1331" y="36765"/>
                  </a:lnTo>
                  <a:lnTo>
                    <a:pt x="2474" y="37194"/>
                  </a:lnTo>
                  <a:lnTo>
                    <a:pt x="3769" y="37605"/>
                  </a:lnTo>
                  <a:lnTo>
                    <a:pt x="4466" y="37792"/>
                  </a:lnTo>
                  <a:lnTo>
                    <a:pt x="5698" y="38105"/>
                  </a:lnTo>
                  <a:lnTo>
                    <a:pt x="8288" y="38632"/>
                  </a:lnTo>
                  <a:lnTo>
                    <a:pt x="10797" y="39016"/>
                  </a:lnTo>
                  <a:lnTo>
                    <a:pt x="12494" y="39176"/>
                  </a:lnTo>
                  <a:lnTo>
                    <a:pt x="13485" y="39230"/>
                  </a:lnTo>
                  <a:lnTo>
                    <a:pt x="13923" y="39239"/>
                  </a:lnTo>
                  <a:lnTo>
                    <a:pt x="14065" y="39239"/>
                  </a:lnTo>
                  <a:lnTo>
                    <a:pt x="14217" y="39230"/>
                  </a:lnTo>
                  <a:lnTo>
                    <a:pt x="15164" y="39203"/>
                  </a:lnTo>
                  <a:lnTo>
                    <a:pt x="17441" y="39016"/>
                  </a:lnTo>
                  <a:lnTo>
                    <a:pt x="18691" y="38855"/>
                  </a:lnTo>
                  <a:lnTo>
                    <a:pt x="19182" y="38783"/>
                  </a:lnTo>
                  <a:lnTo>
                    <a:pt x="19682" y="38703"/>
                  </a:lnTo>
                  <a:lnTo>
                    <a:pt x="19816" y="38685"/>
                  </a:lnTo>
                  <a:lnTo>
                    <a:pt x="19950" y="38658"/>
                  </a:lnTo>
                  <a:lnTo>
                    <a:pt x="21093" y="38462"/>
                  </a:lnTo>
                  <a:lnTo>
                    <a:pt x="22790" y="38078"/>
                  </a:lnTo>
                  <a:lnTo>
                    <a:pt x="23880" y="37792"/>
                  </a:lnTo>
                  <a:lnTo>
                    <a:pt x="24915" y="37471"/>
                  </a:lnTo>
                  <a:lnTo>
                    <a:pt x="25880" y="37114"/>
                  </a:lnTo>
                  <a:lnTo>
                    <a:pt x="26746" y="36721"/>
                  </a:lnTo>
                  <a:lnTo>
                    <a:pt x="27514" y="36301"/>
                  </a:lnTo>
                  <a:lnTo>
                    <a:pt x="27836" y="36078"/>
                  </a:lnTo>
                  <a:lnTo>
                    <a:pt x="27818" y="35721"/>
                  </a:lnTo>
                  <a:lnTo>
                    <a:pt x="27648" y="34747"/>
                  </a:lnTo>
                  <a:lnTo>
                    <a:pt x="27335" y="33524"/>
                  </a:lnTo>
                  <a:lnTo>
                    <a:pt x="26925" y="32113"/>
                  </a:lnTo>
                  <a:lnTo>
                    <a:pt x="26692" y="31345"/>
                  </a:lnTo>
                  <a:lnTo>
                    <a:pt x="26317" y="30193"/>
                  </a:lnTo>
                  <a:lnTo>
                    <a:pt x="25505" y="27809"/>
                  </a:lnTo>
                  <a:lnTo>
                    <a:pt x="25085" y="26630"/>
                  </a:lnTo>
                  <a:lnTo>
                    <a:pt x="24889" y="26094"/>
                  </a:lnTo>
                  <a:lnTo>
                    <a:pt x="24701" y="25576"/>
                  </a:lnTo>
                  <a:lnTo>
                    <a:pt x="24397" y="24728"/>
                  </a:lnTo>
                  <a:lnTo>
                    <a:pt x="24130" y="23933"/>
                  </a:lnTo>
                  <a:lnTo>
                    <a:pt x="23835" y="23022"/>
                  </a:lnTo>
                  <a:lnTo>
                    <a:pt x="23585" y="22245"/>
                  </a:lnTo>
                  <a:lnTo>
                    <a:pt x="23254" y="21183"/>
                  </a:lnTo>
                  <a:lnTo>
                    <a:pt x="23049" y="20584"/>
                  </a:lnTo>
                  <a:lnTo>
                    <a:pt x="22969" y="20361"/>
                  </a:lnTo>
                  <a:lnTo>
                    <a:pt x="22799" y="19664"/>
                  </a:lnTo>
                  <a:lnTo>
                    <a:pt x="22629" y="18771"/>
                  </a:lnTo>
                  <a:lnTo>
                    <a:pt x="22558" y="18352"/>
                  </a:lnTo>
                  <a:lnTo>
                    <a:pt x="22495" y="17905"/>
                  </a:lnTo>
                  <a:lnTo>
                    <a:pt x="22353" y="16860"/>
                  </a:lnTo>
                  <a:lnTo>
                    <a:pt x="22102" y="14655"/>
                  </a:lnTo>
                  <a:lnTo>
                    <a:pt x="21995" y="13601"/>
                  </a:lnTo>
                  <a:lnTo>
                    <a:pt x="21763" y="10860"/>
                  </a:lnTo>
                  <a:lnTo>
                    <a:pt x="21710" y="10074"/>
                  </a:lnTo>
                  <a:lnTo>
                    <a:pt x="25737" y="9824"/>
                  </a:lnTo>
                  <a:lnTo>
                    <a:pt x="24639" y="5323"/>
                  </a:lnTo>
                  <a:lnTo>
                    <a:pt x="23987" y="2626"/>
                  </a:lnTo>
                  <a:lnTo>
                    <a:pt x="23915" y="2367"/>
                  </a:lnTo>
                  <a:lnTo>
                    <a:pt x="23701" y="1876"/>
                  </a:lnTo>
                  <a:lnTo>
                    <a:pt x="23424" y="1430"/>
                  </a:lnTo>
                  <a:lnTo>
                    <a:pt x="23085" y="1037"/>
                  </a:lnTo>
                  <a:lnTo>
                    <a:pt x="22683" y="706"/>
                  </a:lnTo>
                  <a:lnTo>
                    <a:pt x="22236" y="447"/>
                  </a:lnTo>
                  <a:lnTo>
                    <a:pt x="21745" y="251"/>
                  </a:lnTo>
                  <a:lnTo>
                    <a:pt x="21227" y="144"/>
                  </a:lnTo>
                  <a:lnTo>
                    <a:pt x="20959" y="117"/>
                  </a:lnTo>
                  <a:lnTo>
                    <a:pt x="19665" y="108"/>
                  </a:lnTo>
                  <a:lnTo>
                    <a:pt x="17423" y="170"/>
                  </a:lnTo>
                  <a:lnTo>
                    <a:pt x="16557" y="126"/>
                  </a:lnTo>
                  <a:lnTo>
                    <a:pt x="16164" y="63"/>
                  </a:lnTo>
                  <a:lnTo>
                    <a:pt x="16048" y="1"/>
                  </a:lnTo>
                  <a:lnTo>
                    <a:pt x="15655" y="358"/>
                  </a:lnTo>
                  <a:lnTo>
                    <a:pt x="15075" y="831"/>
                  </a:lnTo>
                  <a:lnTo>
                    <a:pt x="14637" y="1081"/>
                  </a:lnTo>
                  <a:lnTo>
                    <a:pt x="14199" y="1162"/>
                  </a:lnTo>
                  <a:lnTo>
                    <a:pt x="13923" y="1171"/>
                  </a:lnTo>
                  <a:lnTo>
                    <a:pt x="13664" y="1162"/>
                  </a:lnTo>
                  <a:lnTo>
                    <a:pt x="13226" y="1081"/>
                  </a:lnTo>
                  <a:lnTo>
                    <a:pt x="12771" y="831"/>
                  </a:lnTo>
                  <a:lnTo>
                    <a:pt x="12190" y="358"/>
                  </a:lnTo>
                  <a:lnTo>
                    <a:pt x="11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6;p20"/>
            <p:cNvSpPr/>
            <p:nvPr/>
          </p:nvSpPr>
          <p:spPr>
            <a:xfrm>
              <a:off x="4058099" y="2719013"/>
              <a:ext cx="43175" cy="209399"/>
            </a:xfrm>
            <a:custGeom>
              <a:avLst/>
              <a:gdLst/>
              <a:ahLst/>
              <a:cxnLst/>
              <a:rect l="l" t="t" r="r" b="b"/>
              <a:pathLst>
                <a:path w="528" h="2502" extrusionOk="0">
                  <a:moveTo>
                    <a:pt x="376" y="1"/>
                  </a:moveTo>
                  <a:lnTo>
                    <a:pt x="242" y="938"/>
                  </a:lnTo>
                  <a:lnTo>
                    <a:pt x="1" y="2474"/>
                  </a:lnTo>
                  <a:lnTo>
                    <a:pt x="144" y="2501"/>
                  </a:lnTo>
                  <a:lnTo>
                    <a:pt x="385" y="956"/>
                  </a:lnTo>
                  <a:lnTo>
                    <a:pt x="528" y="19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7;p20"/>
            <p:cNvSpPr/>
            <p:nvPr/>
          </p:nvSpPr>
          <p:spPr>
            <a:xfrm>
              <a:off x="3960549" y="2674050"/>
              <a:ext cx="1128570" cy="1074602"/>
            </a:xfrm>
            <a:custGeom>
              <a:avLst/>
              <a:gdLst/>
              <a:ahLst/>
              <a:cxnLst/>
              <a:rect l="l" t="t" r="r" b="b"/>
              <a:pathLst>
                <a:path w="18486" h="17602" extrusionOk="0">
                  <a:moveTo>
                    <a:pt x="9814" y="1"/>
                  </a:moveTo>
                  <a:lnTo>
                    <a:pt x="9797" y="45"/>
                  </a:lnTo>
                  <a:lnTo>
                    <a:pt x="9555" y="465"/>
                  </a:lnTo>
                  <a:lnTo>
                    <a:pt x="9180" y="929"/>
                  </a:lnTo>
                  <a:lnTo>
                    <a:pt x="8832" y="1260"/>
                  </a:lnTo>
                  <a:lnTo>
                    <a:pt x="8395" y="1572"/>
                  </a:lnTo>
                  <a:lnTo>
                    <a:pt x="7859" y="1840"/>
                  </a:lnTo>
                  <a:lnTo>
                    <a:pt x="7555" y="1947"/>
                  </a:lnTo>
                  <a:lnTo>
                    <a:pt x="7091" y="2108"/>
                  </a:lnTo>
                  <a:lnTo>
                    <a:pt x="6019" y="2599"/>
                  </a:lnTo>
                  <a:lnTo>
                    <a:pt x="4858" y="3287"/>
                  </a:lnTo>
                  <a:lnTo>
                    <a:pt x="3965" y="3930"/>
                  </a:lnTo>
                  <a:lnTo>
                    <a:pt x="3376" y="4421"/>
                  </a:lnTo>
                  <a:lnTo>
                    <a:pt x="2804" y="4957"/>
                  </a:lnTo>
                  <a:lnTo>
                    <a:pt x="2260" y="5546"/>
                  </a:lnTo>
                  <a:lnTo>
                    <a:pt x="1751" y="6180"/>
                  </a:lnTo>
                  <a:lnTo>
                    <a:pt x="1286" y="6868"/>
                  </a:lnTo>
                  <a:lnTo>
                    <a:pt x="884" y="7600"/>
                  </a:lnTo>
                  <a:lnTo>
                    <a:pt x="536" y="8386"/>
                  </a:lnTo>
                  <a:lnTo>
                    <a:pt x="268" y="9216"/>
                  </a:lnTo>
                  <a:lnTo>
                    <a:pt x="90" y="10091"/>
                  </a:lnTo>
                  <a:lnTo>
                    <a:pt x="36" y="10547"/>
                  </a:lnTo>
                  <a:lnTo>
                    <a:pt x="0" y="10806"/>
                  </a:lnTo>
                  <a:lnTo>
                    <a:pt x="27" y="11449"/>
                  </a:lnTo>
                  <a:lnTo>
                    <a:pt x="152" y="12208"/>
                  </a:lnTo>
                  <a:lnTo>
                    <a:pt x="367" y="13029"/>
                  </a:lnTo>
                  <a:lnTo>
                    <a:pt x="670" y="13860"/>
                  </a:lnTo>
                  <a:lnTo>
                    <a:pt x="1063" y="14655"/>
                  </a:lnTo>
                  <a:lnTo>
                    <a:pt x="1536" y="15351"/>
                  </a:lnTo>
                  <a:lnTo>
                    <a:pt x="1947" y="15780"/>
                  </a:lnTo>
                  <a:lnTo>
                    <a:pt x="2242" y="16012"/>
                  </a:lnTo>
                  <a:lnTo>
                    <a:pt x="2394" y="16110"/>
                  </a:lnTo>
                  <a:lnTo>
                    <a:pt x="3037" y="16467"/>
                  </a:lnTo>
                  <a:lnTo>
                    <a:pt x="4010" y="16932"/>
                  </a:lnTo>
                  <a:lnTo>
                    <a:pt x="4662" y="17200"/>
                  </a:lnTo>
                  <a:lnTo>
                    <a:pt x="5305" y="17405"/>
                  </a:lnTo>
                  <a:lnTo>
                    <a:pt x="5939" y="17539"/>
                  </a:lnTo>
                  <a:lnTo>
                    <a:pt x="6555" y="17602"/>
                  </a:lnTo>
                  <a:lnTo>
                    <a:pt x="7153" y="17566"/>
                  </a:lnTo>
                  <a:lnTo>
                    <a:pt x="7430" y="17503"/>
                  </a:lnTo>
                  <a:lnTo>
                    <a:pt x="7716" y="17423"/>
                  </a:lnTo>
                  <a:lnTo>
                    <a:pt x="8287" y="17128"/>
                  </a:lnTo>
                  <a:lnTo>
                    <a:pt x="8832" y="16717"/>
                  </a:lnTo>
                  <a:lnTo>
                    <a:pt x="9341" y="16217"/>
                  </a:lnTo>
                  <a:lnTo>
                    <a:pt x="9788" y="15664"/>
                  </a:lnTo>
                  <a:lnTo>
                    <a:pt x="10145" y="15092"/>
                  </a:lnTo>
                  <a:lnTo>
                    <a:pt x="10404" y="14521"/>
                  </a:lnTo>
                  <a:lnTo>
                    <a:pt x="10529" y="13994"/>
                  </a:lnTo>
                  <a:lnTo>
                    <a:pt x="10529" y="13753"/>
                  </a:lnTo>
                  <a:lnTo>
                    <a:pt x="10520" y="13521"/>
                  </a:lnTo>
                  <a:lnTo>
                    <a:pt x="10404" y="13154"/>
                  </a:lnTo>
                  <a:lnTo>
                    <a:pt x="10154" y="12833"/>
                  </a:lnTo>
                  <a:lnTo>
                    <a:pt x="10100" y="12797"/>
                  </a:lnTo>
                  <a:lnTo>
                    <a:pt x="10198" y="12762"/>
                  </a:lnTo>
                  <a:lnTo>
                    <a:pt x="10841" y="12369"/>
                  </a:lnTo>
                  <a:lnTo>
                    <a:pt x="11386" y="11877"/>
                  </a:lnTo>
                  <a:lnTo>
                    <a:pt x="11815" y="11351"/>
                  </a:lnTo>
                  <a:lnTo>
                    <a:pt x="12092" y="10931"/>
                  </a:lnTo>
                  <a:lnTo>
                    <a:pt x="12342" y="10431"/>
                  </a:lnTo>
                  <a:lnTo>
                    <a:pt x="12565" y="9868"/>
                  </a:lnTo>
                  <a:lnTo>
                    <a:pt x="12743" y="9216"/>
                  </a:lnTo>
                  <a:lnTo>
                    <a:pt x="12869" y="8493"/>
                  </a:lnTo>
                  <a:lnTo>
                    <a:pt x="12931" y="7671"/>
                  </a:lnTo>
                  <a:lnTo>
                    <a:pt x="12922" y="6770"/>
                  </a:lnTo>
                  <a:lnTo>
                    <a:pt x="12886" y="6278"/>
                  </a:lnTo>
                  <a:lnTo>
                    <a:pt x="13369" y="6323"/>
                  </a:lnTo>
                  <a:lnTo>
                    <a:pt x="13940" y="6377"/>
                  </a:lnTo>
                  <a:lnTo>
                    <a:pt x="14297" y="6466"/>
                  </a:lnTo>
                  <a:lnTo>
                    <a:pt x="14681" y="6627"/>
                  </a:lnTo>
                  <a:lnTo>
                    <a:pt x="15137" y="6895"/>
                  </a:lnTo>
                  <a:lnTo>
                    <a:pt x="16021" y="7538"/>
                  </a:lnTo>
                  <a:lnTo>
                    <a:pt x="16869" y="8243"/>
                  </a:lnTo>
                  <a:lnTo>
                    <a:pt x="17003" y="8341"/>
                  </a:lnTo>
                  <a:lnTo>
                    <a:pt x="17280" y="8502"/>
                  </a:lnTo>
                  <a:lnTo>
                    <a:pt x="17432" y="8556"/>
                  </a:lnTo>
                  <a:lnTo>
                    <a:pt x="17682" y="8600"/>
                  </a:lnTo>
                  <a:lnTo>
                    <a:pt x="18084" y="8573"/>
                  </a:lnTo>
                  <a:lnTo>
                    <a:pt x="18226" y="8511"/>
                  </a:lnTo>
                  <a:lnTo>
                    <a:pt x="18325" y="8439"/>
                  </a:lnTo>
                  <a:lnTo>
                    <a:pt x="18450" y="8243"/>
                  </a:lnTo>
                  <a:lnTo>
                    <a:pt x="18485" y="8020"/>
                  </a:lnTo>
                  <a:lnTo>
                    <a:pt x="18423" y="7796"/>
                  </a:lnTo>
                  <a:lnTo>
                    <a:pt x="18352" y="7698"/>
                  </a:lnTo>
                  <a:lnTo>
                    <a:pt x="18119" y="7430"/>
                  </a:lnTo>
                  <a:lnTo>
                    <a:pt x="17396" y="6707"/>
                  </a:lnTo>
                  <a:lnTo>
                    <a:pt x="15931" y="5359"/>
                  </a:lnTo>
                  <a:lnTo>
                    <a:pt x="14851" y="4385"/>
                  </a:lnTo>
                  <a:lnTo>
                    <a:pt x="11404" y="1358"/>
                  </a:lnTo>
                  <a:lnTo>
                    <a:pt x="9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8;p20"/>
            <p:cNvSpPr/>
            <p:nvPr/>
          </p:nvSpPr>
          <p:spPr>
            <a:xfrm>
              <a:off x="4167141" y="3219235"/>
              <a:ext cx="365873" cy="176129"/>
            </a:xfrm>
            <a:custGeom>
              <a:avLst/>
              <a:gdLst/>
              <a:ahLst/>
              <a:cxnLst/>
              <a:rect l="l" t="t" r="r" b="b"/>
              <a:pathLst>
                <a:path w="5993" h="2885" extrusionOk="0">
                  <a:moveTo>
                    <a:pt x="1876" y="1"/>
                  </a:moveTo>
                  <a:lnTo>
                    <a:pt x="1180" y="10"/>
                  </a:lnTo>
                  <a:lnTo>
                    <a:pt x="412" y="117"/>
                  </a:lnTo>
                  <a:lnTo>
                    <a:pt x="1" y="215"/>
                  </a:lnTo>
                  <a:lnTo>
                    <a:pt x="37" y="358"/>
                  </a:lnTo>
                  <a:lnTo>
                    <a:pt x="438" y="268"/>
                  </a:lnTo>
                  <a:lnTo>
                    <a:pt x="1180" y="161"/>
                  </a:lnTo>
                  <a:lnTo>
                    <a:pt x="1858" y="143"/>
                  </a:lnTo>
                  <a:lnTo>
                    <a:pt x="2474" y="215"/>
                  </a:lnTo>
                  <a:lnTo>
                    <a:pt x="3037" y="349"/>
                  </a:lnTo>
                  <a:lnTo>
                    <a:pt x="3537" y="545"/>
                  </a:lnTo>
                  <a:lnTo>
                    <a:pt x="3984" y="777"/>
                  </a:lnTo>
                  <a:lnTo>
                    <a:pt x="4385" y="1045"/>
                  </a:lnTo>
                  <a:lnTo>
                    <a:pt x="4886" y="1483"/>
                  </a:lnTo>
                  <a:lnTo>
                    <a:pt x="5377" y="2063"/>
                  </a:lnTo>
                  <a:lnTo>
                    <a:pt x="5805" y="2760"/>
                  </a:lnTo>
                  <a:lnTo>
                    <a:pt x="5859" y="2885"/>
                  </a:lnTo>
                  <a:lnTo>
                    <a:pt x="5993" y="2831"/>
                  </a:lnTo>
                  <a:lnTo>
                    <a:pt x="5939" y="2706"/>
                  </a:lnTo>
                  <a:lnTo>
                    <a:pt x="5502" y="1983"/>
                  </a:lnTo>
                  <a:lnTo>
                    <a:pt x="4993" y="1376"/>
                  </a:lnTo>
                  <a:lnTo>
                    <a:pt x="4475" y="929"/>
                  </a:lnTo>
                  <a:lnTo>
                    <a:pt x="4073" y="652"/>
                  </a:lnTo>
                  <a:lnTo>
                    <a:pt x="3609" y="402"/>
                  </a:lnTo>
                  <a:lnTo>
                    <a:pt x="3091" y="206"/>
                  </a:lnTo>
                  <a:lnTo>
                    <a:pt x="2510" y="63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C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9;p20"/>
            <p:cNvSpPr/>
            <p:nvPr/>
          </p:nvSpPr>
          <p:spPr>
            <a:xfrm>
              <a:off x="4451205" y="2178499"/>
              <a:ext cx="265018" cy="443284"/>
            </a:xfrm>
            <a:custGeom>
              <a:avLst/>
              <a:gdLst/>
              <a:ahLst/>
              <a:cxnLst/>
              <a:rect l="l" t="t" r="r" b="b"/>
              <a:pathLst>
                <a:path w="4341" h="7261" extrusionOk="0">
                  <a:moveTo>
                    <a:pt x="634" y="0"/>
                  </a:moveTo>
                  <a:lnTo>
                    <a:pt x="483" y="9"/>
                  </a:lnTo>
                  <a:lnTo>
                    <a:pt x="358" y="63"/>
                  </a:lnTo>
                  <a:lnTo>
                    <a:pt x="268" y="179"/>
                  </a:lnTo>
                  <a:lnTo>
                    <a:pt x="242" y="250"/>
                  </a:lnTo>
                  <a:lnTo>
                    <a:pt x="143" y="616"/>
                  </a:lnTo>
                  <a:lnTo>
                    <a:pt x="81" y="965"/>
                  </a:lnTo>
                  <a:lnTo>
                    <a:pt x="36" y="1304"/>
                  </a:lnTo>
                  <a:lnTo>
                    <a:pt x="0" y="1965"/>
                  </a:lnTo>
                  <a:lnTo>
                    <a:pt x="45" y="2581"/>
                  </a:lnTo>
                  <a:lnTo>
                    <a:pt x="152" y="3162"/>
                  </a:lnTo>
                  <a:lnTo>
                    <a:pt x="322" y="3697"/>
                  </a:lnTo>
                  <a:lnTo>
                    <a:pt x="536" y="4206"/>
                  </a:lnTo>
                  <a:lnTo>
                    <a:pt x="795" y="4671"/>
                  </a:lnTo>
                  <a:lnTo>
                    <a:pt x="1072" y="5090"/>
                  </a:lnTo>
                  <a:lnTo>
                    <a:pt x="1536" y="5671"/>
                  </a:lnTo>
                  <a:lnTo>
                    <a:pt x="2188" y="6296"/>
                  </a:lnTo>
                  <a:lnTo>
                    <a:pt x="2804" y="6778"/>
                  </a:lnTo>
                  <a:lnTo>
                    <a:pt x="3313" y="7109"/>
                  </a:lnTo>
                  <a:lnTo>
                    <a:pt x="3501" y="7216"/>
                  </a:lnTo>
                  <a:lnTo>
                    <a:pt x="3555" y="7242"/>
                  </a:lnTo>
                  <a:lnTo>
                    <a:pt x="3680" y="7260"/>
                  </a:lnTo>
                  <a:lnTo>
                    <a:pt x="3796" y="7242"/>
                  </a:lnTo>
                  <a:lnTo>
                    <a:pt x="3894" y="7171"/>
                  </a:lnTo>
                  <a:lnTo>
                    <a:pt x="3939" y="7126"/>
                  </a:lnTo>
                  <a:lnTo>
                    <a:pt x="4010" y="7019"/>
                  </a:lnTo>
                  <a:lnTo>
                    <a:pt x="4135" y="6769"/>
                  </a:lnTo>
                  <a:lnTo>
                    <a:pt x="4269" y="6323"/>
                  </a:lnTo>
                  <a:lnTo>
                    <a:pt x="4340" y="5608"/>
                  </a:lnTo>
                  <a:lnTo>
                    <a:pt x="4287" y="4796"/>
                  </a:lnTo>
                  <a:lnTo>
                    <a:pt x="4197" y="4358"/>
                  </a:lnTo>
                  <a:lnTo>
                    <a:pt x="4126" y="4055"/>
                  </a:lnTo>
                  <a:lnTo>
                    <a:pt x="3921" y="3429"/>
                  </a:lnTo>
                  <a:lnTo>
                    <a:pt x="3644" y="2804"/>
                  </a:lnTo>
                  <a:lnTo>
                    <a:pt x="3296" y="2197"/>
                  </a:lnTo>
                  <a:lnTo>
                    <a:pt x="2867" y="1617"/>
                  </a:lnTo>
                  <a:lnTo>
                    <a:pt x="2358" y="1081"/>
                  </a:lnTo>
                  <a:lnTo>
                    <a:pt x="1760" y="599"/>
                  </a:lnTo>
                  <a:lnTo>
                    <a:pt x="1081" y="197"/>
                  </a:lnTo>
                  <a:lnTo>
                    <a:pt x="706" y="27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0;p20"/>
            <p:cNvSpPr/>
            <p:nvPr/>
          </p:nvSpPr>
          <p:spPr>
            <a:xfrm>
              <a:off x="4558591" y="2529603"/>
              <a:ext cx="541941" cy="401831"/>
            </a:xfrm>
            <a:custGeom>
              <a:avLst/>
              <a:gdLst/>
              <a:ahLst/>
              <a:cxnLst/>
              <a:rect l="l" t="t" r="r" b="b"/>
              <a:pathLst>
                <a:path w="8877" h="6582" extrusionOk="0">
                  <a:moveTo>
                    <a:pt x="3814" y="0"/>
                  </a:moveTo>
                  <a:lnTo>
                    <a:pt x="3385" y="27"/>
                  </a:lnTo>
                  <a:lnTo>
                    <a:pt x="3171" y="81"/>
                  </a:lnTo>
                  <a:lnTo>
                    <a:pt x="3019" y="98"/>
                  </a:lnTo>
                  <a:lnTo>
                    <a:pt x="2063" y="340"/>
                  </a:lnTo>
                  <a:lnTo>
                    <a:pt x="1251" y="670"/>
                  </a:lnTo>
                  <a:lnTo>
                    <a:pt x="840" y="902"/>
                  </a:lnTo>
                  <a:lnTo>
                    <a:pt x="626" y="1072"/>
                  </a:lnTo>
                  <a:lnTo>
                    <a:pt x="286" y="1500"/>
                  </a:lnTo>
                  <a:lnTo>
                    <a:pt x="72" y="2036"/>
                  </a:lnTo>
                  <a:lnTo>
                    <a:pt x="1" y="2635"/>
                  </a:lnTo>
                  <a:lnTo>
                    <a:pt x="54" y="3108"/>
                  </a:lnTo>
                  <a:lnTo>
                    <a:pt x="135" y="3420"/>
                  </a:lnTo>
                  <a:lnTo>
                    <a:pt x="268" y="3742"/>
                  </a:lnTo>
                  <a:lnTo>
                    <a:pt x="447" y="4054"/>
                  </a:lnTo>
                  <a:lnTo>
                    <a:pt x="679" y="4358"/>
                  </a:lnTo>
                  <a:lnTo>
                    <a:pt x="956" y="4644"/>
                  </a:lnTo>
                  <a:lnTo>
                    <a:pt x="1295" y="4921"/>
                  </a:lnTo>
                  <a:lnTo>
                    <a:pt x="1688" y="5180"/>
                  </a:lnTo>
                  <a:lnTo>
                    <a:pt x="1903" y="5296"/>
                  </a:lnTo>
                  <a:lnTo>
                    <a:pt x="2349" y="5528"/>
                  </a:lnTo>
                  <a:lnTo>
                    <a:pt x="3206" y="5921"/>
                  </a:lnTo>
                  <a:lnTo>
                    <a:pt x="4028" y="6233"/>
                  </a:lnTo>
                  <a:lnTo>
                    <a:pt x="4814" y="6457"/>
                  </a:lnTo>
                  <a:lnTo>
                    <a:pt x="5555" y="6582"/>
                  </a:lnTo>
                  <a:lnTo>
                    <a:pt x="6269" y="6582"/>
                  </a:lnTo>
                  <a:lnTo>
                    <a:pt x="6948" y="6457"/>
                  </a:lnTo>
                  <a:lnTo>
                    <a:pt x="7591" y="6198"/>
                  </a:lnTo>
                  <a:lnTo>
                    <a:pt x="7904" y="6001"/>
                  </a:lnTo>
                  <a:lnTo>
                    <a:pt x="7904" y="5992"/>
                  </a:lnTo>
                  <a:lnTo>
                    <a:pt x="7913" y="5992"/>
                  </a:lnTo>
                  <a:lnTo>
                    <a:pt x="8109" y="5858"/>
                  </a:lnTo>
                  <a:lnTo>
                    <a:pt x="8422" y="5590"/>
                  </a:lnTo>
                  <a:lnTo>
                    <a:pt x="8645" y="5340"/>
                  </a:lnTo>
                  <a:lnTo>
                    <a:pt x="8788" y="5099"/>
                  </a:lnTo>
                  <a:lnTo>
                    <a:pt x="8832" y="4983"/>
                  </a:lnTo>
                  <a:lnTo>
                    <a:pt x="8832" y="4974"/>
                  </a:lnTo>
                  <a:lnTo>
                    <a:pt x="8877" y="4813"/>
                  </a:lnTo>
                  <a:lnTo>
                    <a:pt x="8877" y="4662"/>
                  </a:lnTo>
                  <a:lnTo>
                    <a:pt x="8868" y="4510"/>
                  </a:lnTo>
                  <a:lnTo>
                    <a:pt x="8770" y="4215"/>
                  </a:lnTo>
                  <a:lnTo>
                    <a:pt x="8698" y="4081"/>
                  </a:lnTo>
                  <a:lnTo>
                    <a:pt x="8689" y="4072"/>
                  </a:lnTo>
                  <a:lnTo>
                    <a:pt x="8681" y="4063"/>
                  </a:lnTo>
                  <a:lnTo>
                    <a:pt x="8466" y="3742"/>
                  </a:lnTo>
                  <a:lnTo>
                    <a:pt x="8225" y="3474"/>
                  </a:lnTo>
                  <a:lnTo>
                    <a:pt x="7984" y="3161"/>
                  </a:lnTo>
                  <a:lnTo>
                    <a:pt x="7305" y="2304"/>
                  </a:lnTo>
                  <a:lnTo>
                    <a:pt x="6716" y="1643"/>
                  </a:lnTo>
                  <a:lnTo>
                    <a:pt x="6028" y="1009"/>
                  </a:lnTo>
                  <a:lnTo>
                    <a:pt x="5457" y="590"/>
                  </a:lnTo>
                  <a:lnTo>
                    <a:pt x="5064" y="357"/>
                  </a:lnTo>
                  <a:lnTo>
                    <a:pt x="4653" y="179"/>
                  </a:lnTo>
                  <a:lnTo>
                    <a:pt x="4242" y="54"/>
                  </a:lnTo>
                  <a:lnTo>
                    <a:pt x="3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1;p20"/>
            <p:cNvSpPr/>
            <p:nvPr/>
          </p:nvSpPr>
          <p:spPr>
            <a:xfrm>
              <a:off x="4806636" y="2655002"/>
              <a:ext cx="94383" cy="58364"/>
            </a:xfrm>
            <a:custGeom>
              <a:avLst/>
              <a:gdLst/>
              <a:ahLst/>
              <a:cxnLst/>
              <a:rect l="l" t="t" r="r" b="b"/>
              <a:pathLst>
                <a:path w="1546" h="956" extrusionOk="0">
                  <a:moveTo>
                    <a:pt x="804" y="0"/>
                  </a:moveTo>
                  <a:lnTo>
                    <a:pt x="483" y="36"/>
                  </a:lnTo>
                  <a:lnTo>
                    <a:pt x="367" y="63"/>
                  </a:lnTo>
                  <a:lnTo>
                    <a:pt x="269" y="80"/>
                  </a:lnTo>
                  <a:lnTo>
                    <a:pt x="135" y="63"/>
                  </a:lnTo>
                  <a:lnTo>
                    <a:pt x="90" y="27"/>
                  </a:lnTo>
                  <a:lnTo>
                    <a:pt x="63" y="9"/>
                  </a:lnTo>
                  <a:lnTo>
                    <a:pt x="10" y="36"/>
                  </a:lnTo>
                  <a:lnTo>
                    <a:pt x="1" y="72"/>
                  </a:lnTo>
                  <a:lnTo>
                    <a:pt x="10" y="205"/>
                  </a:lnTo>
                  <a:lnTo>
                    <a:pt x="90" y="447"/>
                  </a:lnTo>
                  <a:lnTo>
                    <a:pt x="242" y="652"/>
                  </a:lnTo>
                  <a:lnTo>
                    <a:pt x="447" y="813"/>
                  </a:lnTo>
                  <a:lnTo>
                    <a:pt x="688" y="911"/>
                  </a:lnTo>
                  <a:lnTo>
                    <a:pt x="947" y="956"/>
                  </a:lnTo>
                  <a:lnTo>
                    <a:pt x="1206" y="911"/>
                  </a:lnTo>
                  <a:lnTo>
                    <a:pt x="1438" y="795"/>
                  </a:lnTo>
                  <a:lnTo>
                    <a:pt x="1546" y="697"/>
                  </a:lnTo>
                  <a:lnTo>
                    <a:pt x="1492" y="545"/>
                  </a:lnTo>
                  <a:lnTo>
                    <a:pt x="1367" y="313"/>
                  </a:lnTo>
                  <a:lnTo>
                    <a:pt x="1224" y="152"/>
                  </a:lnTo>
                  <a:lnTo>
                    <a:pt x="1054" y="5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2;p20"/>
            <p:cNvSpPr/>
            <p:nvPr/>
          </p:nvSpPr>
          <p:spPr>
            <a:xfrm>
              <a:off x="4289301" y="2293519"/>
              <a:ext cx="362026" cy="352258"/>
            </a:xfrm>
            <a:custGeom>
              <a:avLst/>
              <a:gdLst/>
              <a:ahLst/>
              <a:cxnLst/>
              <a:rect l="l" t="t" r="r" b="b"/>
              <a:pathLst>
                <a:path w="5930" h="5770" extrusionOk="0">
                  <a:moveTo>
                    <a:pt x="277" y="1"/>
                  </a:moveTo>
                  <a:lnTo>
                    <a:pt x="152" y="54"/>
                  </a:lnTo>
                  <a:lnTo>
                    <a:pt x="54" y="161"/>
                  </a:lnTo>
                  <a:lnTo>
                    <a:pt x="0" y="295"/>
                  </a:lnTo>
                  <a:lnTo>
                    <a:pt x="0" y="376"/>
                  </a:lnTo>
                  <a:lnTo>
                    <a:pt x="45" y="769"/>
                  </a:lnTo>
                  <a:lnTo>
                    <a:pt x="197" y="1501"/>
                  </a:lnTo>
                  <a:lnTo>
                    <a:pt x="411" y="2153"/>
                  </a:lnTo>
                  <a:lnTo>
                    <a:pt x="697" y="2742"/>
                  </a:lnTo>
                  <a:lnTo>
                    <a:pt x="1036" y="3260"/>
                  </a:lnTo>
                  <a:lnTo>
                    <a:pt x="1411" y="3715"/>
                  </a:lnTo>
                  <a:lnTo>
                    <a:pt x="1822" y="4117"/>
                  </a:lnTo>
                  <a:lnTo>
                    <a:pt x="2259" y="4466"/>
                  </a:lnTo>
                  <a:lnTo>
                    <a:pt x="2929" y="4894"/>
                  </a:lnTo>
                  <a:lnTo>
                    <a:pt x="3813" y="5305"/>
                  </a:lnTo>
                  <a:lnTo>
                    <a:pt x="4617" y="5573"/>
                  </a:lnTo>
                  <a:lnTo>
                    <a:pt x="5269" y="5725"/>
                  </a:lnTo>
                  <a:lnTo>
                    <a:pt x="5492" y="5760"/>
                  </a:lnTo>
                  <a:lnTo>
                    <a:pt x="5555" y="5769"/>
                  </a:lnTo>
                  <a:lnTo>
                    <a:pt x="5671" y="5742"/>
                  </a:lnTo>
                  <a:lnTo>
                    <a:pt x="5778" y="5680"/>
                  </a:lnTo>
                  <a:lnTo>
                    <a:pt x="5849" y="5582"/>
                  </a:lnTo>
                  <a:lnTo>
                    <a:pt x="5867" y="5528"/>
                  </a:lnTo>
                  <a:lnTo>
                    <a:pt x="5903" y="5376"/>
                  </a:lnTo>
                  <a:lnTo>
                    <a:pt x="5930" y="5028"/>
                  </a:lnTo>
                  <a:lnTo>
                    <a:pt x="5894" y="4653"/>
                  </a:lnTo>
                  <a:lnTo>
                    <a:pt x="5805" y="4242"/>
                  </a:lnTo>
                  <a:lnTo>
                    <a:pt x="5653" y="3805"/>
                  </a:lnTo>
                  <a:lnTo>
                    <a:pt x="5447" y="3358"/>
                  </a:lnTo>
                  <a:lnTo>
                    <a:pt x="5189" y="2903"/>
                  </a:lnTo>
                  <a:lnTo>
                    <a:pt x="4885" y="2456"/>
                  </a:lnTo>
                  <a:lnTo>
                    <a:pt x="4519" y="2019"/>
                  </a:lnTo>
                  <a:lnTo>
                    <a:pt x="4117" y="1599"/>
                  </a:lnTo>
                  <a:lnTo>
                    <a:pt x="3661" y="1215"/>
                  </a:lnTo>
                  <a:lnTo>
                    <a:pt x="3152" y="867"/>
                  </a:lnTo>
                  <a:lnTo>
                    <a:pt x="2608" y="563"/>
                  </a:lnTo>
                  <a:lnTo>
                    <a:pt x="2018" y="322"/>
                  </a:lnTo>
                  <a:lnTo>
                    <a:pt x="1384" y="134"/>
                  </a:lnTo>
                  <a:lnTo>
                    <a:pt x="706" y="27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3;p20"/>
            <p:cNvSpPr/>
            <p:nvPr/>
          </p:nvSpPr>
          <p:spPr>
            <a:xfrm>
              <a:off x="4327457" y="2330027"/>
              <a:ext cx="277533" cy="269414"/>
            </a:xfrm>
            <a:custGeom>
              <a:avLst/>
              <a:gdLst/>
              <a:ahLst/>
              <a:cxnLst/>
              <a:rect l="l" t="t" r="r" b="b"/>
              <a:pathLst>
                <a:path w="4546" h="4413" extrusionOk="0">
                  <a:moveTo>
                    <a:pt x="188" y="1"/>
                  </a:moveTo>
                  <a:lnTo>
                    <a:pt x="90" y="28"/>
                  </a:lnTo>
                  <a:lnTo>
                    <a:pt x="27" y="99"/>
                  </a:lnTo>
                  <a:lnTo>
                    <a:pt x="0" y="197"/>
                  </a:lnTo>
                  <a:lnTo>
                    <a:pt x="9" y="242"/>
                  </a:lnTo>
                  <a:lnTo>
                    <a:pt x="90" y="537"/>
                  </a:lnTo>
                  <a:lnTo>
                    <a:pt x="277" y="1064"/>
                  </a:lnTo>
                  <a:lnTo>
                    <a:pt x="509" y="1546"/>
                  </a:lnTo>
                  <a:lnTo>
                    <a:pt x="768" y="1983"/>
                  </a:lnTo>
                  <a:lnTo>
                    <a:pt x="1197" y="2555"/>
                  </a:lnTo>
                  <a:lnTo>
                    <a:pt x="1822" y="3171"/>
                  </a:lnTo>
                  <a:lnTo>
                    <a:pt x="2474" y="3635"/>
                  </a:lnTo>
                  <a:lnTo>
                    <a:pt x="3099" y="3984"/>
                  </a:lnTo>
                  <a:lnTo>
                    <a:pt x="3929" y="4305"/>
                  </a:lnTo>
                  <a:lnTo>
                    <a:pt x="4305" y="4403"/>
                  </a:lnTo>
                  <a:lnTo>
                    <a:pt x="4349" y="4412"/>
                  </a:lnTo>
                  <a:lnTo>
                    <a:pt x="4438" y="4385"/>
                  </a:lnTo>
                  <a:lnTo>
                    <a:pt x="4510" y="4323"/>
                  </a:lnTo>
                  <a:lnTo>
                    <a:pt x="4546" y="4234"/>
                  </a:lnTo>
                  <a:lnTo>
                    <a:pt x="4537" y="4189"/>
                  </a:lnTo>
                  <a:lnTo>
                    <a:pt x="4492" y="3939"/>
                  </a:lnTo>
                  <a:lnTo>
                    <a:pt x="4313" y="3385"/>
                  </a:lnTo>
                  <a:lnTo>
                    <a:pt x="4010" y="2778"/>
                  </a:lnTo>
                  <a:lnTo>
                    <a:pt x="3590" y="2162"/>
                  </a:lnTo>
                  <a:lnTo>
                    <a:pt x="3054" y="1555"/>
                  </a:lnTo>
                  <a:lnTo>
                    <a:pt x="2394" y="992"/>
                  </a:lnTo>
                  <a:lnTo>
                    <a:pt x="1626" y="519"/>
                  </a:lnTo>
                  <a:lnTo>
                    <a:pt x="965" y="224"/>
                  </a:lnTo>
                  <a:lnTo>
                    <a:pt x="483" y="72"/>
                  </a:lnTo>
                  <a:lnTo>
                    <a:pt x="232" y="1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FC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4;p20"/>
            <p:cNvSpPr/>
            <p:nvPr/>
          </p:nvSpPr>
          <p:spPr>
            <a:xfrm>
              <a:off x="5055230" y="2776005"/>
              <a:ext cx="45299" cy="38217"/>
            </a:xfrm>
            <a:custGeom>
              <a:avLst/>
              <a:gdLst/>
              <a:ahLst/>
              <a:cxnLst/>
              <a:rect l="l" t="t" r="r" b="b"/>
              <a:pathLst>
                <a:path w="742" h="626" extrusionOk="0">
                  <a:moveTo>
                    <a:pt x="215" y="1"/>
                  </a:moveTo>
                  <a:lnTo>
                    <a:pt x="72" y="36"/>
                  </a:lnTo>
                  <a:lnTo>
                    <a:pt x="10" y="81"/>
                  </a:lnTo>
                  <a:lnTo>
                    <a:pt x="1" y="170"/>
                  </a:lnTo>
                  <a:lnTo>
                    <a:pt x="81" y="358"/>
                  </a:lnTo>
                  <a:lnTo>
                    <a:pt x="260" y="518"/>
                  </a:lnTo>
                  <a:lnTo>
                    <a:pt x="554" y="617"/>
                  </a:lnTo>
                  <a:lnTo>
                    <a:pt x="742" y="626"/>
                  </a:lnTo>
                  <a:lnTo>
                    <a:pt x="733" y="474"/>
                  </a:lnTo>
                  <a:lnTo>
                    <a:pt x="635" y="179"/>
                  </a:lnTo>
                  <a:lnTo>
                    <a:pt x="563" y="45"/>
                  </a:lnTo>
                  <a:lnTo>
                    <a:pt x="447" y="1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C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5;p20"/>
            <p:cNvSpPr/>
            <p:nvPr/>
          </p:nvSpPr>
          <p:spPr>
            <a:xfrm>
              <a:off x="5017623" y="2815261"/>
              <a:ext cx="71490" cy="42063"/>
            </a:xfrm>
            <a:custGeom>
              <a:avLst/>
              <a:gdLst/>
              <a:ahLst/>
              <a:cxnLst/>
              <a:rect l="l" t="t" r="r" b="b"/>
              <a:pathLst>
                <a:path w="1171" h="689" extrusionOk="0">
                  <a:moveTo>
                    <a:pt x="144" y="0"/>
                  </a:moveTo>
                  <a:lnTo>
                    <a:pt x="1" y="54"/>
                  </a:lnTo>
                  <a:lnTo>
                    <a:pt x="36" y="134"/>
                  </a:lnTo>
                  <a:lnTo>
                    <a:pt x="170" y="268"/>
                  </a:lnTo>
                  <a:lnTo>
                    <a:pt x="429" y="447"/>
                  </a:lnTo>
                  <a:lnTo>
                    <a:pt x="1001" y="652"/>
                  </a:lnTo>
                  <a:lnTo>
                    <a:pt x="1144" y="688"/>
                  </a:lnTo>
                  <a:lnTo>
                    <a:pt x="1170" y="536"/>
                  </a:lnTo>
                  <a:lnTo>
                    <a:pt x="929" y="483"/>
                  </a:lnTo>
                  <a:lnTo>
                    <a:pt x="447" y="286"/>
                  </a:lnTo>
                  <a:lnTo>
                    <a:pt x="206" y="10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C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6;p20"/>
            <p:cNvSpPr/>
            <p:nvPr/>
          </p:nvSpPr>
          <p:spPr>
            <a:xfrm>
              <a:off x="4629470" y="2813612"/>
              <a:ext cx="216483" cy="112942"/>
            </a:xfrm>
            <a:custGeom>
              <a:avLst/>
              <a:gdLst/>
              <a:ahLst/>
              <a:cxnLst/>
              <a:rect l="l" t="t" r="r" b="b"/>
              <a:pathLst>
                <a:path w="3546" h="1850" extrusionOk="0">
                  <a:moveTo>
                    <a:pt x="108" y="1"/>
                  </a:moveTo>
                  <a:lnTo>
                    <a:pt x="0" y="99"/>
                  </a:lnTo>
                  <a:lnTo>
                    <a:pt x="215" y="340"/>
                  </a:lnTo>
                  <a:lnTo>
                    <a:pt x="715" y="742"/>
                  </a:lnTo>
                  <a:lnTo>
                    <a:pt x="1277" y="1081"/>
                  </a:lnTo>
                  <a:lnTo>
                    <a:pt x="1849" y="1349"/>
                  </a:lnTo>
                  <a:lnTo>
                    <a:pt x="2662" y="1635"/>
                  </a:lnTo>
                  <a:lnTo>
                    <a:pt x="3412" y="1831"/>
                  </a:lnTo>
                  <a:lnTo>
                    <a:pt x="3519" y="1849"/>
                  </a:lnTo>
                  <a:lnTo>
                    <a:pt x="3546" y="1706"/>
                  </a:lnTo>
                  <a:lnTo>
                    <a:pt x="3465" y="1688"/>
                  </a:lnTo>
                  <a:lnTo>
                    <a:pt x="2742" y="1501"/>
                  </a:lnTo>
                  <a:lnTo>
                    <a:pt x="1938" y="1215"/>
                  </a:lnTo>
                  <a:lnTo>
                    <a:pt x="1376" y="956"/>
                  </a:lnTo>
                  <a:lnTo>
                    <a:pt x="813" y="626"/>
                  </a:lnTo>
                  <a:lnTo>
                    <a:pt x="322" y="233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C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7;p20"/>
            <p:cNvSpPr/>
            <p:nvPr/>
          </p:nvSpPr>
          <p:spPr>
            <a:xfrm>
              <a:off x="4533500" y="2384546"/>
              <a:ext cx="219231" cy="187057"/>
            </a:xfrm>
            <a:custGeom>
              <a:avLst/>
              <a:gdLst/>
              <a:ahLst/>
              <a:cxnLst/>
              <a:rect l="l" t="t" r="r" b="b"/>
              <a:pathLst>
                <a:path w="3591" h="3064" extrusionOk="0">
                  <a:moveTo>
                    <a:pt x="99" y="1"/>
                  </a:moveTo>
                  <a:lnTo>
                    <a:pt x="1" y="117"/>
                  </a:lnTo>
                  <a:lnTo>
                    <a:pt x="188" y="278"/>
                  </a:lnTo>
                  <a:lnTo>
                    <a:pt x="912" y="1144"/>
                  </a:lnTo>
                  <a:lnTo>
                    <a:pt x="1215" y="1599"/>
                  </a:lnTo>
                  <a:lnTo>
                    <a:pt x="1483" y="2117"/>
                  </a:lnTo>
                  <a:lnTo>
                    <a:pt x="1706" y="2680"/>
                  </a:lnTo>
                  <a:lnTo>
                    <a:pt x="1778" y="2975"/>
                  </a:lnTo>
                  <a:lnTo>
                    <a:pt x="1805" y="3064"/>
                  </a:lnTo>
                  <a:lnTo>
                    <a:pt x="1885" y="3028"/>
                  </a:lnTo>
                  <a:lnTo>
                    <a:pt x="2171" y="2912"/>
                  </a:lnTo>
                  <a:lnTo>
                    <a:pt x="2858" y="2689"/>
                  </a:lnTo>
                  <a:lnTo>
                    <a:pt x="3358" y="2564"/>
                  </a:lnTo>
                  <a:lnTo>
                    <a:pt x="3591" y="2528"/>
                  </a:lnTo>
                  <a:lnTo>
                    <a:pt x="3573" y="2376"/>
                  </a:lnTo>
                  <a:lnTo>
                    <a:pt x="3117" y="2457"/>
                  </a:lnTo>
                  <a:lnTo>
                    <a:pt x="2224" y="2742"/>
                  </a:lnTo>
                  <a:lnTo>
                    <a:pt x="1903" y="2858"/>
                  </a:lnTo>
                  <a:lnTo>
                    <a:pt x="1823" y="2564"/>
                  </a:lnTo>
                  <a:lnTo>
                    <a:pt x="1590" y="2001"/>
                  </a:lnTo>
                  <a:lnTo>
                    <a:pt x="1314" y="1483"/>
                  </a:lnTo>
                  <a:lnTo>
                    <a:pt x="1010" y="1028"/>
                  </a:lnTo>
                  <a:lnTo>
                    <a:pt x="287" y="16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FFC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8;p20"/>
            <p:cNvSpPr/>
            <p:nvPr/>
          </p:nvSpPr>
          <p:spPr>
            <a:xfrm>
              <a:off x="3701577" y="2923199"/>
              <a:ext cx="931257" cy="932295"/>
            </a:xfrm>
            <a:custGeom>
              <a:avLst/>
              <a:gdLst/>
              <a:ahLst/>
              <a:cxnLst/>
              <a:rect l="l" t="t" r="r" b="b"/>
              <a:pathLst>
                <a:path w="15254" h="15271" extrusionOk="0">
                  <a:moveTo>
                    <a:pt x="1608" y="1"/>
                  </a:moveTo>
                  <a:lnTo>
                    <a:pt x="144" y="5930"/>
                  </a:lnTo>
                  <a:lnTo>
                    <a:pt x="126" y="5993"/>
                  </a:lnTo>
                  <a:lnTo>
                    <a:pt x="10" y="6689"/>
                  </a:lnTo>
                  <a:lnTo>
                    <a:pt x="1" y="7529"/>
                  </a:lnTo>
                  <a:lnTo>
                    <a:pt x="81" y="8172"/>
                  </a:lnTo>
                  <a:lnTo>
                    <a:pt x="260" y="8850"/>
                  </a:lnTo>
                  <a:lnTo>
                    <a:pt x="572" y="9538"/>
                  </a:lnTo>
                  <a:lnTo>
                    <a:pt x="795" y="9877"/>
                  </a:lnTo>
                  <a:lnTo>
                    <a:pt x="1045" y="10208"/>
                  </a:lnTo>
                  <a:lnTo>
                    <a:pt x="1671" y="10895"/>
                  </a:lnTo>
                  <a:lnTo>
                    <a:pt x="2430" y="11592"/>
                  </a:lnTo>
                  <a:lnTo>
                    <a:pt x="3332" y="12279"/>
                  </a:lnTo>
                  <a:lnTo>
                    <a:pt x="4367" y="12940"/>
                  </a:lnTo>
                  <a:lnTo>
                    <a:pt x="5519" y="13565"/>
                  </a:lnTo>
                  <a:lnTo>
                    <a:pt x="6805" y="14137"/>
                  </a:lnTo>
                  <a:lnTo>
                    <a:pt x="8207" y="14628"/>
                  </a:lnTo>
                  <a:lnTo>
                    <a:pt x="8949" y="14842"/>
                  </a:lnTo>
                  <a:lnTo>
                    <a:pt x="9654" y="15003"/>
                  </a:lnTo>
                  <a:lnTo>
                    <a:pt x="10743" y="15190"/>
                  </a:lnTo>
                  <a:lnTo>
                    <a:pt x="11895" y="15271"/>
                  </a:lnTo>
                  <a:lnTo>
                    <a:pt x="12422" y="15262"/>
                  </a:lnTo>
                  <a:lnTo>
                    <a:pt x="12529" y="15235"/>
                  </a:lnTo>
                  <a:lnTo>
                    <a:pt x="12851" y="15039"/>
                  </a:lnTo>
                  <a:lnTo>
                    <a:pt x="13449" y="14547"/>
                  </a:lnTo>
                  <a:lnTo>
                    <a:pt x="14673" y="13315"/>
                  </a:lnTo>
                  <a:lnTo>
                    <a:pt x="14923" y="13038"/>
                  </a:lnTo>
                  <a:lnTo>
                    <a:pt x="14949" y="12985"/>
                  </a:lnTo>
                  <a:lnTo>
                    <a:pt x="15137" y="12360"/>
                  </a:lnTo>
                  <a:lnTo>
                    <a:pt x="15253" y="11574"/>
                  </a:lnTo>
                  <a:lnTo>
                    <a:pt x="15253" y="10940"/>
                  </a:lnTo>
                  <a:lnTo>
                    <a:pt x="15164" y="10243"/>
                  </a:lnTo>
                  <a:lnTo>
                    <a:pt x="14949" y="9493"/>
                  </a:lnTo>
                  <a:lnTo>
                    <a:pt x="14771" y="9109"/>
                  </a:lnTo>
                  <a:lnTo>
                    <a:pt x="14673" y="8931"/>
                  </a:lnTo>
                  <a:lnTo>
                    <a:pt x="14494" y="8752"/>
                  </a:lnTo>
                  <a:lnTo>
                    <a:pt x="14369" y="8707"/>
                  </a:lnTo>
                  <a:lnTo>
                    <a:pt x="14262" y="8743"/>
                  </a:lnTo>
                  <a:lnTo>
                    <a:pt x="14173" y="8850"/>
                  </a:lnTo>
                  <a:lnTo>
                    <a:pt x="14119" y="9056"/>
                  </a:lnTo>
                  <a:lnTo>
                    <a:pt x="14101" y="9359"/>
                  </a:lnTo>
                  <a:lnTo>
                    <a:pt x="14119" y="9565"/>
                  </a:lnTo>
                  <a:lnTo>
                    <a:pt x="14137" y="9699"/>
                  </a:lnTo>
                  <a:lnTo>
                    <a:pt x="14056" y="10029"/>
                  </a:lnTo>
                  <a:lnTo>
                    <a:pt x="13789" y="10600"/>
                  </a:lnTo>
                  <a:lnTo>
                    <a:pt x="13038" y="11672"/>
                  </a:lnTo>
                  <a:lnTo>
                    <a:pt x="12869" y="11869"/>
                  </a:lnTo>
                  <a:lnTo>
                    <a:pt x="12806" y="11931"/>
                  </a:lnTo>
                  <a:lnTo>
                    <a:pt x="12395" y="12181"/>
                  </a:lnTo>
                  <a:lnTo>
                    <a:pt x="12092" y="12252"/>
                  </a:lnTo>
                  <a:lnTo>
                    <a:pt x="11851" y="12261"/>
                  </a:lnTo>
                  <a:lnTo>
                    <a:pt x="11717" y="12252"/>
                  </a:lnTo>
                  <a:lnTo>
                    <a:pt x="11619" y="12252"/>
                  </a:lnTo>
                  <a:lnTo>
                    <a:pt x="11386" y="12333"/>
                  </a:lnTo>
                  <a:lnTo>
                    <a:pt x="11020" y="12592"/>
                  </a:lnTo>
                  <a:lnTo>
                    <a:pt x="10502" y="13029"/>
                  </a:lnTo>
                  <a:lnTo>
                    <a:pt x="10092" y="13262"/>
                  </a:lnTo>
                  <a:lnTo>
                    <a:pt x="9824" y="13315"/>
                  </a:lnTo>
                  <a:lnTo>
                    <a:pt x="9690" y="13297"/>
                  </a:lnTo>
                  <a:lnTo>
                    <a:pt x="9538" y="13253"/>
                  </a:lnTo>
                  <a:lnTo>
                    <a:pt x="9020" y="13012"/>
                  </a:lnTo>
                  <a:lnTo>
                    <a:pt x="8332" y="12601"/>
                  </a:lnTo>
                  <a:lnTo>
                    <a:pt x="7538" y="12047"/>
                  </a:lnTo>
                  <a:lnTo>
                    <a:pt x="6698" y="11351"/>
                  </a:lnTo>
                  <a:lnTo>
                    <a:pt x="5894" y="10520"/>
                  </a:lnTo>
                  <a:lnTo>
                    <a:pt x="5359" y="9824"/>
                  </a:lnTo>
                  <a:lnTo>
                    <a:pt x="5037" y="9323"/>
                  </a:lnTo>
                  <a:lnTo>
                    <a:pt x="4769" y="8806"/>
                  </a:lnTo>
                  <a:lnTo>
                    <a:pt x="4564" y="8261"/>
                  </a:lnTo>
                  <a:lnTo>
                    <a:pt x="4484" y="7975"/>
                  </a:lnTo>
                  <a:lnTo>
                    <a:pt x="4207" y="6832"/>
                  </a:lnTo>
                  <a:lnTo>
                    <a:pt x="4082" y="6323"/>
                  </a:lnTo>
                  <a:lnTo>
                    <a:pt x="4394" y="5376"/>
                  </a:lnTo>
                  <a:lnTo>
                    <a:pt x="5153" y="3224"/>
                  </a:lnTo>
                  <a:lnTo>
                    <a:pt x="5394" y="2546"/>
                  </a:lnTo>
                  <a:lnTo>
                    <a:pt x="5734" y="1394"/>
                  </a:lnTo>
                  <a:lnTo>
                    <a:pt x="5993" y="242"/>
                  </a:lnTo>
                  <a:lnTo>
                    <a:pt x="6019" y="81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FFA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9;p20"/>
            <p:cNvSpPr/>
            <p:nvPr/>
          </p:nvSpPr>
          <p:spPr>
            <a:xfrm>
              <a:off x="3801881" y="3275402"/>
              <a:ext cx="151648" cy="37668"/>
            </a:xfrm>
            <a:custGeom>
              <a:avLst/>
              <a:gdLst/>
              <a:ahLst/>
              <a:cxnLst/>
              <a:rect l="l" t="t" r="r" b="b"/>
              <a:pathLst>
                <a:path w="2484" h="617" extrusionOk="0">
                  <a:moveTo>
                    <a:pt x="778" y="0"/>
                  </a:moveTo>
                  <a:lnTo>
                    <a:pt x="269" y="18"/>
                  </a:lnTo>
                  <a:lnTo>
                    <a:pt x="1" y="63"/>
                  </a:lnTo>
                  <a:lnTo>
                    <a:pt x="28" y="215"/>
                  </a:lnTo>
                  <a:lnTo>
                    <a:pt x="287" y="170"/>
                  </a:lnTo>
                  <a:lnTo>
                    <a:pt x="769" y="152"/>
                  </a:lnTo>
                  <a:lnTo>
                    <a:pt x="1403" y="224"/>
                  </a:lnTo>
                  <a:lnTo>
                    <a:pt x="2269" y="527"/>
                  </a:lnTo>
                  <a:lnTo>
                    <a:pt x="2394" y="617"/>
                  </a:lnTo>
                  <a:lnTo>
                    <a:pt x="2483" y="492"/>
                  </a:lnTo>
                  <a:lnTo>
                    <a:pt x="2439" y="456"/>
                  </a:lnTo>
                  <a:lnTo>
                    <a:pt x="2081" y="277"/>
                  </a:lnTo>
                  <a:lnTo>
                    <a:pt x="1617" y="116"/>
                  </a:lnTo>
                  <a:lnTo>
                    <a:pt x="1224" y="45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0;p20"/>
            <p:cNvSpPr/>
            <p:nvPr/>
          </p:nvSpPr>
          <p:spPr>
            <a:xfrm>
              <a:off x="4210242" y="3730049"/>
              <a:ext cx="115079" cy="24603"/>
            </a:xfrm>
            <a:custGeom>
              <a:avLst/>
              <a:gdLst/>
              <a:ahLst/>
              <a:cxnLst/>
              <a:rect l="l" t="t" r="r" b="b"/>
              <a:pathLst>
                <a:path w="1885" h="403" extrusionOk="0">
                  <a:moveTo>
                    <a:pt x="1831" y="1"/>
                  </a:moveTo>
                  <a:lnTo>
                    <a:pt x="1706" y="55"/>
                  </a:lnTo>
                  <a:lnTo>
                    <a:pt x="983" y="233"/>
                  </a:lnTo>
                  <a:lnTo>
                    <a:pt x="518" y="251"/>
                  </a:lnTo>
                  <a:lnTo>
                    <a:pt x="197" y="215"/>
                  </a:lnTo>
                  <a:lnTo>
                    <a:pt x="36" y="180"/>
                  </a:lnTo>
                  <a:lnTo>
                    <a:pt x="0" y="322"/>
                  </a:lnTo>
                  <a:lnTo>
                    <a:pt x="313" y="394"/>
                  </a:lnTo>
                  <a:lnTo>
                    <a:pt x="617" y="403"/>
                  </a:lnTo>
                  <a:lnTo>
                    <a:pt x="867" y="394"/>
                  </a:lnTo>
                  <a:lnTo>
                    <a:pt x="1313" y="322"/>
                  </a:lnTo>
                  <a:lnTo>
                    <a:pt x="1795" y="180"/>
                  </a:lnTo>
                  <a:lnTo>
                    <a:pt x="1885" y="135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1;p20"/>
            <p:cNvSpPr/>
            <p:nvPr/>
          </p:nvSpPr>
          <p:spPr>
            <a:xfrm>
              <a:off x="4491559" y="3506541"/>
              <a:ext cx="108547" cy="217033"/>
            </a:xfrm>
            <a:custGeom>
              <a:avLst/>
              <a:gdLst/>
              <a:ahLst/>
              <a:cxnLst/>
              <a:rect l="l" t="t" r="r" b="b"/>
              <a:pathLst>
                <a:path w="1778" h="3555" extrusionOk="0">
                  <a:moveTo>
                    <a:pt x="1474" y="1"/>
                  </a:moveTo>
                  <a:lnTo>
                    <a:pt x="1402" y="10"/>
                  </a:lnTo>
                  <a:lnTo>
                    <a:pt x="1268" y="126"/>
                  </a:lnTo>
                  <a:lnTo>
                    <a:pt x="1134" y="349"/>
                  </a:lnTo>
                  <a:lnTo>
                    <a:pt x="1108" y="438"/>
                  </a:lnTo>
                  <a:lnTo>
                    <a:pt x="1241" y="492"/>
                  </a:lnTo>
                  <a:lnTo>
                    <a:pt x="1286" y="376"/>
                  </a:lnTo>
                  <a:lnTo>
                    <a:pt x="1420" y="170"/>
                  </a:lnTo>
                  <a:lnTo>
                    <a:pt x="1483" y="144"/>
                  </a:lnTo>
                  <a:lnTo>
                    <a:pt x="1492" y="144"/>
                  </a:lnTo>
                  <a:lnTo>
                    <a:pt x="1545" y="170"/>
                  </a:lnTo>
                  <a:lnTo>
                    <a:pt x="1599" y="269"/>
                  </a:lnTo>
                  <a:lnTo>
                    <a:pt x="1634" y="349"/>
                  </a:lnTo>
                  <a:lnTo>
                    <a:pt x="1634" y="635"/>
                  </a:lnTo>
                  <a:lnTo>
                    <a:pt x="1554" y="1054"/>
                  </a:lnTo>
                  <a:lnTo>
                    <a:pt x="1402" y="1554"/>
                  </a:lnTo>
                  <a:lnTo>
                    <a:pt x="1295" y="1831"/>
                  </a:lnTo>
                  <a:lnTo>
                    <a:pt x="1152" y="2144"/>
                  </a:lnTo>
                  <a:lnTo>
                    <a:pt x="849" y="2680"/>
                  </a:lnTo>
                  <a:lnTo>
                    <a:pt x="509" y="3090"/>
                  </a:lnTo>
                  <a:lnTo>
                    <a:pt x="170" y="3349"/>
                  </a:lnTo>
                  <a:lnTo>
                    <a:pt x="0" y="3412"/>
                  </a:lnTo>
                  <a:lnTo>
                    <a:pt x="45" y="3555"/>
                  </a:lnTo>
                  <a:lnTo>
                    <a:pt x="179" y="3510"/>
                  </a:lnTo>
                  <a:lnTo>
                    <a:pt x="420" y="3358"/>
                  </a:lnTo>
                  <a:lnTo>
                    <a:pt x="750" y="3055"/>
                  </a:lnTo>
                  <a:lnTo>
                    <a:pt x="1099" y="2546"/>
                  </a:lnTo>
                  <a:lnTo>
                    <a:pt x="1349" y="2072"/>
                  </a:lnTo>
                  <a:lnTo>
                    <a:pt x="1429" y="1894"/>
                  </a:lnTo>
                  <a:lnTo>
                    <a:pt x="1527" y="1653"/>
                  </a:lnTo>
                  <a:lnTo>
                    <a:pt x="1679" y="1153"/>
                  </a:lnTo>
                  <a:lnTo>
                    <a:pt x="1777" y="688"/>
                  </a:lnTo>
                  <a:lnTo>
                    <a:pt x="1777" y="322"/>
                  </a:lnTo>
                  <a:lnTo>
                    <a:pt x="1733" y="197"/>
                  </a:lnTo>
                  <a:lnTo>
                    <a:pt x="1679" y="99"/>
                  </a:lnTo>
                  <a:lnTo>
                    <a:pt x="1545" y="1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2;p20"/>
            <p:cNvSpPr/>
            <p:nvPr/>
          </p:nvSpPr>
          <p:spPr>
            <a:xfrm>
              <a:off x="4028681" y="2829974"/>
              <a:ext cx="1310682" cy="666788"/>
            </a:xfrm>
            <a:custGeom>
              <a:avLst/>
              <a:gdLst/>
              <a:ahLst/>
              <a:cxnLst/>
              <a:rect l="l" t="t" r="r" b="b"/>
              <a:pathLst>
                <a:path w="21469" h="10922" extrusionOk="0">
                  <a:moveTo>
                    <a:pt x="6162" y="1"/>
                  </a:moveTo>
                  <a:lnTo>
                    <a:pt x="5725" y="54"/>
                  </a:lnTo>
                  <a:lnTo>
                    <a:pt x="5234" y="179"/>
                  </a:lnTo>
                  <a:lnTo>
                    <a:pt x="4350" y="492"/>
                  </a:lnTo>
                  <a:lnTo>
                    <a:pt x="3537" y="795"/>
                  </a:lnTo>
                  <a:lnTo>
                    <a:pt x="3323" y="876"/>
                  </a:lnTo>
                  <a:lnTo>
                    <a:pt x="2921" y="1081"/>
                  </a:lnTo>
                  <a:lnTo>
                    <a:pt x="2367" y="1429"/>
                  </a:lnTo>
                  <a:lnTo>
                    <a:pt x="1733" y="1992"/>
                  </a:lnTo>
                  <a:lnTo>
                    <a:pt x="1215" y="2599"/>
                  </a:lnTo>
                  <a:lnTo>
                    <a:pt x="795" y="3215"/>
                  </a:lnTo>
                  <a:lnTo>
                    <a:pt x="474" y="3805"/>
                  </a:lnTo>
                  <a:lnTo>
                    <a:pt x="144" y="4546"/>
                  </a:lnTo>
                  <a:lnTo>
                    <a:pt x="36" y="4841"/>
                  </a:lnTo>
                  <a:lnTo>
                    <a:pt x="10" y="4957"/>
                  </a:lnTo>
                  <a:lnTo>
                    <a:pt x="1" y="5091"/>
                  </a:lnTo>
                  <a:lnTo>
                    <a:pt x="54" y="5144"/>
                  </a:lnTo>
                  <a:lnTo>
                    <a:pt x="144" y="5144"/>
                  </a:lnTo>
                  <a:lnTo>
                    <a:pt x="429" y="5001"/>
                  </a:lnTo>
                  <a:lnTo>
                    <a:pt x="519" y="4930"/>
                  </a:lnTo>
                  <a:lnTo>
                    <a:pt x="501" y="4966"/>
                  </a:lnTo>
                  <a:lnTo>
                    <a:pt x="528" y="5135"/>
                  </a:lnTo>
                  <a:lnTo>
                    <a:pt x="626" y="5207"/>
                  </a:lnTo>
                  <a:lnTo>
                    <a:pt x="724" y="5207"/>
                  </a:lnTo>
                  <a:lnTo>
                    <a:pt x="849" y="5180"/>
                  </a:lnTo>
                  <a:lnTo>
                    <a:pt x="1197" y="4984"/>
                  </a:lnTo>
                  <a:lnTo>
                    <a:pt x="1635" y="4635"/>
                  </a:lnTo>
                  <a:lnTo>
                    <a:pt x="2144" y="4162"/>
                  </a:lnTo>
                  <a:lnTo>
                    <a:pt x="2412" y="3885"/>
                  </a:lnTo>
                  <a:lnTo>
                    <a:pt x="2653" y="3644"/>
                  </a:lnTo>
                  <a:lnTo>
                    <a:pt x="2849" y="3510"/>
                  </a:lnTo>
                  <a:lnTo>
                    <a:pt x="2921" y="3501"/>
                  </a:lnTo>
                  <a:lnTo>
                    <a:pt x="2948" y="3635"/>
                  </a:lnTo>
                  <a:lnTo>
                    <a:pt x="2921" y="3707"/>
                  </a:lnTo>
                  <a:lnTo>
                    <a:pt x="2867" y="3769"/>
                  </a:lnTo>
                  <a:lnTo>
                    <a:pt x="2126" y="4876"/>
                  </a:lnTo>
                  <a:lnTo>
                    <a:pt x="2001" y="5064"/>
                  </a:lnTo>
                  <a:lnTo>
                    <a:pt x="1867" y="5332"/>
                  </a:lnTo>
                  <a:lnTo>
                    <a:pt x="1831" y="5501"/>
                  </a:lnTo>
                  <a:lnTo>
                    <a:pt x="1876" y="5591"/>
                  </a:lnTo>
                  <a:lnTo>
                    <a:pt x="2010" y="5618"/>
                  </a:lnTo>
                  <a:lnTo>
                    <a:pt x="2215" y="5555"/>
                  </a:lnTo>
                  <a:lnTo>
                    <a:pt x="2233" y="5546"/>
                  </a:lnTo>
                  <a:lnTo>
                    <a:pt x="2483" y="5198"/>
                  </a:lnTo>
                  <a:lnTo>
                    <a:pt x="3207" y="4287"/>
                  </a:lnTo>
                  <a:lnTo>
                    <a:pt x="3358" y="4073"/>
                  </a:lnTo>
                  <a:lnTo>
                    <a:pt x="3724" y="3707"/>
                  </a:lnTo>
                  <a:lnTo>
                    <a:pt x="4135" y="3403"/>
                  </a:lnTo>
                  <a:lnTo>
                    <a:pt x="4591" y="3153"/>
                  </a:lnTo>
                  <a:lnTo>
                    <a:pt x="5314" y="2831"/>
                  </a:lnTo>
                  <a:lnTo>
                    <a:pt x="6278" y="2421"/>
                  </a:lnTo>
                  <a:lnTo>
                    <a:pt x="6707" y="2188"/>
                  </a:lnTo>
                  <a:lnTo>
                    <a:pt x="7645" y="3081"/>
                  </a:lnTo>
                  <a:lnTo>
                    <a:pt x="9484" y="4725"/>
                  </a:lnTo>
                  <a:lnTo>
                    <a:pt x="11244" y="6171"/>
                  </a:lnTo>
                  <a:lnTo>
                    <a:pt x="12878" y="7421"/>
                  </a:lnTo>
                  <a:lnTo>
                    <a:pt x="14351" y="8466"/>
                  </a:lnTo>
                  <a:lnTo>
                    <a:pt x="15619" y="9306"/>
                  </a:lnTo>
                  <a:lnTo>
                    <a:pt x="17084" y="10216"/>
                  </a:lnTo>
                  <a:lnTo>
                    <a:pt x="17602" y="10511"/>
                  </a:lnTo>
                  <a:lnTo>
                    <a:pt x="17807" y="10618"/>
                  </a:lnTo>
                  <a:lnTo>
                    <a:pt x="18254" y="10788"/>
                  </a:lnTo>
                  <a:lnTo>
                    <a:pt x="18736" y="10886"/>
                  </a:lnTo>
                  <a:lnTo>
                    <a:pt x="19236" y="10922"/>
                  </a:lnTo>
                  <a:lnTo>
                    <a:pt x="19736" y="10886"/>
                  </a:lnTo>
                  <a:lnTo>
                    <a:pt x="20227" y="10770"/>
                  </a:lnTo>
                  <a:lnTo>
                    <a:pt x="20682" y="10565"/>
                  </a:lnTo>
                  <a:lnTo>
                    <a:pt x="21084" y="10270"/>
                  </a:lnTo>
                  <a:lnTo>
                    <a:pt x="21263" y="10082"/>
                  </a:lnTo>
                  <a:lnTo>
                    <a:pt x="21343" y="9975"/>
                  </a:lnTo>
                  <a:lnTo>
                    <a:pt x="21442" y="9636"/>
                  </a:lnTo>
                  <a:lnTo>
                    <a:pt x="21468" y="9163"/>
                  </a:lnTo>
                  <a:lnTo>
                    <a:pt x="21433" y="8582"/>
                  </a:lnTo>
                  <a:lnTo>
                    <a:pt x="21299" y="7573"/>
                  </a:lnTo>
                  <a:lnTo>
                    <a:pt x="20986" y="6037"/>
                  </a:lnTo>
                  <a:lnTo>
                    <a:pt x="20397" y="3698"/>
                  </a:lnTo>
                  <a:lnTo>
                    <a:pt x="19727" y="1438"/>
                  </a:lnTo>
                  <a:lnTo>
                    <a:pt x="19647" y="1188"/>
                  </a:lnTo>
                  <a:lnTo>
                    <a:pt x="15700" y="1778"/>
                  </a:lnTo>
                  <a:lnTo>
                    <a:pt x="16325" y="4198"/>
                  </a:lnTo>
                  <a:lnTo>
                    <a:pt x="16450" y="4305"/>
                  </a:lnTo>
                  <a:lnTo>
                    <a:pt x="17003" y="4885"/>
                  </a:lnTo>
                  <a:lnTo>
                    <a:pt x="17227" y="5198"/>
                  </a:lnTo>
                  <a:lnTo>
                    <a:pt x="17325" y="5385"/>
                  </a:lnTo>
                  <a:lnTo>
                    <a:pt x="17343" y="5466"/>
                  </a:lnTo>
                  <a:lnTo>
                    <a:pt x="17343" y="5537"/>
                  </a:lnTo>
                  <a:lnTo>
                    <a:pt x="17307" y="5698"/>
                  </a:lnTo>
                  <a:lnTo>
                    <a:pt x="17209" y="5832"/>
                  </a:lnTo>
                  <a:lnTo>
                    <a:pt x="17048" y="5948"/>
                  </a:lnTo>
                  <a:lnTo>
                    <a:pt x="16843" y="6010"/>
                  </a:lnTo>
                  <a:lnTo>
                    <a:pt x="16584" y="6002"/>
                  </a:lnTo>
                  <a:lnTo>
                    <a:pt x="16271" y="5912"/>
                  </a:lnTo>
                  <a:lnTo>
                    <a:pt x="15905" y="5725"/>
                  </a:lnTo>
                  <a:lnTo>
                    <a:pt x="15708" y="5582"/>
                  </a:lnTo>
                  <a:lnTo>
                    <a:pt x="15191" y="5162"/>
                  </a:lnTo>
                  <a:lnTo>
                    <a:pt x="14128" y="4332"/>
                  </a:lnTo>
                  <a:lnTo>
                    <a:pt x="12485" y="3144"/>
                  </a:lnTo>
                  <a:lnTo>
                    <a:pt x="10368" y="1787"/>
                  </a:lnTo>
                  <a:lnTo>
                    <a:pt x="8556" y="769"/>
                  </a:lnTo>
                  <a:lnTo>
                    <a:pt x="7868" y="447"/>
                  </a:lnTo>
                  <a:lnTo>
                    <a:pt x="7564" y="322"/>
                  </a:lnTo>
                  <a:lnTo>
                    <a:pt x="7046" y="135"/>
                  </a:lnTo>
                  <a:lnTo>
                    <a:pt x="6591" y="27"/>
                  </a:lnTo>
                  <a:lnTo>
                    <a:pt x="6162" y="1"/>
                  </a:lnTo>
                  <a:close/>
                </a:path>
              </a:pathLst>
            </a:custGeom>
            <a:solidFill>
              <a:srgbClr val="FFA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53;p20"/>
            <p:cNvSpPr/>
            <p:nvPr/>
          </p:nvSpPr>
          <p:spPr>
            <a:xfrm>
              <a:off x="5084717" y="3167464"/>
              <a:ext cx="195177" cy="187057"/>
            </a:xfrm>
            <a:custGeom>
              <a:avLst/>
              <a:gdLst/>
              <a:ahLst/>
              <a:cxnLst/>
              <a:rect l="l" t="t" r="r" b="b"/>
              <a:pathLst>
                <a:path w="3197" h="3064" extrusionOk="0">
                  <a:moveTo>
                    <a:pt x="71" y="0"/>
                  </a:moveTo>
                  <a:lnTo>
                    <a:pt x="0" y="125"/>
                  </a:lnTo>
                  <a:lnTo>
                    <a:pt x="89" y="170"/>
                  </a:lnTo>
                  <a:lnTo>
                    <a:pt x="831" y="616"/>
                  </a:lnTo>
                  <a:lnTo>
                    <a:pt x="1598" y="1188"/>
                  </a:lnTo>
                  <a:lnTo>
                    <a:pt x="2116" y="1652"/>
                  </a:lnTo>
                  <a:lnTo>
                    <a:pt x="2581" y="2179"/>
                  </a:lnTo>
                  <a:lnTo>
                    <a:pt x="2938" y="2751"/>
                  </a:lnTo>
                  <a:lnTo>
                    <a:pt x="3054" y="3063"/>
                  </a:lnTo>
                  <a:lnTo>
                    <a:pt x="3197" y="3019"/>
                  </a:lnTo>
                  <a:lnTo>
                    <a:pt x="3081" y="2697"/>
                  </a:lnTo>
                  <a:lnTo>
                    <a:pt x="2715" y="2108"/>
                  </a:lnTo>
                  <a:lnTo>
                    <a:pt x="2250" y="1563"/>
                  </a:lnTo>
                  <a:lnTo>
                    <a:pt x="1732" y="1090"/>
                  </a:lnTo>
                  <a:lnTo>
                    <a:pt x="947" y="509"/>
                  </a:lnTo>
                  <a:lnTo>
                    <a:pt x="179" y="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4;p20"/>
            <p:cNvSpPr/>
            <p:nvPr/>
          </p:nvSpPr>
          <p:spPr>
            <a:xfrm>
              <a:off x="4056519" y="3037120"/>
              <a:ext cx="93834" cy="96581"/>
            </a:xfrm>
            <a:custGeom>
              <a:avLst/>
              <a:gdLst/>
              <a:ahLst/>
              <a:cxnLst/>
              <a:rect l="l" t="t" r="r" b="b"/>
              <a:pathLst>
                <a:path w="1537" h="1582" extrusionOk="0">
                  <a:moveTo>
                    <a:pt x="1447" y="1"/>
                  </a:moveTo>
                  <a:lnTo>
                    <a:pt x="1170" y="233"/>
                  </a:lnTo>
                  <a:lnTo>
                    <a:pt x="661" y="733"/>
                  </a:lnTo>
                  <a:lnTo>
                    <a:pt x="89" y="1376"/>
                  </a:lnTo>
                  <a:lnTo>
                    <a:pt x="0" y="1492"/>
                  </a:lnTo>
                  <a:lnTo>
                    <a:pt x="116" y="1582"/>
                  </a:lnTo>
                  <a:lnTo>
                    <a:pt x="205" y="1465"/>
                  </a:lnTo>
                  <a:lnTo>
                    <a:pt x="768" y="840"/>
                  </a:lnTo>
                  <a:lnTo>
                    <a:pt x="1268" y="340"/>
                  </a:lnTo>
                  <a:lnTo>
                    <a:pt x="1536" y="117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5;p20"/>
            <p:cNvSpPr/>
            <p:nvPr/>
          </p:nvSpPr>
          <p:spPr>
            <a:xfrm>
              <a:off x="4040707" y="3012089"/>
              <a:ext cx="73626" cy="87790"/>
            </a:xfrm>
            <a:custGeom>
              <a:avLst/>
              <a:gdLst/>
              <a:ahLst/>
              <a:cxnLst/>
              <a:rect l="l" t="t" r="r" b="b"/>
              <a:pathLst>
                <a:path w="1206" h="1438" extrusionOk="0">
                  <a:moveTo>
                    <a:pt x="1152" y="0"/>
                  </a:moveTo>
                  <a:lnTo>
                    <a:pt x="1072" y="36"/>
                  </a:lnTo>
                  <a:lnTo>
                    <a:pt x="893" y="188"/>
                  </a:lnTo>
                  <a:lnTo>
                    <a:pt x="607" y="491"/>
                  </a:lnTo>
                  <a:lnTo>
                    <a:pt x="107" y="1188"/>
                  </a:lnTo>
                  <a:lnTo>
                    <a:pt x="0" y="1366"/>
                  </a:lnTo>
                  <a:lnTo>
                    <a:pt x="134" y="1438"/>
                  </a:lnTo>
                  <a:lnTo>
                    <a:pt x="322" y="1134"/>
                  </a:lnTo>
                  <a:lnTo>
                    <a:pt x="777" y="518"/>
                  </a:lnTo>
                  <a:lnTo>
                    <a:pt x="1081" y="206"/>
                  </a:lnTo>
                  <a:lnTo>
                    <a:pt x="1206" y="134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6;p20"/>
            <p:cNvSpPr/>
            <p:nvPr/>
          </p:nvSpPr>
          <p:spPr>
            <a:xfrm>
              <a:off x="4435943" y="2906288"/>
              <a:ext cx="59463" cy="61111"/>
            </a:xfrm>
            <a:custGeom>
              <a:avLst/>
              <a:gdLst/>
              <a:ahLst/>
              <a:cxnLst/>
              <a:rect l="l" t="t" r="r" b="b"/>
              <a:pathLst>
                <a:path w="974" h="1001" extrusionOk="0">
                  <a:moveTo>
                    <a:pt x="849" y="1"/>
                  </a:moveTo>
                  <a:lnTo>
                    <a:pt x="706" y="206"/>
                  </a:lnTo>
                  <a:lnTo>
                    <a:pt x="420" y="528"/>
                  </a:lnTo>
                  <a:lnTo>
                    <a:pt x="63" y="831"/>
                  </a:lnTo>
                  <a:lnTo>
                    <a:pt x="0" y="867"/>
                  </a:lnTo>
                  <a:lnTo>
                    <a:pt x="81" y="1001"/>
                  </a:lnTo>
                  <a:lnTo>
                    <a:pt x="152" y="947"/>
                  </a:lnTo>
                  <a:lnTo>
                    <a:pt x="518" y="635"/>
                  </a:lnTo>
                  <a:lnTo>
                    <a:pt x="822" y="295"/>
                  </a:lnTo>
                  <a:lnTo>
                    <a:pt x="974" y="81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F48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7;p20"/>
            <p:cNvSpPr/>
            <p:nvPr/>
          </p:nvSpPr>
          <p:spPr>
            <a:xfrm>
              <a:off x="2857775" y="2091669"/>
              <a:ext cx="339126" cy="324744"/>
            </a:xfrm>
            <a:custGeom>
              <a:avLst/>
              <a:gdLst/>
              <a:ahLst/>
              <a:cxnLst/>
              <a:rect l="l" t="t" r="r" b="b"/>
              <a:pathLst>
                <a:path w="3582" h="3430" extrusionOk="0">
                  <a:moveTo>
                    <a:pt x="2554" y="0"/>
                  </a:moveTo>
                  <a:lnTo>
                    <a:pt x="2277" y="18"/>
                  </a:lnTo>
                  <a:lnTo>
                    <a:pt x="2036" y="143"/>
                  </a:lnTo>
                  <a:lnTo>
                    <a:pt x="1867" y="376"/>
                  </a:lnTo>
                  <a:lnTo>
                    <a:pt x="1777" y="715"/>
                  </a:lnTo>
                  <a:lnTo>
                    <a:pt x="1795" y="1143"/>
                  </a:lnTo>
                  <a:lnTo>
                    <a:pt x="1849" y="1394"/>
                  </a:lnTo>
                  <a:lnTo>
                    <a:pt x="1759" y="1260"/>
                  </a:lnTo>
                  <a:lnTo>
                    <a:pt x="1465" y="1045"/>
                  </a:lnTo>
                  <a:lnTo>
                    <a:pt x="1090" y="902"/>
                  </a:lnTo>
                  <a:lnTo>
                    <a:pt x="688" y="867"/>
                  </a:lnTo>
                  <a:lnTo>
                    <a:pt x="339" y="938"/>
                  </a:lnTo>
                  <a:lnTo>
                    <a:pt x="134" y="1090"/>
                  </a:lnTo>
                  <a:lnTo>
                    <a:pt x="45" y="1224"/>
                  </a:lnTo>
                  <a:lnTo>
                    <a:pt x="0" y="1402"/>
                  </a:lnTo>
                  <a:lnTo>
                    <a:pt x="0" y="1617"/>
                  </a:lnTo>
                  <a:lnTo>
                    <a:pt x="63" y="1876"/>
                  </a:lnTo>
                  <a:lnTo>
                    <a:pt x="188" y="2170"/>
                  </a:lnTo>
                  <a:lnTo>
                    <a:pt x="277" y="2340"/>
                  </a:lnTo>
                  <a:lnTo>
                    <a:pt x="438" y="2545"/>
                  </a:lnTo>
                  <a:lnTo>
                    <a:pt x="831" y="2867"/>
                  </a:lnTo>
                  <a:lnTo>
                    <a:pt x="1277" y="3099"/>
                  </a:lnTo>
                  <a:lnTo>
                    <a:pt x="1741" y="3260"/>
                  </a:lnTo>
                  <a:lnTo>
                    <a:pt x="2393" y="3394"/>
                  </a:lnTo>
                  <a:lnTo>
                    <a:pt x="2992" y="3430"/>
                  </a:lnTo>
                  <a:lnTo>
                    <a:pt x="3054" y="3430"/>
                  </a:lnTo>
                  <a:lnTo>
                    <a:pt x="3081" y="3358"/>
                  </a:lnTo>
                  <a:lnTo>
                    <a:pt x="3331" y="2742"/>
                  </a:lnTo>
                  <a:lnTo>
                    <a:pt x="3510" y="2045"/>
                  </a:lnTo>
                  <a:lnTo>
                    <a:pt x="3581" y="1554"/>
                  </a:lnTo>
                  <a:lnTo>
                    <a:pt x="3563" y="1072"/>
                  </a:lnTo>
                  <a:lnTo>
                    <a:pt x="3465" y="742"/>
                  </a:lnTo>
                  <a:lnTo>
                    <a:pt x="3367" y="554"/>
                  </a:lnTo>
                  <a:lnTo>
                    <a:pt x="3295" y="465"/>
                  </a:lnTo>
                  <a:lnTo>
                    <a:pt x="3152" y="304"/>
                  </a:lnTo>
                  <a:lnTo>
                    <a:pt x="2849" y="9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8;p20"/>
            <p:cNvSpPr/>
            <p:nvPr/>
          </p:nvSpPr>
          <p:spPr>
            <a:xfrm>
              <a:off x="3093776" y="2494939"/>
              <a:ext cx="277555" cy="269161"/>
            </a:xfrm>
            <a:custGeom>
              <a:avLst/>
              <a:gdLst/>
              <a:ahLst/>
              <a:cxnLst/>
              <a:rect l="l" t="t" r="r" b="b"/>
              <a:pathLst>
                <a:path w="4448" h="4314" extrusionOk="0">
                  <a:moveTo>
                    <a:pt x="3046" y="0"/>
                  </a:moveTo>
                  <a:lnTo>
                    <a:pt x="2742" y="125"/>
                  </a:lnTo>
                  <a:lnTo>
                    <a:pt x="2492" y="375"/>
                  </a:lnTo>
                  <a:lnTo>
                    <a:pt x="2322" y="768"/>
                  </a:lnTo>
                  <a:lnTo>
                    <a:pt x="2269" y="1304"/>
                  </a:lnTo>
                  <a:lnTo>
                    <a:pt x="2305" y="1626"/>
                  </a:lnTo>
                  <a:lnTo>
                    <a:pt x="2260" y="1527"/>
                  </a:lnTo>
                  <a:lnTo>
                    <a:pt x="2135" y="1358"/>
                  </a:lnTo>
                  <a:lnTo>
                    <a:pt x="1885" y="1126"/>
                  </a:lnTo>
                  <a:lnTo>
                    <a:pt x="1447" y="893"/>
                  </a:lnTo>
                  <a:lnTo>
                    <a:pt x="974" y="786"/>
                  </a:lnTo>
                  <a:lnTo>
                    <a:pt x="635" y="804"/>
                  </a:lnTo>
                  <a:lnTo>
                    <a:pt x="429" y="858"/>
                  </a:lnTo>
                  <a:lnTo>
                    <a:pt x="251" y="965"/>
                  </a:lnTo>
                  <a:lnTo>
                    <a:pt x="117" y="1117"/>
                  </a:lnTo>
                  <a:lnTo>
                    <a:pt x="27" y="1322"/>
                  </a:lnTo>
                  <a:lnTo>
                    <a:pt x="1" y="1590"/>
                  </a:lnTo>
                  <a:lnTo>
                    <a:pt x="27" y="1911"/>
                  </a:lnTo>
                  <a:lnTo>
                    <a:pt x="135" y="2304"/>
                  </a:lnTo>
                  <a:lnTo>
                    <a:pt x="224" y="2528"/>
                  </a:lnTo>
                  <a:lnTo>
                    <a:pt x="295" y="2662"/>
                  </a:lnTo>
                  <a:lnTo>
                    <a:pt x="483" y="2921"/>
                  </a:lnTo>
                  <a:lnTo>
                    <a:pt x="804" y="3260"/>
                  </a:lnTo>
                  <a:lnTo>
                    <a:pt x="1313" y="3617"/>
                  </a:lnTo>
                  <a:lnTo>
                    <a:pt x="1858" y="3894"/>
                  </a:lnTo>
                  <a:lnTo>
                    <a:pt x="2644" y="4162"/>
                  </a:lnTo>
                  <a:lnTo>
                    <a:pt x="3358" y="4305"/>
                  </a:lnTo>
                  <a:lnTo>
                    <a:pt x="3439" y="4314"/>
                  </a:lnTo>
                  <a:lnTo>
                    <a:pt x="3483" y="4242"/>
                  </a:lnTo>
                  <a:lnTo>
                    <a:pt x="3894" y="3519"/>
                  </a:lnTo>
                  <a:lnTo>
                    <a:pt x="4233" y="2697"/>
                  </a:lnTo>
                  <a:lnTo>
                    <a:pt x="4394" y="2099"/>
                  </a:lnTo>
                  <a:lnTo>
                    <a:pt x="4448" y="1510"/>
                  </a:lnTo>
                  <a:lnTo>
                    <a:pt x="4394" y="1099"/>
                  </a:lnTo>
                  <a:lnTo>
                    <a:pt x="4296" y="840"/>
                  </a:lnTo>
                  <a:lnTo>
                    <a:pt x="4233" y="724"/>
                  </a:lnTo>
                  <a:lnTo>
                    <a:pt x="4082" y="509"/>
                  </a:lnTo>
                  <a:lnTo>
                    <a:pt x="3742" y="197"/>
                  </a:lnTo>
                  <a:lnTo>
                    <a:pt x="3394" y="27"/>
                  </a:lnTo>
                  <a:lnTo>
                    <a:pt x="3046" y="0"/>
                  </a:lnTo>
                  <a:close/>
                </a:path>
              </a:pathLst>
            </a:custGeom>
            <a:solidFill>
              <a:srgbClr val="778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9;p20"/>
            <p:cNvSpPr/>
            <p:nvPr/>
          </p:nvSpPr>
          <p:spPr>
            <a:xfrm>
              <a:off x="3437177" y="2785515"/>
              <a:ext cx="224678" cy="235933"/>
            </a:xfrm>
            <a:custGeom>
              <a:avLst/>
              <a:gdLst/>
              <a:ahLst/>
              <a:cxnLst/>
              <a:rect l="l" t="t" r="r" b="b"/>
              <a:pathLst>
                <a:path w="2680" h="2814" extrusionOk="0">
                  <a:moveTo>
                    <a:pt x="519" y="0"/>
                  </a:moveTo>
                  <a:lnTo>
                    <a:pt x="287" y="152"/>
                  </a:lnTo>
                  <a:lnTo>
                    <a:pt x="90" y="500"/>
                  </a:lnTo>
                  <a:lnTo>
                    <a:pt x="19" y="777"/>
                  </a:lnTo>
                  <a:lnTo>
                    <a:pt x="1" y="974"/>
                  </a:lnTo>
                  <a:lnTo>
                    <a:pt x="54" y="1358"/>
                  </a:lnTo>
                  <a:lnTo>
                    <a:pt x="188" y="1715"/>
                  </a:lnTo>
                  <a:lnTo>
                    <a:pt x="367" y="2045"/>
                  </a:lnTo>
                  <a:lnTo>
                    <a:pt x="876" y="2688"/>
                  </a:lnTo>
                  <a:lnTo>
                    <a:pt x="1019" y="2813"/>
                  </a:lnTo>
                  <a:lnTo>
                    <a:pt x="1224" y="2733"/>
                  </a:lnTo>
                  <a:lnTo>
                    <a:pt x="1992" y="2268"/>
                  </a:lnTo>
                  <a:lnTo>
                    <a:pt x="2287" y="2027"/>
                  </a:lnTo>
                  <a:lnTo>
                    <a:pt x="2519" y="1751"/>
                  </a:lnTo>
                  <a:lnTo>
                    <a:pt x="2662" y="1438"/>
                  </a:lnTo>
                  <a:lnTo>
                    <a:pt x="2680" y="1268"/>
                  </a:lnTo>
                  <a:lnTo>
                    <a:pt x="2680" y="1108"/>
                  </a:lnTo>
                  <a:lnTo>
                    <a:pt x="2626" y="831"/>
                  </a:lnTo>
                  <a:lnTo>
                    <a:pt x="2501" y="625"/>
                  </a:lnTo>
                  <a:lnTo>
                    <a:pt x="2341" y="491"/>
                  </a:lnTo>
                  <a:lnTo>
                    <a:pt x="2135" y="438"/>
                  </a:lnTo>
                  <a:lnTo>
                    <a:pt x="1921" y="482"/>
                  </a:lnTo>
                  <a:lnTo>
                    <a:pt x="1698" y="625"/>
                  </a:lnTo>
                  <a:lnTo>
                    <a:pt x="1483" y="875"/>
                  </a:lnTo>
                  <a:lnTo>
                    <a:pt x="1394" y="1054"/>
                  </a:lnTo>
                  <a:lnTo>
                    <a:pt x="1412" y="929"/>
                  </a:lnTo>
                  <a:lnTo>
                    <a:pt x="1349" y="652"/>
                  </a:lnTo>
                  <a:lnTo>
                    <a:pt x="1215" y="384"/>
                  </a:lnTo>
                  <a:lnTo>
                    <a:pt x="1010" y="161"/>
                  </a:lnTo>
                  <a:lnTo>
                    <a:pt x="769" y="1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31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0;p20"/>
            <p:cNvSpPr/>
            <p:nvPr/>
          </p:nvSpPr>
          <p:spPr>
            <a:xfrm>
              <a:off x="5914900" y="2175503"/>
              <a:ext cx="339121" cy="326746"/>
            </a:xfrm>
            <a:custGeom>
              <a:avLst/>
              <a:gdLst/>
              <a:ahLst/>
              <a:cxnLst/>
              <a:rect l="l" t="t" r="r" b="b"/>
              <a:pathLst>
                <a:path w="3680" h="3546" extrusionOk="0">
                  <a:moveTo>
                    <a:pt x="1215" y="1"/>
                  </a:moveTo>
                  <a:lnTo>
                    <a:pt x="929" y="10"/>
                  </a:lnTo>
                  <a:lnTo>
                    <a:pt x="635" y="135"/>
                  </a:lnTo>
                  <a:lnTo>
                    <a:pt x="340" y="385"/>
                  </a:lnTo>
                  <a:lnTo>
                    <a:pt x="215" y="554"/>
                  </a:lnTo>
                  <a:lnTo>
                    <a:pt x="152" y="653"/>
                  </a:lnTo>
                  <a:lnTo>
                    <a:pt x="63" y="858"/>
                  </a:lnTo>
                  <a:lnTo>
                    <a:pt x="1" y="1197"/>
                  </a:lnTo>
                  <a:lnTo>
                    <a:pt x="27" y="1688"/>
                  </a:lnTo>
                  <a:lnTo>
                    <a:pt x="144" y="2189"/>
                  </a:lnTo>
                  <a:lnTo>
                    <a:pt x="403" y="2876"/>
                  </a:lnTo>
                  <a:lnTo>
                    <a:pt x="706" y="3483"/>
                  </a:lnTo>
                  <a:lnTo>
                    <a:pt x="751" y="3546"/>
                  </a:lnTo>
                  <a:lnTo>
                    <a:pt x="813" y="3546"/>
                  </a:lnTo>
                  <a:lnTo>
                    <a:pt x="1412" y="3448"/>
                  </a:lnTo>
                  <a:lnTo>
                    <a:pt x="2063" y="3251"/>
                  </a:lnTo>
                  <a:lnTo>
                    <a:pt x="2519" y="3046"/>
                  </a:lnTo>
                  <a:lnTo>
                    <a:pt x="2956" y="2769"/>
                  </a:lnTo>
                  <a:lnTo>
                    <a:pt x="3323" y="2403"/>
                  </a:lnTo>
                  <a:lnTo>
                    <a:pt x="3465" y="2180"/>
                  </a:lnTo>
                  <a:lnTo>
                    <a:pt x="3546" y="2001"/>
                  </a:lnTo>
                  <a:lnTo>
                    <a:pt x="3644" y="1680"/>
                  </a:lnTo>
                  <a:lnTo>
                    <a:pt x="3680" y="1412"/>
                  </a:lnTo>
                  <a:lnTo>
                    <a:pt x="3662" y="1197"/>
                  </a:lnTo>
                  <a:lnTo>
                    <a:pt x="3599" y="1019"/>
                  </a:lnTo>
                  <a:lnTo>
                    <a:pt x="3492" y="894"/>
                  </a:lnTo>
                  <a:lnTo>
                    <a:pt x="3269" y="760"/>
                  </a:lnTo>
                  <a:lnTo>
                    <a:pt x="2903" y="715"/>
                  </a:lnTo>
                  <a:lnTo>
                    <a:pt x="2501" y="795"/>
                  </a:lnTo>
                  <a:lnTo>
                    <a:pt x="2135" y="965"/>
                  </a:lnTo>
                  <a:lnTo>
                    <a:pt x="1858" y="1215"/>
                  </a:lnTo>
                  <a:lnTo>
                    <a:pt x="1778" y="1367"/>
                  </a:lnTo>
                  <a:lnTo>
                    <a:pt x="1813" y="1099"/>
                  </a:lnTo>
                  <a:lnTo>
                    <a:pt x="1787" y="662"/>
                  </a:lnTo>
                  <a:lnTo>
                    <a:pt x="1662" y="331"/>
                  </a:lnTo>
                  <a:lnTo>
                    <a:pt x="1465" y="108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1;p20"/>
            <p:cNvSpPr/>
            <p:nvPr/>
          </p:nvSpPr>
          <p:spPr>
            <a:xfrm>
              <a:off x="5882871" y="2602627"/>
              <a:ext cx="265028" cy="255781"/>
            </a:xfrm>
            <a:custGeom>
              <a:avLst/>
              <a:gdLst/>
              <a:ahLst/>
              <a:cxnLst/>
              <a:rect l="l" t="t" r="r" b="b"/>
              <a:pathLst>
                <a:path w="3064" h="2957" extrusionOk="0">
                  <a:moveTo>
                    <a:pt x="965" y="1"/>
                  </a:moveTo>
                  <a:lnTo>
                    <a:pt x="732" y="19"/>
                  </a:lnTo>
                  <a:lnTo>
                    <a:pt x="491" y="135"/>
                  </a:lnTo>
                  <a:lnTo>
                    <a:pt x="259" y="349"/>
                  </a:lnTo>
                  <a:lnTo>
                    <a:pt x="152" y="492"/>
                  </a:lnTo>
                  <a:lnTo>
                    <a:pt x="72" y="662"/>
                  </a:lnTo>
                  <a:lnTo>
                    <a:pt x="0" y="1028"/>
                  </a:lnTo>
                  <a:lnTo>
                    <a:pt x="45" y="1439"/>
                  </a:lnTo>
                  <a:lnTo>
                    <a:pt x="152" y="1840"/>
                  </a:lnTo>
                  <a:lnTo>
                    <a:pt x="563" y="2751"/>
                  </a:lnTo>
                  <a:lnTo>
                    <a:pt x="697" y="2957"/>
                  </a:lnTo>
                  <a:lnTo>
                    <a:pt x="911" y="2930"/>
                  </a:lnTo>
                  <a:lnTo>
                    <a:pt x="1786" y="2662"/>
                  </a:lnTo>
                  <a:lnTo>
                    <a:pt x="2152" y="2483"/>
                  </a:lnTo>
                  <a:lnTo>
                    <a:pt x="2501" y="2233"/>
                  </a:lnTo>
                  <a:lnTo>
                    <a:pt x="2795" y="1921"/>
                  </a:lnTo>
                  <a:lnTo>
                    <a:pt x="2902" y="1733"/>
                  </a:lnTo>
                  <a:lnTo>
                    <a:pt x="3018" y="1430"/>
                  </a:lnTo>
                  <a:lnTo>
                    <a:pt x="3063" y="1090"/>
                  </a:lnTo>
                  <a:lnTo>
                    <a:pt x="3036" y="903"/>
                  </a:lnTo>
                  <a:lnTo>
                    <a:pt x="2974" y="760"/>
                  </a:lnTo>
                  <a:lnTo>
                    <a:pt x="2884" y="662"/>
                  </a:lnTo>
                  <a:lnTo>
                    <a:pt x="2697" y="563"/>
                  </a:lnTo>
                  <a:lnTo>
                    <a:pt x="2393" y="537"/>
                  </a:lnTo>
                  <a:lnTo>
                    <a:pt x="2063" y="617"/>
                  </a:lnTo>
                  <a:lnTo>
                    <a:pt x="1768" y="769"/>
                  </a:lnTo>
                  <a:lnTo>
                    <a:pt x="1536" y="983"/>
                  </a:lnTo>
                  <a:lnTo>
                    <a:pt x="1482" y="1108"/>
                  </a:lnTo>
                  <a:lnTo>
                    <a:pt x="1500" y="894"/>
                  </a:lnTo>
                  <a:lnTo>
                    <a:pt x="1465" y="528"/>
                  </a:lnTo>
                  <a:lnTo>
                    <a:pt x="1349" y="260"/>
                  </a:lnTo>
                  <a:lnTo>
                    <a:pt x="1179" y="81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78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2;p20"/>
            <p:cNvSpPr/>
            <p:nvPr/>
          </p:nvSpPr>
          <p:spPr>
            <a:xfrm>
              <a:off x="5400318" y="2878971"/>
              <a:ext cx="224673" cy="235677"/>
            </a:xfrm>
            <a:custGeom>
              <a:avLst/>
              <a:gdLst/>
              <a:ahLst/>
              <a:cxnLst/>
              <a:rect l="l" t="t" r="r" b="b"/>
              <a:pathLst>
                <a:path w="1840" h="1930" extrusionOk="0">
                  <a:moveTo>
                    <a:pt x="1482" y="0"/>
                  </a:moveTo>
                  <a:lnTo>
                    <a:pt x="1313" y="18"/>
                  </a:lnTo>
                  <a:lnTo>
                    <a:pt x="1152" y="107"/>
                  </a:lnTo>
                  <a:lnTo>
                    <a:pt x="1009" y="268"/>
                  </a:lnTo>
                  <a:lnTo>
                    <a:pt x="911" y="447"/>
                  </a:lnTo>
                  <a:lnTo>
                    <a:pt x="875" y="634"/>
                  </a:lnTo>
                  <a:lnTo>
                    <a:pt x="884" y="723"/>
                  </a:lnTo>
                  <a:lnTo>
                    <a:pt x="822" y="607"/>
                  </a:lnTo>
                  <a:lnTo>
                    <a:pt x="670" y="429"/>
                  </a:lnTo>
                  <a:lnTo>
                    <a:pt x="518" y="339"/>
                  </a:lnTo>
                  <a:lnTo>
                    <a:pt x="375" y="304"/>
                  </a:lnTo>
                  <a:lnTo>
                    <a:pt x="241" y="339"/>
                  </a:lnTo>
                  <a:lnTo>
                    <a:pt x="125" y="429"/>
                  </a:lnTo>
                  <a:lnTo>
                    <a:pt x="45" y="572"/>
                  </a:lnTo>
                  <a:lnTo>
                    <a:pt x="0" y="759"/>
                  </a:lnTo>
                  <a:lnTo>
                    <a:pt x="0" y="875"/>
                  </a:lnTo>
                  <a:lnTo>
                    <a:pt x="9" y="991"/>
                  </a:lnTo>
                  <a:lnTo>
                    <a:pt x="107" y="1197"/>
                  </a:lnTo>
                  <a:lnTo>
                    <a:pt x="366" y="1483"/>
                  </a:lnTo>
                  <a:lnTo>
                    <a:pt x="1000" y="1875"/>
                  </a:lnTo>
                  <a:lnTo>
                    <a:pt x="1134" y="1929"/>
                  </a:lnTo>
                  <a:lnTo>
                    <a:pt x="1232" y="1849"/>
                  </a:lnTo>
                  <a:lnTo>
                    <a:pt x="1652" y="1304"/>
                  </a:lnTo>
                  <a:lnTo>
                    <a:pt x="1804" y="938"/>
                  </a:lnTo>
                  <a:lnTo>
                    <a:pt x="1840" y="670"/>
                  </a:lnTo>
                  <a:lnTo>
                    <a:pt x="1831" y="536"/>
                  </a:lnTo>
                  <a:lnTo>
                    <a:pt x="1777" y="348"/>
                  </a:lnTo>
                  <a:lnTo>
                    <a:pt x="1643" y="107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31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0" name="AutoShape 2" descr="C:\Users\hasle\Desktop\green-apple-1051018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C:\Users\hasle\Desktop\green-apple-1051018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C:\Users\hasle\Desktop\green-apple-1051018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C:\Users\hasle\Desktop\green-apple-1051018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6" name="Prostokąt zaokrąglony 65"/>
          <p:cNvSpPr/>
          <p:nvPr/>
        </p:nvSpPr>
        <p:spPr>
          <a:xfrm>
            <a:off x="742728" y="4193704"/>
            <a:ext cx="14617624" cy="7128792"/>
          </a:xfrm>
          <a:prstGeom prst="roundRect">
            <a:avLst/>
          </a:prstGeom>
          <a:solidFill>
            <a:srgbClr val="C1E2AC">
              <a:alpha val="78824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86744" y="3761656"/>
            <a:ext cx="14113568" cy="8063746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6600" dirty="0" smtClean="0">
              <a:solidFill>
                <a:sysClr val="windowText" lastClr="000000"/>
              </a:solidFill>
            </a:endParaRPr>
          </a:p>
          <a:p>
            <a:r>
              <a:rPr lang="pl-PL" sz="6600" dirty="0" smtClean="0">
                <a:solidFill>
                  <a:sysClr val="windowText" lastClr="000000"/>
                </a:solidFill>
              </a:rPr>
              <a:t>Według wytycznych Światowej Organizacji Zdrowia (WHO), minimalne spożycie warzyw i owoców na dzień powinno wynosić 400 gramów, które należy spożyć w </a:t>
            </a:r>
            <a:r>
              <a:rPr lang="pl-PL" sz="6600" b="1" dirty="0" smtClean="0">
                <a:solidFill>
                  <a:schemeClr val="accent5">
                    <a:lumMod val="75000"/>
                  </a:schemeClr>
                </a:solidFill>
              </a:rPr>
              <a:t>co najmniej 5 </a:t>
            </a:r>
            <a:r>
              <a:rPr lang="pl-PL" sz="6600" dirty="0" smtClean="0">
                <a:solidFill>
                  <a:sysClr val="windowText" lastClr="000000"/>
                </a:solidFill>
              </a:rPr>
              <a:t>porcjach.</a:t>
            </a:r>
          </a:p>
          <a:p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6 0.05775 L -4.21985E-6 4.6296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reen-apple-g5d9d80312_192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24384000" cy="1379263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377280"/>
            <a:ext cx="11615936" cy="216024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41" name="Co to jest porcja?"/>
          <p:cNvSpPr txBox="1">
            <a:spLocks noGrp="1"/>
          </p:cNvSpPr>
          <p:nvPr>
            <p:ph type="title" idx="4294967295"/>
          </p:nvPr>
        </p:nvSpPr>
        <p:spPr>
          <a:xfrm>
            <a:off x="0" y="377280"/>
            <a:ext cx="11399912" cy="216024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to jest </a:t>
            </a:r>
            <a:r>
              <a:rPr sz="8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porcja</a:t>
            </a:r>
            <a:r>
              <a:rPr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742728" y="2753544"/>
            <a:ext cx="22538504" cy="3744416"/>
          </a:xfrm>
          <a:prstGeom prst="roundRect">
            <a:avLst/>
          </a:prstGeom>
          <a:solidFill>
            <a:srgbClr val="E0DDDA">
              <a:alpha val="7411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90800" y="2825552"/>
            <a:ext cx="20810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	Porcja to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średniej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wielkości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owoc lub warzywo (jabłko, marchew), kilka sztuk mniejszych warzyw lub owoców (truskawek,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czereśni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), około połowy szklanki surówki lub sałatki czy szklanka soku.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Świeże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warzywa i owoce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mają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największą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wartość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odżywczą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 ale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można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je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spożywać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w formie gotowanej i suszonej, a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także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jako sok. </a:t>
            </a:r>
            <a:r>
              <a:rPr lang="pl-PL" sz="4400" dirty="0" err="1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Najważniejsze</a:t>
            </a:r>
            <a:r>
              <a:rPr lang="pl-PL" sz="4400" dirty="0" smtClean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 aby unikać przetworów z dodatkiem soli i cukru.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814736" y="9594304"/>
            <a:ext cx="22538504" cy="3744416"/>
          </a:xfrm>
          <a:prstGeom prst="roundRect">
            <a:avLst/>
          </a:prstGeom>
          <a:solidFill>
            <a:srgbClr val="E0DDDA">
              <a:alpha val="78039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34816" y="9738320"/>
            <a:ext cx="21026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200"/>
              </a:spcBef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/>
              <a:t>	Organizm człowieka nie potrafi </a:t>
            </a:r>
            <a:r>
              <a:rPr lang="pl-PL" sz="4400" dirty="0" err="1" smtClean="0"/>
              <a:t>magazynować</a:t>
            </a:r>
            <a:r>
              <a:rPr lang="pl-PL" sz="4400" dirty="0" smtClean="0"/>
              <a:t> niektórych </a:t>
            </a:r>
            <a:r>
              <a:rPr lang="pl-PL" sz="4400" dirty="0" err="1" smtClean="0"/>
              <a:t>związków</a:t>
            </a:r>
            <a:r>
              <a:rPr lang="pl-PL" sz="4400" dirty="0" smtClean="0"/>
              <a:t> zawartych w warzywach i owocach (na przykład witaminy C). W celu utrzymania odpowiedniego poziomu tych substancji – aby organizm mógł cały czas z nich </a:t>
            </a:r>
            <a:r>
              <a:rPr lang="pl-PL" sz="4400" dirty="0" err="1" smtClean="0"/>
              <a:t>korzystać</a:t>
            </a:r>
            <a:r>
              <a:rPr lang="pl-PL" sz="4400" dirty="0" smtClean="0"/>
              <a:t> i </a:t>
            </a:r>
            <a:r>
              <a:rPr lang="pl-PL" sz="4400" dirty="0" err="1" smtClean="0"/>
              <a:t>chronić</a:t>
            </a:r>
            <a:r>
              <a:rPr lang="pl-PL" sz="4400" dirty="0" smtClean="0"/>
              <a:t> </a:t>
            </a:r>
            <a:r>
              <a:rPr lang="pl-PL" sz="4400" dirty="0" err="1" smtClean="0"/>
              <a:t>się</a:t>
            </a:r>
            <a:r>
              <a:rPr lang="pl-PL" sz="4400" dirty="0" smtClean="0"/>
              <a:t> przed chorobami – </a:t>
            </a:r>
            <a:r>
              <a:rPr lang="pl-PL" sz="4400" dirty="0" err="1" smtClean="0"/>
              <a:t>należy</a:t>
            </a:r>
            <a:r>
              <a:rPr lang="pl-PL" sz="4400" dirty="0" smtClean="0"/>
              <a:t> </a:t>
            </a:r>
            <a:r>
              <a:rPr lang="pl-PL" sz="4400" dirty="0" err="1" smtClean="0"/>
              <a:t>spożywać</a:t>
            </a:r>
            <a:r>
              <a:rPr lang="pl-PL" sz="4400" dirty="0" smtClean="0"/>
              <a:t> niewielkie </a:t>
            </a:r>
            <a:r>
              <a:rPr lang="pl-PL" sz="4400" dirty="0" err="1" smtClean="0"/>
              <a:t>ilości</a:t>
            </a:r>
            <a:r>
              <a:rPr lang="pl-PL" sz="4400" dirty="0" smtClean="0"/>
              <a:t> warzyw i owoców wielokrotnie w </a:t>
            </a:r>
            <a:r>
              <a:rPr lang="pl-PL" sz="4400" dirty="0" err="1" smtClean="0"/>
              <a:t>ciągu</a:t>
            </a:r>
            <a:r>
              <a:rPr lang="pl-PL" sz="4400" dirty="0" smtClean="0"/>
              <a:t> dnia</a:t>
            </a:r>
            <a:r>
              <a:rPr lang="pl-PL" sz="4400" baseline="11428" dirty="0" smtClean="0"/>
              <a:t>.</a:t>
            </a:r>
            <a:r>
              <a:rPr lang="pl-PL" sz="4400" dirty="0" smtClean="0"/>
              <a:t> </a:t>
            </a:r>
            <a:endParaRPr lang="pl-PL" sz="4400" dirty="0"/>
          </a:p>
        </p:txBody>
      </p:sp>
      <p:sp>
        <p:nvSpPr>
          <p:cNvPr id="14" name="Prostokąt 13"/>
          <p:cNvSpPr/>
          <p:nvPr/>
        </p:nvSpPr>
        <p:spPr>
          <a:xfrm>
            <a:off x="11903968" y="7074024"/>
            <a:ext cx="12480032" cy="1872208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567435" y="7146032"/>
            <a:ext cx="117936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Dlaczego pięć porcji?</a:t>
            </a:r>
            <a:endParaRPr lang="pl-PL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rostokąt 8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02" name="Elipsa 101"/>
          <p:cNvSpPr/>
          <p:nvPr/>
        </p:nvSpPr>
        <p:spPr>
          <a:xfrm>
            <a:off x="3767064" y="4985792"/>
            <a:ext cx="16849872" cy="15625736"/>
          </a:xfrm>
          <a:prstGeom prst="ellipse">
            <a:avLst/>
          </a:prstGeom>
          <a:solidFill>
            <a:srgbClr val="92D050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9" name="Prostokąt 98"/>
          <p:cNvSpPr/>
          <p:nvPr/>
        </p:nvSpPr>
        <p:spPr>
          <a:xfrm>
            <a:off x="2470920" y="881336"/>
            <a:ext cx="20162240" cy="1584176"/>
          </a:xfrm>
          <a:prstGeom prst="rect">
            <a:avLst/>
          </a:prstGeom>
          <a:solidFill>
            <a:srgbClr val="92D050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8" name="Prostokąt 97"/>
          <p:cNvSpPr/>
          <p:nvPr/>
        </p:nvSpPr>
        <p:spPr>
          <a:xfrm>
            <a:off x="2110880" y="521296"/>
            <a:ext cx="20162240" cy="1584176"/>
          </a:xfrm>
          <a:prstGeom prst="rect">
            <a:avLst/>
          </a:prstGeom>
          <a:solidFill>
            <a:srgbClr val="92D050"/>
          </a:solidFill>
          <a:ln w="12700" cap="flat">
            <a:solidFill>
              <a:srgbClr val="92D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414" name="Google Shape;414;p18"/>
          <p:cNvSpPr txBox="1">
            <a:spLocks noGrp="1"/>
          </p:cNvSpPr>
          <p:nvPr>
            <p:ph type="title"/>
          </p:nvPr>
        </p:nvSpPr>
        <p:spPr>
          <a:xfrm>
            <a:off x="1102768" y="449288"/>
            <a:ext cx="21945600" cy="15272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/>
          <a:p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Warzywa i owoce – co kryje się w środku?</a:t>
            </a:r>
            <a:endParaRPr lang="en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814736" y="10026352"/>
            <a:ext cx="4182362" cy="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pl-PL" sz="4800" dirty="0" smtClean="0">
                <a:solidFill>
                  <a:schemeClr val="accent6">
                    <a:lumMod val="50000"/>
                  </a:schemeClr>
                </a:solidFill>
              </a:rPr>
              <a:t>kwas foliowy</a:t>
            </a:r>
            <a:endParaRPr sz="4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1174776" y="7002016"/>
            <a:ext cx="4464496" cy="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pl-PL" sz="4800" dirty="0" smtClean="0">
                <a:solidFill>
                  <a:schemeClr val="accent6">
                    <a:lumMod val="50000"/>
                  </a:schemeClr>
                </a:solidFill>
              </a:rPr>
              <a:t>Wapń, potas i </a:t>
            </a:r>
          </a:p>
          <a:p>
            <a:pPr algn="l"/>
            <a:r>
              <a:rPr lang="pl-PL" sz="4800" dirty="0" smtClean="0">
                <a:solidFill>
                  <a:schemeClr val="accent6">
                    <a:lumMod val="50000"/>
                  </a:schemeClr>
                </a:solidFill>
              </a:rPr>
              <a:t>magnez</a:t>
            </a:r>
            <a:endParaRPr sz="4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1219264" y="3682602"/>
            <a:ext cx="3181600" cy="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ts val="1100"/>
            </a:pPr>
            <a:r>
              <a:rPr lang="pl-PL" sz="4800" dirty="0" smtClean="0">
                <a:solidFill>
                  <a:schemeClr val="accent6">
                    <a:lumMod val="50000"/>
                  </a:schemeClr>
                </a:solidFill>
              </a:rPr>
              <a:t>witaminy – np. </a:t>
            </a:r>
            <a:r>
              <a:rPr lang="pl-PL" sz="4800" dirty="0" err="1" smtClean="0">
                <a:solidFill>
                  <a:schemeClr val="accent6">
                    <a:lumMod val="50000"/>
                  </a:schemeClr>
                </a:solidFill>
              </a:rPr>
              <a:t>wit</a:t>
            </a:r>
            <a:r>
              <a:rPr lang="pl-PL" sz="4800" dirty="0" smtClean="0">
                <a:solidFill>
                  <a:schemeClr val="accent6">
                    <a:lumMod val="50000"/>
                  </a:schemeClr>
                </a:solidFill>
              </a:rPr>
              <a:t>. C</a:t>
            </a:r>
            <a:endParaRPr sz="4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5" name="Google Shape;425;p18"/>
          <p:cNvSpPr txBox="1"/>
          <p:nvPr/>
        </p:nvSpPr>
        <p:spPr>
          <a:xfrm>
            <a:off x="19983202" y="10403668"/>
            <a:ext cx="3181600" cy="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pl-PL" sz="4800" b="1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Błonnik</a:t>
            </a:r>
            <a:endParaRPr sz="4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19983200" y="7043141"/>
            <a:ext cx="3181600" cy="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pl-PL" sz="4800" dirty="0" err="1" smtClean="0">
                <a:solidFill>
                  <a:schemeClr val="accent6">
                    <a:lumMod val="50000"/>
                  </a:schemeClr>
                </a:solidFill>
              </a:rPr>
              <a:t>β-karoteny</a:t>
            </a:r>
            <a:endParaRPr sz="4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17880632" y="3682602"/>
            <a:ext cx="5284168" cy="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pl-PL" sz="4800" dirty="0" smtClean="0">
                <a:solidFill>
                  <a:schemeClr val="accent6">
                    <a:lumMod val="50000"/>
                  </a:schemeClr>
                </a:solidFill>
              </a:rPr>
              <a:t>przeciwutleniacze</a:t>
            </a:r>
            <a:endParaRPr sz="4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" name="Google Shape;433;p18"/>
          <p:cNvGrpSpPr/>
          <p:nvPr/>
        </p:nvGrpSpPr>
        <p:grpSpPr>
          <a:xfrm>
            <a:off x="8137587" y="2801824"/>
            <a:ext cx="8243051" cy="12184261"/>
            <a:chOff x="3051595" y="1050684"/>
            <a:chExt cx="3091144" cy="4569098"/>
          </a:xfrm>
        </p:grpSpPr>
        <p:sp>
          <p:nvSpPr>
            <p:cNvPr id="434" name="Google Shape;434;p18"/>
            <p:cNvSpPr/>
            <p:nvPr/>
          </p:nvSpPr>
          <p:spPr>
            <a:xfrm>
              <a:off x="3704275" y="3973319"/>
              <a:ext cx="609909" cy="514656"/>
            </a:xfrm>
            <a:custGeom>
              <a:avLst/>
              <a:gdLst/>
              <a:ahLst/>
              <a:cxnLst/>
              <a:rect l="l" t="t" r="r" b="b"/>
              <a:pathLst>
                <a:path w="8753" h="7386" extrusionOk="0">
                  <a:moveTo>
                    <a:pt x="2001" y="0"/>
                  </a:moveTo>
                  <a:lnTo>
                    <a:pt x="1287" y="125"/>
                  </a:lnTo>
                  <a:lnTo>
                    <a:pt x="680" y="366"/>
                  </a:lnTo>
                  <a:lnTo>
                    <a:pt x="322" y="608"/>
                  </a:lnTo>
                  <a:lnTo>
                    <a:pt x="153" y="777"/>
                  </a:lnTo>
                  <a:lnTo>
                    <a:pt x="37" y="965"/>
                  </a:lnTo>
                  <a:lnTo>
                    <a:pt x="1" y="1143"/>
                  </a:lnTo>
                  <a:lnTo>
                    <a:pt x="37" y="1331"/>
                  </a:lnTo>
                  <a:lnTo>
                    <a:pt x="153" y="1501"/>
                  </a:lnTo>
                  <a:lnTo>
                    <a:pt x="260" y="1581"/>
                  </a:lnTo>
                  <a:lnTo>
                    <a:pt x="573" y="1822"/>
                  </a:lnTo>
                  <a:lnTo>
                    <a:pt x="1171" y="2331"/>
                  </a:lnTo>
                  <a:lnTo>
                    <a:pt x="2019" y="3144"/>
                  </a:lnTo>
                  <a:lnTo>
                    <a:pt x="3600" y="4894"/>
                  </a:lnTo>
                  <a:lnTo>
                    <a:pt x="4618" y="6091"/>
                  </a:lnTo>
                  <a:lnTo>
                    <a:pt x="4930" y="6483"/>
                  </a:lnTo>
                  <a:lnTo>
                    <a:pt x="5448" y="7064"/>
                  </a:lnTo>
                  <a:lnTo>
                    <a:pt x="5761" y="7269"/>
                  </a:lnTo>
                  <a:lnTo>
                    <a:pt x="5993" y="7350"/>
                  </a:lnTo>
                  <a:lnTo>
                    <a:pt x="6118" y="7367"/>
                  </a:lnTo>
                  <a:lnTo>
                    <a:pt x="6413" y="7385"/>
                  </a:lnTo>
                  <a:lnTo>
                    <a:pt x="7127" y="7296"/>
                  </a:lnTo>
                  <a:lnTo>
                    <a:pt x="7868" y="7091"/>
                  </a:lnTo>
                  <a:lnTo>
                    <a:pt x="8324" y="6867"/>
                  </a:lnTo>
                  <a:lnTo>
                    <a:pt x="8547" y="6689"/>
                  </a:lnTo>
                  <a:lnTo>
                    <a:pt x="8627" y="6600"/>
                  </a:lnTo>
                  <a:lnTo>
                    <a:pt x="8690" y="6492"/>
                  </a:lnTo>
                  <a:lnTo>
                    <a:pt x="8699" y="6207"/>
                  </a:lnTo>
                  <a:lnTo>
                    <a:pt x="8654" y="5894"/>
                  </a:lnTo>
                  <a:lnTo>
                    <a:pt x="8636" y="5590"/>
                  </a:lnTo>
                  <a:lnTo>
                    <a:pt x="8663" y="5465"/>
                  </a:lnTo>
                  <a:lnTo>
                    <a:pt x="8734" y="5242"/>
                  </a:lnTo>
                  <a:lnTo>
                    <a:pt x="8752" y="4840"/>
                  </a:lnTo>
                  <a:lnTo>
                    <a:pt x="8645" y="4492"/>
                  </a:lnTo>
                  <a:lnTo>
                    <a:pt x="8440" y="4180"/>
                  </a:lnTo>
                  <a:lnTo>
                    <a:pt x="8002" y="3778"/>
                  </a:lnTo>
                  <a:lnTo>
                    <a:pt x="7297" y="3287"/>
                  </a:lnTo>
                  <a:lnTo>
                    <a:pt x="6957" y="3028"/>
                  </a:lnTo>
                  <a:lnTo>
                    <a:pt x="5350" y="1751"/>
                  </a:lnTo>
                  <a:lnTo>
                    <a:pt x="3743" y="474"/>
                  </a:lnTo>
                  <a:lnTo>
                    <a:pt x="3591" y="366"/>
                  </a:lnTo>
                  <a:lnTo>
                    <a:pt x="3260" y="197"/>
                  </a:lnTo>
                  <a:lnTo>
                    <a:pt x="2912" y="81"/>
                  </a:lnTo>
                  <a:lnTo>
                    <a:pt x="2555" y="18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rgbClr val="D18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844329" y="3977639"/>
              <a:ext cx="609839" cy="515284"/>
            </a:xfrm>
            <a:custGeom>
              <a:avLst/>
              <a:gdLst/>
              <a:ahLst/>
              <a:cxnLst/>
              <a:rect l="l" t="t" r="r" b="b"/>
              <a:pathLst>
                <a:path w="8752" h="7395" extrusionOk="0">
                  <a:moveTo>
                    <a:pt x="2001" y="1"/>
                  </a:moveTo>
                  <a:lnTo>
                    <a:pt x="1295" y="126"/>
                  </a:lnTo>
                  <a:lnTo>
                    <a:pt x="679" y="376"/>
                  </a:lnTo>
                  <a:lnTo>
                    <a:pt x="331" y="608"/>
                  </a:lnTo>
                  <a:lnTo>
                    <a:pt x="152" y="787"/>
                  </a:lnTo>
                  <a:lnTo>
                    <a:pt x="45" y="965"/>
                  </a:lnTo>
                  <a:lnTo>
                    <a:pt x="0" y="1153"/>
                  </a:lnTo>
                  <a:lnTo>
                    <a:pt x="36" y="1331"/>
                  </a:lnTo>
                  <a:lnTo>
                    <a:pt x="161" y="1510"/>
                  </a:lnTo>
                  <a:lnTo>
                    <a:pt x="259" y="1590"/>
                  </a:lnTo>
                  <a:lnTo>
                    <a:pt x="572" y="1831"/>
                  </a:lnTo>
                  <a:lnTo>
                    <a:pt x="1170" y="2340"/>
                  </a:lnTo>
                  <a:lnTo>
                    <a:pt x="2027" y="3144"/>
                  </a:lnTo>
                  <a:lnTo>
                    <a:pt x="3599" y="4894"/>
                  </a:lnTo>
                  <a:lnTo>
                    <a:pt x="4617" y="6091"/>
                  </a:lnTo>
                  <a:lnTo>
                    <a:pt x="4930" y="6484"/>
                  </a:lnTo>
                  <a:lnTo>
                    <a:pt x="5456" y="7064"/>
                  </a:lnTo>
                  <a:lnTo>
                    <a:pt x="5760" y="7270"/>
                  </a:lnTo>
                  <a:lnTo>
                    <a:pt x="5992" y="7359"/>
                  </a:lnTo>
                  <a:lnTo>
                    <a:pt x="6126" y="7377"/>
                  </a:lnTo>
                  <a:lnTo>
                    <a:pt x="6412" y="7395"/>
                  </a:lnTo>
                  <a:lnTo>
                    <a:pt x="7135" y="7305"/>
                  </a:lnTo>
                  <a:lnTo>
                    <a:pt x="7868" y="7091"/>
                  </a:lnTo>
                  <a:lnTo>
                    <a:pt x="8323" y="6868"/>
                  </a:lnTo>
                  <a:lnTo>
                    <a:pt x="8555" y="6698"/>
                  </a:lnTo>
                  <a:lnTo>
                    <a:pt x="8627" y="6609"/>
                  </a:lnTo>
                  <a:lnTo>
                    <a:pt x="8689" y="6493"/>
                  </a:lnTo>
                  <a:lnTo>
                    <a:pt x="8707" y="6207"/>
                  </a:lnTo>
                  <a:lnTo>
                    <a:pt x="8653" y="5903"/>
                  </a:lnTo>
                  <a:lnTo>
                    <a:pt x="8636" y="5600"/>
                  </a:lnTo>
                  <a:lnTo>
                    <a:pt x="8671" y="5466"/>
                  </a:lnTo>
                  <a:lnTo>
                    <a:pt x="8734" y="5243"/>
                  </a:lnTo>
                  <a:lnTo>
                    <a:pt x="8752" y="4841"/>
                  </a:lnTo>
                  <a:lnTo>
                    <a:pt x="8644" y="4493"/>
                  </a:lnTo>
                  <a:lnTo>
                    <a:pt x="8439" y="4189"/>
                  </a:lnTo>
                  <a:lnTo>
                    <a:pt x="8001" y="3778"/>
                  </a:lnTo>
                  <a:lnTo>
                    <a:pt x="7296" y="3287"/>
                  </a:lnTo>
                  <a:lnTo>
                    <a:pt x="6966" y="3037"/>
                  </a:lnTo>
                  <a:lnTo>
                    <a:pt x="5358" y="1751"/>
                  </a:lnTo>
                  <a:lnTo>
                    <a:pt x="3742" y="483"/>
                  </a:lnTo>
                  <a:lnTo>
                    <a:pt x="3590" y="367"/>
                  </a:lnTo>
                  <a:lnTo>
                    <a:pt x="3269" y="197"/>
                  </a:lnTo>
                  <a:lnTo>
                    <a:pt x="2920" y="81"/>
                  </a:lnTo>
                  <a:lnTo>
                    <a:pt x="2554" y="19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E2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4712943" y="3977639"/>
              <a:ext cx="361570" cy="214127"/>
            </a:xfrm>
            <a:custGeom>
              <a:avLst/>
              <a:gdLst/>
              <a:ahLst/>
              <a:cxnLst/>
              <a:rect l="l" t="t" r="r" b="b"/>
              <a:pathLst>
                <a:path w="5189" h="3073" extrusionOk="0">
                  <a:moveTo>
                    <a:pt x="1322" y="1"/>
                  </a:moveTo>
                  <a:lnTo>
                    <a:pt x="1108" y="45"/>
                  </a:lnTo>
                  <a:lnTo>
                    <a:pt x="947" y="90"/>
                  </a:lnTo>
                  <a:lnTo>
                    <a:pt x="670" y="260"/>
                  </a:lnTo>
                  <a:lnTo>
                    <a:pt x="545" y="385"/>
                  </a:lnTo>
                  <a:lnTo>
                    <a:pt x="393" y="572"/>
                  </a:lnTo>
                  <a:lnTo>
                    <a:pt x="179" y="983"/>
                  </a:lnTo>
                  <a:lnTo>
                    <a:pt x="54" y="1421"/>
                  </a:lnTo>
                  <a:lnTo>
                    <a:pt x="0" y="1876"/>
                  </a:lnTo>
                  <a:lnTo>
                    <a:pt x="0" y="2108"/>
                  </a:lnTo>
                  <a:lnTo>
                    <a:pt x="9" y="2224"/>
                  </a:lnTo>
                  <a:lnTo>
                    <a:pt x="54" y="2421"/>
                  </a:lnTo>
                  <a:lnTo>
                    <a:pt x="188" y="2662"/>
                  </a:lnTo>
                  <a:lnTo>
                    <a:pt x="474" y="2885"/>
                  </a:lnTo>
                  <a:lnTo>
                    <a:pt x="858" y="3019"/>
                  </a:lnTo>
                  <a:lnTo>
                    <a:pt x="1072" y="3046"/>
                  </a:lnTo>
                  <a:lnTo>
                    <a:pt x="1349" y="3073"/>
                  </a:lnTo>
                  <a:lnTo>
                    <a:pt x="1938" y="3055"/>
                  </a:lnTo>
                  <a:lnTo>
                    <a:pt x="2554" y="2957"/>
                  </a:lnTo>
                  <a:lnTo>
                    <a:pt x="3162" y="2787"/>
                  </a:lnTo>
                  <a:lnTo>
                    <a:pt x="3733" y="2546"/>
                  </a:lnTo>
                  <a:lnTo>
                    <a:pt x="4260" y="2242"/>
                  </a:lnTo>
                  <a:lnTo>
                    <a:pt x="4715" y="1867"/>
                  </a:lnTo>
                  <a:lnTo>
                    <a:pt x="5064" y="1430"/>
                  </a:lnTo>
                  <a:lnTo>
                    <a:pt x="5189" y="1180"/>
                  </a:lnTo>
                  <a:lnTo>
                    <a:pt x="3930" y="751"/>
                  </a:lnTo>
                  <a:lnTo>
                    <a:pt x="2671" y="322"/>
                  </a:lnTo>
                  <a:lnTo>
                    <a:pt x="2287" y="179"/>
                  </a:lnTo>
                  <a:lnTo>
                    <a:pt x="1715" y="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E2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966894" y="3973319"/>
              <a:ext cx="1472269" cy="925978"/>
            </a:xfrm>
            <a:custGeom>
              <a:avLst/>
              <a:gdLst/>
              <a:ahLst/>
              <a:cxnLst/>
              <a:rect l="l" t="t" r="r" b="b"/>
              <a:pathLst>
                <a:path w="21129" h="13289" extrusionOk="0">
                  <a:moveTo>
                    <a:pt x="2010" y="0"/>
                  </a:moveTo>
                  <a:lnTo>
                    <a:pt x="1295" y="125"/>
                  </a:lnTo>
                  <a:lnTo>
                    <a:pt x="688" y="366"/>
                  </a:lnTo>
                  <a:lnTo>
                    <a:pt x="331" y="608"/>
                  </a:lnTo>
                  <a:lnTo>
                    <a:pt x="161" y="777"/>
                  </a:lnTo>
                  <a:lnTo>
                    <a:pt x="45" y="965"/>
                  </a:lnTo>
                  <a:lnTo>
                    <a:pt x="0" y="1143"/>
                  </a:lnTo>
                  <a:lnTo>
                    <a:pt x="36" y="1331"/>
                  </a:lnTo>
                  <a:lnTo>
                    <a:pt x="161" y="1501"/>
                  </a:lnTo>
                  <a:lnTo>
                    <a:pt x="259" y="1581"/>
                  </a:lnTo>
                  <a:lnTo>
                    <a:pt x="786" y="1992"/>
                  </a:lnTo>
                  <a:lnTo>
                    <a:pt x="1760" y="2876"/>
                  </a:lnTo>
                  <a:lnTo>
                    <a:pt x="3090" y="4287"/>
                  </a:lnTo>
                  <a:lnTo>
                    <a:pt x="4564" y="6019"/>
                  </a:lnTo>
                  <a:lnTo>
                    <a:pt x="5421" y="6957"/>
                  </a:lnTo>
                  <a:lnTo>
                    <a:pt x="5778" y="7260"/>
                  </a:lnTo>
                  <a:lnTo>
                    <a:pt x="5984" y="7376"/>
                  </a:lnTo>
                  <a:lnTo>
                    <a:pt x="6082" y="7412"/>
                  </a:lnTo>
                  <a:lnTo>
                    <a:pt x="6278" y="7466"/>
                  </a:lnTo>
                  <a:lnTo>
                    <a:pt x="6725" y="7519"/>
                  </a:lnTo>
                  <a:lnTo>
                    <a:pt x="7484" y="7519"/>
                  </a:lnTo>
                  <a:lnTo>
                    <a:pt x="9189" y="7296"/>
                  </a:lnTo>
                  <a:lnTo>
                    <a:pt x="10931" y="6984"/>
                  </a:lnTo>
                  <a:lnTo>
                    <a:pt x="11976" y="6841"/>
                  </a:lnTo>
                  <a:lnTo>
                    <a:pt x="12627" y="6832"/>
                  </a:lnTo>
                  <a:lnTo>
                    <a:pt x="12994" y="6876"/>
                  </a:lnTo>
                  <a:lnTo>
                    <a:pt x="13288" y="6975"/>
                  </a:lnTo>
                  <a:lnTo>
                    <a:pt x="13503" y="7135"/>
                  </a:lnTo>
                  <a:lnTo>
                    <a:pt x="13574" y="7242"/>
                  </a:lnTo>
                  <a:lnTo>
                    <a:pt x="13699" y="7501"/>
                  </a:lnTo>
                  <a:lnTo>
                    <a:pt x="13949" y="8252"/>
                  </a:lnTo>
                  <a:lnTo>
                    <a:pt x="14315" y="9698"/>
                  </a:lnTo>
                  <a:lnTo>
                    <a:pt x="14905" y="12690"/>
                  </a:lnTo>
                  <a:lnTo>
                    <a:pt x="15003" y="13288"/>
                  </a:lnTo>
                  <a:lnTo>
                    <a:pt x="21129" y="11618"/>
                  </a:lnTo>
                  <a:lnTo>
                    <a:pt x="21120" y="10672"/>
                  </a:lnTo>
                  <a:lnTo>
                    <a:pt x="21022" y="5974"/>
                  </a:lnTo>
                  <a:lnTo>
                    <a:pt x="20923" y="3054"/>
                  </a:lnTo>
                  <a:lnTo>
                    <a:pt x="20852" y="2179"/>
                  </a:lnTo>
                  <a:lnTo>
                    <a:pt x="20825" y="1929"/>
                  </a:lnTo>
                  <a:lnTo>
                    <a:pt x="20736" y="1492"/>
                  </a:lnTo>
                  <a:lnTo>
                    <a:pt x="20602" y="1125"/>
                  </a:lnTo>
                  <a:lnTo>
                    <a:pt x="20441" y="813"/>
                  </a:lnTo>
                  <a:lnTo>
                    <a:pt x="20245" y="563"/>
                  </a:lnTo>
                  <a:lnTo>
                    <a:pt x="20030" y="375"/>
                  </a:lnTo>
                  <a:lnTo>
                    <a:pt x="19780" y="232"/>
                  </a:lnTo>
                  <a:lnTo>
                    <a:pt x="19512" y="134"/>
                  </a:lnTo>
                  <a:lnTo>
                    <a:pt x="19075" y="54"/>
                  </a:lnTo>
                  <a:lnTo>
                    <a:pt x="18441" y="72"/>
                  </a:lnTo>
                  <a:lnTo>
                    <a:pt x="17432" y="268"/>
                  </a:lnTo>
                  <a:lnTo>
                    <a:pt x="16762" y="465"/>
                  </a:lnTo>
                  <a:lnTo>
                    <a:pt x="16208" y="634"/>
                  </a:lnTo>
                  <a:lnTo>
                    <a:pt x="14949" y="1117"/>
                  </a:lnTo>
                  <a:lnTo>
                    <a:pt x="12851" y="2001"/>
                  </a:lnTo>
                  <a:lnTo>
                    <a:pt x="10788" y="2876"/>
                  </a:lnTo>
                  <a:lnTo>
                    <a:pt x="9573" y="3349"/>
                  </a:lnTo>
                  <a:lnTo>
                    <a:pt x="8591" y="3662"/>
                  </a:lnTo>
                  <a:lnTo>
                    <a:pt x="8064" y="3733"/>
                  </a:lnTo>
                  <a:lnTo>
                    <a:pt x="7823" y="3706"/>
                  </a:lnTo>
                  <a:lnTo>
                    <a:pt x="7743" y="3653"/>
                  </a:lnTo>
                  <a:lnTo>
                    <a:pt x="6171" y="2394"/>
                  </a:lnTo>
                  <a:lnTo>
                    <a:pt x="3751" y="474"/>
                  </a:lnTo>
                  <a:lnTo>
                    <a:pt x="3599" y="366"/>
                  </a:lnTo>
                  <a:lnTo>
                    <a:pt x="3269" y="197"/>
                  </a:lnTo>
                  <a:lnTo>
                    <a:pt x="2921" y="81"/>
                  </a:lnTo>
                  <a:lnTo>
                    <a:pt x="2563" y="18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F9A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001733" y="4020562"/>
              <a:ext cx="176151" cy="190505"/>
            </a:xfrm>
            <a:custGeom>
              <a:avLst/>
              <a:gdLst/>
              <a:ahLst/>
              <a:cxnLst/>
              <a:rect l="l" t="t" r="r" b="b"/>
              <a:pathLst>
                <a:path w="2528" h="2734" extrusionOk="0">
                  <a:moveTo>
                    <a:pt x="1135" y="1"/>
                  </a:moveTo>
                  <a:lnTo>
                    <a:pt x="965" y="81"/>
                  </a:lnTo>
                  <a:lnTo>
                    <a:pt x="670" y="251"/>
                  </a:lnTo>
                  <a:lnTo>
                    <a:pt x="340" y="528"/>
                  </a:lnTo>
                  <a:lnTo>
                    <a:pt x="27" y="992"/>
                  </a:lnTo>
                  <a:lnTo>
                    <a:pt x="1" y="1073"/>
                  </a:lnTo>
                  <a:lnTo>
                    <a:pt x="1778" y="2734"/>
                  </a:lnTo>
                  <a:lnTo>
                    <a:pt x="1956" y="2644"/>
                  </a:lnTo>
                  <a:lnTo>
                    <a:pt x="2224" y="2448"/>
                  </a:lnTo>
                  <a:lnTo>
                    <a:pt x="2403" y="2242"/>
                  </a:lnTo>
                  <a:lnTo>
                    <a:pt x="2501" y="2028"/>
                  </a:lnTo>
                  <a:lnTo>
                    <a:pt x="2528" y="1805"/>
                  </a:lnTo>
                  <a:lnTo>
                    <a:pt x="2492" y="1573"/>
                  </a:lnTo>
                  <a:lnTo>
                    <a:pt x="2349" y="1233"/>
                  </a:lnTo>
                  <a:lnTo>
                    <a:pt x="2045" y="814"/>
                  </a:lnTo>
                  <a:lnTo>
                    <a:pt x="1688" y="447"/>
                  </a:lnTo>
                  <a:lnTo>
                    <a:pt x="1224" y="5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F9B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918913" y="4514032"/>
              <a:ext cx="560088" cy="532076"/>
            </a:xfrm>
            <a:custGeom>
              <a:avLst/>
              <a:gdLst/>
              <a:ahLst/>
              <a:cxnLst/>
              <a:rect l="l" t="t" r="r" b="b"/>
              <a:pathLst>
                <a:path w="8038" h="7636" extrusionOk="0">
                  <a:moveTo>
                    <a:pt x="8037" y="0"/>
                  </a:moveTo>
                  <a:lnTo>
                    <a:pt x="0" y="2072"/>
                  </a:lnTo>
                  <a:lnTo>
                    <a:pt x="1384" y="7636"/>
                  </a:lnTo>
                  <a:lnTo>
                    <a:pt x="8037" y="7144"/>
                  </a:lnTo>
                  <a:lnTo>
                    <a:pt x="8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4918913" y="4653391"/>
              <a:ext cx="738678" cy="966392"/>
            </a:xfrm>
            <a:custGeom>
              <a:avLst/>
              <a:gdLst/>
              <a:ahLst/>
              <a:cxnLst/>
              <a:rect l="l" t="t" r="r" b="b"/>
              <a:pathLst>
                <a:path w="10601" h="13869" extrusionOk="0">
                  <a:moveTo>
                    <a:pt x="8519" y="1"/>
                  </a:moveTo>
                  <a:lnTo>
                    <a:pt x="0" y="2287"/>
                  </a:lnTo>
                  <a:lnTo>
                    <a:pt x="2135" y="13869"/>
                  </a:lnTo>
                  <a:lnTo>
                    <a:pt x="10600" y="13869"/>
                  </a:lnTo>
                  <a:lnTo>
                    <a:pt x="8519" y="1"/>
                  </a:lnTo>
                  <a:close/>
                </a:path>
              </a:pathLst>
            </a:custGeom>
            <a:solidFill>
              <a:srgbClr val="563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208999" y="3782885"/>
              <a:ext cx="2734801" cy="174966"/>
            </a:xfrm>
            <a:custGeom>
              <a:avLst/>
              <a:gdLst/>
              <a:ahLst/>
              <a:cxnLst/>
              <a:rect l="l" t="t" r="r" b="b"/>
              <a:pathLst>
                <a:path w="39248" h="2511" extrusionOk="0">
                  <a:moveTo>
                    <a:pt x="1" y="1"/>
                  </a:moveTo>
                  <a:lnTo>
                    <a:pt x="465" y="465"/>
                  </a:lnTo>
                  <a:lnTo>
                    <a:pt x="706" y="706"/>
                  </a:lnTo>
                  <a:lnTo>
                    <a:pt x="1242" y="1144"/>
                  </a:lnTo>
                  <a:lnTo>
                    <a:pt x="1805" y="1528"/>
                  </a:lnTo>
                  <a:lnTo>
                    <a:pt x="2403" y="1849"/>
                  </a:lnTo>
                  <a:lnTo>
                    <a:pt x="3028" y="2108"/>
                  </a:lnTo>
                  <a:lnTo>
                    <a:pt x="3680" y="2305"/>
                  </a:lnTo>
                  <a:lnTo>
                    <a:pt x="4350" y="2439"/>
                  </a:lnTo>
                  <a:lnTo>
                    <a:pt x="5037" y="2510"/>
                  </a:lnTo>
                  <a:lnTo>
                    <a:pt x="33908" y="2510"/>
                  </a:lnTo>
                  <a:lnTo>
                    <a:pt x="34292" y="2501"/>
                  </a:lnTo>
                  <a:lnTo>
                    <a:pt x="35051" y="2421"/>
                  </a:lnTo>
                  <a:lnTo>
                    <a:pt x="35792" y="2251"/>
                  </a:lnTo>
                  <a:lnTo>
                    <a:pt x="36506" y="2010"/>
                  </a:lnTo>
                  <a:lnTo>
                    <a:pt x="37194" y="1688"/>
                  </a:lnTo>
                  <a:lnTo>
                    <a:pt x="37837" y="1296"/>
                  </a:lnTo>
                  <a:lnTo>
                    <a:pt x="38444" y="831"/>
                  </a:lnTo>
                  <a:lnTo>
                    <a:pt x="38989" y="295"/>
                  </a:lnTo>
                  <a:lnTo>
                    <a:pt x="392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054104" y="3715087"/>
              <a:ext cx="3034703" cy="67868"/>
            </a:xfrm>
            <a:custGeom>
              <a:avLst/>
              <a:gdLst/>
              <a:ahLst/>
              <a:cxnLst/>
              <a:rect l="l" t="t" r="r" b="b"/>
              <a:pathLst>
                <a:path w="43552" h="974" extrusionOk="0">
                  <a:moveTo>
                    <a:pt x="0" y="0"/>
                  </a:moveTo>
                  <a:lnTo>
                    <a:pt x="18" y="197"/>
                  </a:lnTo>
                  <a:lnTo>
                    <a:pt x="161" y="545"/>
                  </a:lnTo>
                  <a:lnTo>
                    <a:pt x="429" y="813"/>
                  </a:lnTo>
                  <a:lnTo>
                    <a:pt x="777" y="965"/>
                  </a:lnTo>
                  <a:lnTo>
                    <a:pt x="974" y="974"/>
                  </a:lnTo>
                  <a:lnTo>
                    <a:pt x="42569" y="974"/>
                  </a:lnTo>
                  <a:lnTo>
                    <a:pt x="42775" y="965"/>
                  </a:lnTo>
                  <a:lnTo>
                    <a:pt x="43123" y="813"/>
                  </a:lnTo>
                  <a:lnTo>
                    <a:pt x="43391" y="545"/>
                  </a:lnTo>
                  <a:lnTo>
                    <a:pt x="43534" y="197"/>
                  </a:lnTo>
                  <a:lnTo>
                    <a:pt x="43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4470252" y="1050684"/>
              <a:ext cx="196707" cy="305547"/>
            </a:xfrm>
            <a:custGeom>
              <a:avLst/>
              <a:gdLst/>
              <a:ahLst/>
              <a:cxnLst/>
              <a:rect l="l" t="t" r="r" b="b"/>
              <a:pathLst>
                <a:path w="2823" h="4385" extrusionOk="0">
                  <a:moveTo>
                    <a:pt x="474" y="0"/>
                  </a:moveTo>
                  <a:lnTo>
                    <a:pt x="376" y="9"/>
                  </a:lnTo>
                  <a:lnTo>
                    <a:pt x="197" y="90"/>
                  </a:lnTo>
                  <a:lnTo>
                    <a:pt x="63" y="233"/>
                  </a:lnTo>
                  <a:lnTo>
                    <a:pt x="1" y="420"/>
                  </a:lnTo>
                  <a:lnTo>
                    <a:pt x="10" y="527"/>
                  </a:lnTo>
                  <a:lnTo>
                    <a:pt x="412" y="4385"/>
                  </a:lnTo>
                  <a:lnTo>
                    <a:pt x="2421" y="4385"/>
                  </a:lnTo>
                  <a:lnTo>
                    <a:pt x="2823" y="527"/>
                  </a:lnTo>
                  <a:lnTo>
                    <a:pt x="2823" y="420"/>
                  </a:lnTo>
                  <a:lnTo>
                    <a:pt x="2760" y="233"/>
                  </a:lnTo>
                  <a:lnTo>
                    <a:pt x="2635" y="90"/>
                  </a:lnTo>
                  <a:lnTo>
                    <a:pt x="2457" y="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051595" y="2364211"/>
              <a:ext cx="3034703" cy="90305"/>
            </a:xfrm>
            <a:custGeom>
              <a:avLst/>
              <a:gdLst/>
              <a:ahLst/>
              <a:cxnLst/>
              <a:rect l="l" t="t" r="r" b="b"/>
              <a:pathLst>
                <a:path w="43552" h="1296" extrusionOk="0">
                  <a:moveTo>
                    <a:pt x="1295" y="0"/>
                  </a:moveTo>
                  <a:lnTo>
                    <a:pt x="1161" y="9"/>
                  </a:lnTo>
                  <a:lnTo>
                    <a:pt x="911" y="54"/>
                  </a:lnTo>
                  <a:lnTo>
                    <a:pt x="679" y="152"/>
                  </a:lnTo>
                  <a:lnTo>
                    <a:pt x="474" y="295"/>
                  </a:lnTo>
                  <a:lnTo>
                    <a:pt x="295" y="474"/>
                  </a:lnTo>
                  <a:lnTo>
                    <a:pt x="152" y="679"/>
                  </a:lnTo>
                  <a:lnTo>
                    <a:pt x="54" y="911"/>
                  </a:lnTo>
                  <a:lnTo>
                    <a:pt x="9" y="1161"/>
                  </a:lnTo>
                  <a:lnTo>
                    <a:pt x="0" y="1295"/>
                  </a:lnTo>
                  <a:lnTo>
                    <a:pt x="43552" y="1295"/>
                  </a:lnTo>
                  <a:lnTo>
                    <a:pt x="43543" y="1161"/>
                  </a:lnTo>
                  <a:lnTo>
                    <a:pt x="43489" y="911"/>
                  </a:lnTo>
                  <a:lnTo>
                    <a:pt x="43391" y="679"/>
                  </a:lnTo>
                  <a:lnTo>
                    <a:pt x="43257" y="474"/>
                  </a:lnTo>
                  <a:lnTo>
                    <a:pt x="43079" y="295"/>
                  </a:lnTo>
                  <a:lnTo>
                    <a:pt x="42873" y="152"/>
                  </a:lnTo>
                  <a:lnTo>
                    <a:pt x="42641" y="54"/>
                  </a:lnTo>
                  <a:lnTo>
                    <a:pt x="42391" y="9"/>
                  </a:lnTo>
                  <a:lnTo>
                    <a:pt x="42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3141829" y="1229900"/>
              <a:ext cx="2854302" cy="1134390"/>
            </a:xfrm>
            <a:custGeom>
              <a:avLst/>
              <a:gdLst/>
              <a:ahLst/>
              <a:cxnLst/>
              <a:rect l="l" t="t" r="r" b="b"/>
              <a:pathLst>
                <a:path w="40963" h="16280" extrusionOk="0">
                  <a:moveTo>
                    <a:pt x="20477" y="0"/>
                  </a:moveTo>
                  <a:lnTo>
                    <a:pt x="19950" y="9"/>
                  </a:lnTo>
                  <a:lnTo>
                    <a:pt x="18905" y="45"/>
                  </a:lnTo>
                  <a:lnTo>
                    <a:pt x="17360" y="188"/>
                  </a:lnTo>
                  <a:lnTo>
                    <a:pt x="15360" y="509"/>
                  </a:lnTo>
                  <a:lnTo>
                    <a:pt x="13431" y="982"/>
                  </a:lnTo>
                  <a:lnTo>
                    <a:pt x="11600" y="1599"/>
                  </a:lnTo>
                  <a:lnTo>
                    <a:pt x="9859" y="2358"/>
                  </a:lnTo>
                  <a:lnTo>
                    <a:pt x="8225" y="3233"/>
                  </a:lnTo>
                  <a:lnTo>
                    <a:pt x="6707" y="4224"/>
                  </a:lnTo>
                  <a:lnTo>
                    <a:pt x="5314" y="5331"/>
                  </a:lnTo>
                  <a:lnTo>
                    <a:pt x="4367" y="6233"/>
                  </a:lnTo>
                  <a:lnTo>
                    <a:pt x="3778" y="6858"/>
                  </a:lnTo>
                  <a:lnTo>
                    <a:pt x="3224" y="7510"/>
                  </a:lnTo>
                  <a:lnTo>
                    <a:pt x="2715" y="8180"/>
                  </a:lnTo>
                  <a:lnTo>
                    <a:pt x="2242" y="8868"/>
                  </a:lnTo>
                  <a:lnTo>
                    <a:pt x="1804" y="9582"/>
                  </a:lnTo>
                  <a:lnTo>
                    <a:pt x="1420" y="10314"/>
                  </a:lnTo>
                  <a:lnTo>
                    <a:pt x="1072" y="11055"/>
                  </a:lnTo>
                  <a:lnTo>
                    <a:pt x="777" y="11823"/>
                  </a:lnTo>
                  <a:lnTo>
                    <a:pt x="518" y="12600"/>
                  </a:lnTo>
                  <a:lnTo>
                    <a:pt x="313" y="13395"/>
                  </a:lnTo>
                  <a:lnTo>
                    <a:pt x="161" y="14208"/>
                  </a:lnTo>
                  <a:lnTo>
                    <a:pt x="54" y="15029"/>
                  </a:lnTo>
                  <a:lnTo>
                    <a:pt x="0" y="15860"/>
                  </a:lnTo>
                  <a:lnTo>
                    <a:pt x="0" y="16279"/>
                  </a:lnTo>
                  <a:lnTo>
                    <a:pt x="40962" y="16279"/>
                  </a:lnTo>
                  <a:lnTo>
                    <a:pt x="40953" y="15860"/>
                  </a:lnTo>
                  <a:lnTo>
                    <a:pt x="40908" y="15029"/>
                  </a:lnTo>
                  <a:lnTo>
                    <a:pt x="40801" y="14208"/>
                  </a:lnTo>
                  <a:lnTo>
                    <a:pt x="40641" y="13395"/>
                  </a:lnTo>
                  <a:lnTo>
                    <a:pt x="40435" y="12600"/>
                  </a:lnTo>
                  <a:lnTo>
                    <a:pt x="40185" y="11823"/>
                  </a:lnTo>
                  <a:lnTo>
                    <a:pt x="39890" y="11055"/>
                  </a:lnTo>
                  <a:lnTo>
                    <a:pt x="39542" y="10314"/>
                  </a:lnTo>
                  <a:lnTo>
                    <a:pt x="39158" y="9582"/>
                  </a:lnTo>
                  <a:lnTo>
                    <a:pt x="38721" y="8868"/>
                  </a:lnTo>
                  <a:lnTo>
                    <a:pt x="38247" y="8180"/>
                  </a:lnTo>
                  <a:lnTo>
                    <a:pt x="37738" y="7510"/>
                  </a:lnTo>
                  <a:lnTo>
                    <a:pt x="37185" y="6858"/>
                  </a:lnTo>
                  <a:lnTo>
                    <a:pt x="36595" y="6233"/>
                  </a:lnTo>
                  <a:lnTo>
                    <a:pt x="35649" y="5331"/>
                  </a:lnTo>
                  <a:lnTo>
                    <a:pt x="34256" y="4224"/>
                  </a:lnTo>
                  <a:lnTo>
                    <a:pt x="32738" y="3233"/>
                  </a:lnTo>
                  <a:lnTo>
                    <a:pt x="31103" y="2358"/>
                  </a:lnTo>
                  <a:lnTo>
                    <a:pt x="29362" y="1599"/>
                  </a:lnTo>
                  <a:lnTo>
                    <a:pt x="27522" y="982"/>
                  </a:lnTo>
                  <a:lnTo>
                    <a:pt x="25603" y="509"/>
                  </a:lnTo>
                  <a:lnTo>
                    <a:pt x="23602" y="188"/>
                  </a:lnTo>
                  <a:lnTo>
                    <a:pt x="22057" y="45"/>
                  </a:lnTo>
                  <a:lnTo>
                    <a:pt x="21013" y="9"/>
                  </a:lnTo>
                  <a:lnTo>
                    <a:pt x="204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370124" y="1229900"/>
              <a:ext cx="1625983" cy="1134390"/>
            </a:xfrm>
            <a:custGeom>
              <a:avLst/>
              <a:gdLst/>
              <a:ahLst/>
              <a:cxnLst/>
              <a:rect l="l" t="t" r="r" b="b"/>
              <a:pathLst>
                <a:path w="23335" h="16280" extrusionOk="0">
                  <a:moveTo>
                    <a:pt x="2849" y="0"/>
                  </a:moveTo>
                  <a:lnTo>
                    <a:pt x="2125" y="9"/>
                  </a:lnTo>
                  <a:lnTo>
                    <a:pt x="697" y="89"/>
                  </a:lnTo>
                  <a:lnTo>
                    <a:pt x="0" y="161"/>
                  </a:lnTo>
                  <a:lnTo>
                    <a:pt x="929" y="277"/>
                  </a:lnTo>
                  <a:lnTo>
                    <a:pt x="2733" y="616"/>
                  </a:lnTo>
                  <a:lnTo>
                    <a:pt x="4483" y="1072"/>
                  </a:lnTo>
                  <a:lnTo>
                    <a:pt x="6153" y="1652"/>
                  </a:lnTo>
                  <a:lnTo>
                    <a:pt x="7742" y="2340"/>
                  </a:lnTo>
                  <a:lnTo>
                    <a:pt x="9243" y="3144"/>
                  </a:lnTo>
                  <a:lnTo>
                    <a:pt x="10645" y="4037"/>
                  </a:lnTo>
                  <a:lnTo>
                    <a:pt x="11939" y="5019"/>
                  </a:lnTo>
                  <a:lnTo>
                    <a:pt x="13127" y="6099"/>
                  </a:lnTo>
                  <a:lnTo>
                    <a:pt x="14190" y="7251"/>
                  </a:lnTo>
                  <a:lnTo>
                    <a:pt x="15127" y="8475"/>
                  </a:lnTo>
                  <a:lnTo>
                    <a:pt x="15931" y="9778"/>
                  </a:lnTo>
                  <a:lnTo>
                    <a:pt x="16583" y="11136"/>
                  </a:lnTo>
                  <a:lnTo>
                    <a:pt x="17092" y="12547"/>
                  </a:lnTo>
                  <a:lnTo>
                    <a:pt x="17360" y="13636"/>
                  </a:lnTo>
                  <a:lnTo>
                    <a:pt x="17485" y="14377"/>
                  </a:lnTo>
                  <a:lnTo>
                    <a:pt x="17574" y="15136"/>
                  </a:lnTo>
                  <a:lnTo>
                    <a:pt x="17619" y="15895"/>
                  </a:lnTo>
                  <a:lnTo>
                    <a:pt x="17619" y="16279"/>
                  </a:lnTo>
                  <a:lnTo>
                    <a:pt x="23334" y="16279"/>
                  </a:lnTo>
                  <a:lnTo>
                    <a:pt x="23325" y="15860"/>
                  </a:lnTo>
                  <a:lnTo>
                    <a:pt x="23280" y="15029"/>
                  </a:lnTo>
                  <a:lnTo>
                    <a:pt x="23173" y="14208"/>
                  </a:lnTo>
                  <a:lnTo>
                    <a:pt x="23013" y="13395"/>
                  </a:lnTo>
                  <a:lnTo>
                    <a:pt x="22807" y="12600"/>
                  </a:lnTo>
                  <a:lnTo>
                    <a:pt x="22557" y="11823"/>
                  </a:lnTo>
                  <a:lnTo>
                    <a:pt x="22262" y="11055"/>
                  </a:lnTo>
                  <a:lnTo>
                    <a:pt x="21914" y="10314"/>
                  </a:lnTo>
                  <a:lnTo>
                    <a:pt x="21530" y="9582"/>
                  </a:lnTo>
                  <a:lnTo>
                    <a:pt x="21093" y="8868"/>
                  </a:lnTo>
                  <a:lnTo>
                    <a:pt x="20619" y="8180"/>
                  </a:lnTo>
                  <a:lnTo>
                    <a:pt x="20110" y="7510"/>
                  </a:lnTo>
                  <a:lnTo>
                    <a:pt x="19557" y="6858"/>
                  </a:lnTo>
                  <a:lnTo>
                    <a:pt x="18967" y="6233"/>
                  </a:lnTo>
                  <a:lnTo>
                    <a:pt x="18021" y="5331"/>
                  </a:lnTo>
                  <a:lnTo>
                    <a:pt x="16628" y="4224"/>
                  </a:lnTo>
                  <a:lnTo>
                    <a:pt x="15110" y="3233"/>
                  </a:lnTo>
                  <a:lnTo>
                    <a:pt x="13475" y="2358"/>
                  </a:lnTo>
                  <a:lnTo>
                    <a:pt x="11734" y="1599"/>
                  </a:lnTo>
                  <a:lnTo>
                    <a:pt x="9894" y="982"/>
                  </a:lnTo>
                  <a:lnTo>
                    <a:pt x="7975" y="509"/>
                  </a:lnTo>
                  <a:lnTo>
                    <a:pt x="5974" y="188"/>
                  </a:lnTo>
                  <a:lnTo>
                    <a:pt x="4429" y="45"/>
                  </a:lnTo>
                  <a:lnTo>
                    <a:pt x="3385" y="9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grpSp>
          <p:nvGrpSpPr>
            <p:cNvPr id="9" name="Google Shape;447;p18"/>
            <p:cNvGrpSpPr/>
            <p:nvPr/>
          </p:nvGrpSpPr>
          <p:grpSpPr>
            <a:xfrm>
              <a:off x="4957217" y="2509712"/>
              <a:ext cx="599259" cy="610683"/>
              <a:chOff x="4879599" y="2395916"/>
              <a:chExt cx="456822" cy="465531"/>
            </a:xfrm>
          </p:grpSpPr>
          <p:sp>
            <p:nvSpPr>
              <p:cNvPr id="448" name="Google Shape;448;p18"/>
              <p:cNvSpPr/>
              <p:nvPr/>
            </p:nvSpPr>
            <p:spPr>
              <a:xfrm>
                <a:off x="4994151" y="2570184"/>
                <a:ext cx="220328" cy="291262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180" extrusionOk="0">
                    <a:moveTo>
                      <a:pt x="3027" y="0"/>
                    </a:moveTo>
                    <a:lnTo>
                      <a:pt x="2117" y="143"/>
                    </a:lnTo>
                    <a:lnTo>
                      <a:pt x="2036" y="1563"/>
                    </a:lnTo>
                    <a:lnTo>
                      <a:pt x="2018" y="1634"/>
                    </a:lnTo>
                    <a:lnTo>
                      <a:pt x="1938" y="1733"/>
                    </a:lnTo>
                    <a:lnTo>
                      <a:pt x="1813" y="1768"/>
                    </a:lnTo>
                    <a:lnTo>
                      <a:pt x="1688" y="1733"/>
                    </a:lnTo>
                    <a:lnTo>
                      <a:pt x="1634" y="1679"/>
                    </a:lnTo>
                    <a:lnTo>
                      <a:pt x="715" y="375"/>
                    </a:lnTo>
                    <a:lnTo>
                      <a:pt x="0" y="643"/>
                    </a:lnTo>
                    <a:lnTo>
                      <a:pt x="1045" y="3465"/>
                    </a:lnTo>
                    <a:lnTo>
                      <a:pt x="1125" y="3644"/>
                    </a:lnTo>
                    <a:lnTo>
                      <a:pt x="1366" y="3929"/>
                    </a:lnTo>
                    <a:lnTo>
                      <a:pt x="1688" y="4108"/>
                    </a:lnTo>
                    <a:lnTo>
                      <a:pt x="2054" y="4179"/>
                    </a:lnTo>
                    <a:lnTo>
                      <a:pt x="2250" y="4162"/>
                    </a:lnTo>
                    <a:lnTo>
                      <a:pt x="2447" y="4117"/>
                    </a:lnTo>
                    <a:lnTo>
                      <a:pt x="2786" y="3912"/>
                    </a:lnTo>
                    <a:lnTo>
                      <a:pt x="3036" y="3617"/>
                    </a:lnTo>
                    <a:lnTo>
                      <a:pt x="3161" y="3242"/>
                    </a:lnTo>
                    <a:lnTo>
                      <a:pt x="3161" y="3036"/>
                    </a:lnTo>
                    <a:lnTo>
                      <a:pt x="3027" y="0"/>
                    </a:lnTo>
                    <a:close/>
                  </a:path>
                </a:pathLst>
              </a:custGeom>
              <a:solidFill>
                <a:srgbClr val="1D5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4879599" y="2395916"/>
                <a:ext cx="456822" cy="283249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4065" extrusionOk="0">
                    <a:moveTo>
                      <a:pt x="3680" y="1"/>
                    </a:moveTo>
                    <a:lnTo>
                      <a:pt x="3350" y="19"/>
                    </a:lnTo>
                    <a:lnTo>
                      <a:pt x="3180" y="63"/>
                    </a:lnTo>
                    <a:lnTo>
                      <a:pt x="2984" y="117"/>
                    </a:lnTo>
                    <a:lnTo>
                      <a:pt x="2635" y="313"/>
                    </a:lnTo>
                    <a:lnTo>
                      <a:pt x="2484" y="447"/>
                    </a:lnTo>
                    <a:lnTo>
                      <a:pt x="2403" y="376"/>
                    </a:lnTo>
                    <a:lnTo>
                      <a:pt x="2216" y="269"/>
                    </a:lnTo>
                    <a:lnTo>
                      <a:pt x="2001" y="215"/>
                    </a:lnTo>
                    <a:lnTo>
                      <a:pt x="1778" y="215"/>
                    </a:lnTo>
                    <a:lnTo>
                      <a:pt x="1662" y="242"/>
                    </a:lnTo>
                    <a:lnTo>
                      <a:pt x="1492" y="305"/>
                    </a:lnTo>
                    <a:lnTo>
                      <a:pt x="1224" y="510"/>
                    </a:lnTo>
                    <a:lnTo>
                      <a:pt x="1046" y="805"/>
                    </a:lnTo>
                    <a:lnTo>
                      <a:pt x="1001" y="1144"/>
                    </a:lnTo>
                    <a:lnTo>
                      <a:pt x="1037" y="1323"/>
                    </a:lnTo>
                    <a:lnTo>
                      <a:pt x="1046" y="1367"/>
                    </a:lnTo>
                    <a:lnTo>
                      <a:pt x="1064" y="1403"/>
                    </a:lnTo>
                    <a:lnTo>
                      <a:pt x="1028" y="1412"/>
                    </a:lnTo>
                    <a:lnTo>
                      <a:pt x="1001" y="1421"/>
                    </a:lnTo>
                    <a:lnTo>
                      <a:pt x="867" y="1456"/>
                    </a:lnTo>
                    <a:lnTo>
                      <a:pt x="626" y="1581"/>
                    </a:lnTo>
                    <a:lnTo>
                      <a:pt x="421" y="1742"/>
                    </a:lnTo>
                    <a:lnTo>
                      <a:pt x="251" y="1930"/>
                    </a:lnTo>
                    <a:lnTo>
                      <a:pt x="117" y="2153"/>
                    </a:lnTo>
                    <a:lnTo>
                      <a:pt x="37" y="2403"/>
                    </a:lnTo>
                    <a:lnTo>
                      <a:pt x="1" y="2662"/>
                    </a:lnTo>
                    <a:lnTo>
                      <a:pt x="19" y="2930"/>
                    </a:lnTo>
                    <a:lnTo>
                      <a:pt x="46" y="3064"/>
                    </a:lnTo>
                    <a:lnTo>
                      <a:pt x="90" y="3198"/>
                    </a:lnTo>
                    <a:lnTo>
                      <a:pt x="206" y="3439"/>
                    </a:lnTo>
                    <a:lnTo>
                      <a:pt x="367" y="3644"/>
                    </a:lnTo>
                    <a:lnTo>
                      <a:pt x="564" y="3814"/>
                    </a:lnTo>
                    <a:lnTo>
                      <a:pt x="787" y="3948"/>
                    </a:lnTo>
                    <a:lnTo>
                      <a:pt x="1028" y="4028"/>
                    </a:lnTo>
                    <a:lnTo>
                      <a:pt x="1287" y="4064"/>
                    </a:lnTo>
                    <a:lnTo>
                      <a:pt x="1555" y="4046"/>
                    </a:lnTo>
                    <a:lnTo>
                      <a:pt x="1689" y="4019"/>
                    </a:lnTo>
                    <a:lnTo>
                      <a:pt x="1876" y="3957"/>
                    </a:lnTo>
                    <a:lnTo>
                      <a:pt x="2189" y="3769"/>
                    </a:lnTo>
                    <a:lnTo>
                      <a:pt x="2439" y="3510"/>
                    </a:lnTo>
                    <a:lnTo>
                      <a:pt x="2609" y="3189"/>
                    </a:lnTo>
                    <a:lnTo>
                      <a:pt x="2662" y="3010"/>
                    </a:lnTo>
                    <a:lnTo>
                      <a:pt x="2805" y="3109"/>
                    </a:lnTo>
                    <a:lnTo>
                      <a:pt x="3135" y="3251"/>
                    </a:lnTo>
                    <a:lnTo>
                      <a:pt x="3484" y="3314"/>
                    </a:lnTo>
                    <a:lnTo>
                      <a:pt x="3850" y="3305"/>
                    </a:lnTo>
                    <a:lnTo>
                      <a:pt x="4037" y="3260"/>
                    </a:lnTo>
                    <a:lnTo>
                      <a:pt x="4171" y="3216"/>
                    </a:lnTo>
                    <a:lnTo>
                      <a:pt x="4296" y="3162"/>
                    </a:lnTo>
                    <a:lnTo>
                      <a:pt x="4395" y="3350"/>
                    </a:lnTo>
                    <a:lnTo>
                      <a:pt x="4689" y="3635"/>
                    </a:lnTo>
                    <a:lnTo>
                      <a:pt x="5055" y="3814"/>
                    </a:lnTo>
                    <a:lnTo>
                      <a:pt x="5466" y="3850"/>
                    </a:lnTo>
                    <a:lnTo>
                      <a:pt x="5672" y="3805"/>
                    </a:lnTo>
                    <a:lnTo>
                      <a:pt x="5797" y="3769"/>
                    </a:lnTo>
                    <a:lnTo>
                      <a:pt x="6002" y="3671"/>
                    </a:lnTo>
                    <a:lnTo>
                      <a:pt x="6189" y="3528"/>
                    </a:lnTo>
                    <a:lnTo>
                      <a:pt x="6332" y="3359"/>
                    </a:lnTo>
                    <a:lnTo>
                      <a:pt x="6448" y="3153"/>
                    </a:lnTo>
                    <a:lnTo>
                      <a:pt x="6529" y="2939"/>
                    </a:lnTo>
                    <a:lnTo>
                      <a:pt x="6556" y="2716"/>
                    </a:lnTo>
                    <a:lnTo>
                      <a:pt x="6547" y="2474"/>
                    </a:lnTo>
                    <a:lnTo>
                      <a:pt x="6520" y="2358"/>
                    </a:lnTo>
                    <a:lnTo>
                      <a:pt x="6448" y="2153"/>
                    </a:lnTo>
                    <a:lnTo>
                      <a:pt x="6207" y="1814"/>
                    </a:lnTo>
                    <a:lnTo>
                      <a:pt x="5868" y="1581"/>
                    </a:lnTo>
                    <a:lnTo>
                      <a:pt x="5466" y="1474"/>
                    </a:lnTo>
                    <a:lnTo>
                      <a:pt x="5252" y="1483"/>
                    </a:lnTo>
                    <a:lnTo>
                      <a:pt x="5234" y="1358"/>
                    </a:lnTo>
                    <a:lnTo>
                      <a:pt x="5207" y="1233"/>
                    </a:lnTo>
                    <a:lnTo>
                      <a:pt x="5163" y="1072"/>
                    </a:lnTo>
                    <a:lnTo>
                      <a:pt x="5011" y="778"/>
                    </a:lnTo>
                    <a:lnTo>
                      <a:pt x="4814" y="519"/>
                    </a:lnTo>
                    <a:lnTo>
                      <a:pt x="4573" y="313"/>
                    </a:lnTo>
                    <a:lnTo>
                      <a:pt x="4296" y="153"/>
                    </a:lnTo>
                    <a:lnTo>
                      <a:pt x="4002" y="46"/>
                    </a:lnTo>
                    <a:lnTo>
                      <a:pt x="3680" y="1"/>
                    </a:lnTo>
                    <a:close/>
                  </a:path>
                </a:pathLst>
              </a:custGeom>
              <a:solidFill>
                <a:srgbClr val="5DA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5092468" y="2427062"/>
                <a:ext cx="67241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01" extrusionOk="0">
                    <a:moveTo>
                      <a:pt x="482" y="0"/>
                    </a:moveTo>
                    <a:lnTo>
                      <a:pt x="366" y="9"/>
                    </a:lnTo>
                    <a:lnTo>
                      <a:pt x="188" y="90"/>
                    </a:lnTo>
                    <a:lnTo>
                      <a:pt x="63" y="233"/>
                    </a:lnTo>
                    <a:lnTo>
                      <a:pt x="0" y="411"/>
                    </a:lnTo>
                    <a:lnTo>
                      <a:pt x="0" y="599"/>
                    </a:lnTo>
                    <a:lnTo>
                      <a:pt x="63" y="768"/>
                    </a:lnTo>
                    <a:lnTo>
                      <a:pt x="188" y="911"/>
                    </a:lnTo>
                    <a:lnTo>
                      <a:pt x="366" y="1001"/>
                    </a:lnTo>
                    <a:lnTo>
                      <a:pt x="598" y="1001"/>
                    </a:lnTo>
                    <a:lnTo>
                      <a:pt x="786" y="911"/>
                    </a:lnTo>
                    <a:lnTo>
                      <a:pt x="902" y="768"/>
                    </a:lnTo>
                    <a:lnTo>
                      <a:pt x="964" y="599"/>
                    </a:lnTo>
                    <a:lnTo>
                      <a:pt x="964" y="411"/>
                    </a:lnTo>
                    <a:lnTo>
                      <a:pt x="902" y="233"/>
                    </a:lnTo>
                    <a:lnTo>
                      <a:pt x="786" y="90"/>
                    </a:lnTo>
                    <a:lnTo>
                      <a:pt x="598" y="9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1D5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5167093" y="2515416"/>
                <a:ext cx="28708" cy="31147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47" extrusionOk="0">
                    <a:moveTo>
                      <a:pt x="206" y="0"/>
                    </a:moveTo>
                    <a:lnTo>
                      <a:pt x="108" y="18"/>
                    </a:lnTo>
                    <a:lnTo>
                      <a:pt x="1" y="143"/>
                    </a:lnTo>
                    <a:lnTo>
                      <a:pt x="1" y="304"/>
                    </a:lnTo>
                    <a:lnTo>
                      <a:pt x="108" y="429"/>
                    </a:lnTo>
                    <a:lnTo>
                      <a:pt x="206" y="447"/>
                    </a:lnTo>
                    <a:lnTo>
                      <a:pt x="304" y="429"/>
                    </a:lnTo>
                    <a:lnTo>
                      <a:pt x="411" y="304"/>
                    </a:lnTo>
                    <a:lnTo>
                      <a:pt x="411" y="143"/>
                    </a:lnTo>
                    <a:lnTo>
                      <a:pt x="304" y="18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1D5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  <p:sp>
          <p:nvSpPr>
            <p:cNvPr id="452" name="Google Shape;452;p18"/>
            <p:cNvSpPr/>
            <p:nvPr/>
          </p:nvSpPr>
          <p:spPr>
            <a:xfrm>
              <a:off x="5541143" y="3265794"/>
              <a:ext cx="49821" cy="58601"/>
            </a:xfrm>
            <a:custGeom>
              <a:avLst/>
              <a:gdLst/>
              <a:ahLst/>
              <a:cxnLst/>
              <a:rect l="l" t="t" r="r" b="b"/>
              <a:pathLst>
                <a:path w="715" h="841" extrusionOk="0">
                  <a:moveTo>
                    <a:pt x="107" y="1"/>
                  </a:moveTo>
                  <a:lnTo>
                    <a:pt x="107" y="81"/>
                  </a:lnTo>
                  <a:lnTo>
                    <a:pt x="45" y="269"/>
                  </a:lnTo>
                  <a:lnTo>
                    <a:pt x="0" y="340"/>
                  </a:lnTo>
                  <a:lnTo>
                    <a:pt x="116" y="430"/>
                  </a:lnTo>
                  <a:lnTo>
                    <a:pt x="295" y="706"/>
                  </a:lnTo>
                  <a:lnTo>
                    <a:pt x="366" y="840"/>
                  </a:lnTo>
                  <a:lnTo>
                    <a:pt x="429" y="751"/>
                  </a:lnTo>
                  <a:lnTo>
                    <a:pt x="607" y="626"/>
                  </a:lnTo>
                  <a:lnTo>
                    <a:pt x="715" y="590"/>
                  </a:lnTo>
                  <a:lnTo>
                    <a:pt x="616" y="394"/>
                  </a:lnTo>
                  <a:lnTo>
                    <a:pt x="393" y="144"/>
                  </a:lnTo>
                  <a:lnTo>
                    <a:pt x="206" y="37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5074501" y="3296028"/>
              <a:ext cx="36791" cy="60413"/>
            </a:xfrm>
            <a:custGeom>
              <a:avLst/>
              <a:gdLst/>
              <a:ahLst/>
              <a:cxnLst/>
              <a:rect l="l" t="t" r="r" b="b"/>
              <a:pathLst>
                <a:path w="528" h="867" extrusionOk="0">
                  <a:moveTo>
                    <a:pt x="260" y="0"/>
                  </a:moveTo>
                  <a:lnTo>
                    <a:pt x="224" y="80"/>
                  </a:lnTo>
                  <a:lnTo>
                    <a:pt x="81" y="205"/>
                  </a:lnTo>
                  <a:lnTo>
                    <a:pt x="1" y="250"/>
                  </a:lnTo>
                  <a:lnTo>
                    <a:pt x="63" y="384"/>
                  </a:lnTo>
                  <a:lnTo>
                    <a:pt x="90" y="714"/>
                  </a:lnTo>
                  <a:lnTo>
                    <a:pt x="90" y="866"/>
                  </a:lnTo>
                  <a:lnTo>
                    <a:pt x="188" y="822"/>
                  </a:lnTo>
                  <a:lnTo>
                    <a:pt x="412" y="786"/>
                  </a:lnTo>
                  <a:lnTo>
                    <a:pt x="519" y="804"/>
                  </a:lnTo>
                  <a:lnTo>
                    <a:pt x="528" y="580"/>
                  </a:lnTo>
                  <a:lnTo>
                    <a:pt x="438" y="268"/>
                  </a:lnTo>
                  <a:lnTo>
                    <a:pt x="331" y="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3568303" y="3515050"/>
              <a:ext cx="44247" cy="57347"/>
            </a:xfrm>
            <a:custGeom>
              <a:avLst/>
              <a:gdLst/>
              <a:ahLst/>
              <a:cxnLst/>
              <a:rect l="l" t="t" r="r" b="b"/>
              <a:pathLst>
                <a:path w="635" h="823" extrusionOk="0">
                  <a:moveTo>
                    <a:pt x="19" y="1"/>
                  </a:moveTo>
                  <a:lnTo>
                    <a:pt x="1" y="108"/>
                  </a:lnTo>
                  <a:lnTo>
                    <a:pt x="10" y="322"/>
                  </a:lnTo>
                  <a:lnTo>
                    <a:pt x="117" y="635"/>
                  </a:lnTo>
                  <a:lnTo>
                    <a:pt x="242" y="822"/>
                  </a:lnTo>
                  <a:lnTo>
                    <a:pt x="322" y="751"/>
                  </a:lnTo>
                  <a:lnTo>
                    <a:pt x="528" y="653"/>
                  </a:lnTo>
                  <a:lnTo>
                    <a:pt x="635" y="635"/>
                  </a:lnTo>
                  <a:lnTo>
                    <a:pt x="555" y="501"/>
                  </a:lnTo>
                  <a:lnTo>
                    <a:pt x="394" y="224"/>
                  </a:lnTo>
                  <a:lnTo>
                    <a:pt x="367" y="72"/>
                  </a:lnTo>
                  <a:lnTo>
                    <a:pt x="287" y="81"/>
                  </a:lnTo>
                  <a:lnTo>
                    <a:pt x="90" y="4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082895" y="2713936"/>
              <a:ext cx="77833" cy="125772"/>
            </a:xfrm>
            <a:custGeom>
              <a:avLst/>
              <a:gdLst/>
              <a:ahLst/>
              <a:cxnLst/>
              <a:rect l="l" t="t" r="r" b="b"/>
              <a:pathLst>
                <a:path w="1117" h="1805" extrusionOk="0">
                  <a:moveTo>
                    <a:pt x="661" y="1"/>
                  </a:moveTo>
                  <a:lnTo>
                    <a:pt x="581" y="63"/>
                  </a:lnTo>
                  <a:lnTo>
                    <a:pt x="206" y="581"/>
                  </a:lnTo>
                  <a:lnTo>
                    <a:pt x="54" y="992"/>
                  </a:lnTo>
                  <a:lnTo>
                    <a:pt x="9" y="1322"/>
                  </a:lnTo>
                  <a:lnTo>
                    <a:pt x="0" y="1501"/>
                  </a:lnTo>
                  <a:lnTo>
                    <a:pt x="527" y="1804"/>
                  </a:lnTo>
                  <a:lnTo>
                    <a:pt x="500" y="1679"/>
                  </a:lnTo>
                  <a:lnTo>
                    <a:pt x="545" y="1090"/>
                  </a:lnTo>
                  <a:lnTo>
                    <a:pt x="625" y="822"/>
                  </a:lnTo>
                  <a:lnTo>
                    <a:pt x="759" y="554"/>
                  </a:lnTo>
                  <a:lnTo>
                    <a:pt x="973" y="295"/>
                  </a:lnTo>
                  <a:lnTo>
                    <a:pt x="1116" y="170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185492" y="3481197"/>
              <a:ext cx="80968" cy="125076"/>
            </a:xfrm>
            <a:custGeom>
              <a:avLst/>
              <a:gdLst/>
              <a:ahLst/>
              <a:cxnLst/>
              <a:rect l="l" t="t" r="r" b="b"/>
              <a:pathLst>
                <a:path w="1162" h="1795" extrusionOk="0">
                  <a:moveTo>
                    <a:pt x="643" y="0"/>
                  </a:moveTo>
                  <a:lnTo>
                    <a:pt x="670" y="125"/>
                  </a:lnTo>
                  <a:lnTo>
                    <a:pt x="608" y="714"/>
                  </a:lnTo>
                  <a:lnTo>
                    <a:pt x="518" y="973"/>
                  </a:lnTo>
                  <a:lnTo>
                    <a:pt x="366" y="1241"/>
                  </a:lnTo>
                  <a:lnTo>
                    <a:pt x="143" y="1500"/>
                  </a:lnTo>
                  <a:lnTo>
                    <a:pt x="0" y="1607"/>
                  </a:lnTo>
                  <a:lnTo>
                    <a:pt x="447" y="1795"/>
                  </a:lnTo>
                  <a:lnTo>
                    <a:pt x="527" y="1732"/>
                  </a:lnTo>
                  <a:lnTo>
                    <a:pt x="929" y="1232"/>
                  </a:lnTo>
                  <a:lnTo>
                    <a:pt x="1090" y="831"/>
                  </a:lnTo>
                  <a:lnTo>
                    <a:pt x="1152" y="500"/>
                  </a:lnTo>
                  <a:lnTo>
                    <a:pt x="1161" y="322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5985309" y="2704278"/>
              <a:ext cx="120755" cy="72258"/>
            </a:xfrm>
            <a:custGeom>
              <a:avLst/>
              <a:gdLst/>
              <a:ahLst/>
              <a:cxnLst/>
              <a:rect l="l" t="t" r="r" b="b"/>
              <a:pathLst>
                <a:path w="1733" h="1037" extrusionOk="0">
                  <a:moveTo>
                    <a:pt x="1492" y="1"/>
                  </a:moveTo>
                  <a:lnTo>
                    <a:pt x="849" y="27"/>
                  </a:lnTo>
                  <a:lnTo>
                    <a:pt x="438" y="161"/>
                  </a:lnTo>
                  <a:lnTo>
                    <a:pt x="152" y="322"/>
                  </a:lnTo>
                  <a:lnTo>
                    <a:pt x="0" y="429"/>
                  </a:lnTo>
                  <a:lnTo>
                    <a:pt x="81" y="1036"/>
                  </a:lnTo>
                  <a:lnTo>
                    <a:pt x="170" y="929"/>
                  </a:lnTo>
                  <a:lnTo>
                    <a:pt x="661" y="608"/>
                  </a:lnTo>
                  <a:lnTo>
                    <a:pt x="920" y="501"/>
                  </a:lnTo>
                  <a:lnTo>
                    <a:pt x="1224" y="447"/>
                  </a:lnTo>
                  <a:lnTo>
                    <a:pt x="1554" y="456"/>
                  </a:lnTo>
                  <a:lnTo>
                    <a:pt x="1733" y="492"/>
                  </a:lnTo>
                  <a:lnTo>
                    <a:pt x="1733" y="492"/>
                  </a:lnTo>
                  <a:lnTo>
                    <a:pt x="1599" y="2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937774" y="3449264"/>
              <a:ext cx="119501" cy="128908"/>
            </a:xfrm>
            <a:custGeom>
              <a:avLst/>
              <a:gdLst/>
              <a:ahLst/>
              <a:cxnLst/>
              <a:rect l="l" t="t" r="r" b="b"/>
              <a:pathLst>
                <a:path w="1715" h="1850" extrusionOk="0">
                  <a:moveTo>
                    <a:pt x="1402" y="1"/>
                  </a:moveTo>
                  <a:lnTo>
                    <a:pt x="1304" y="9"/>
                  </a:lnTo>
                  <a:lnTo>
                    <a:pt x="1108" y="81"/>
                  </a:lnTo>
                  <a:lnTo>
                    <a:pt x="1018" y="134"/>
                  </a:lnTo>
                  <a:lnTo>
                    <a:pt x="849" y="251"/>
                  </a:lnTo>
                  <a:lnTo>
                    <a:pt x="545" y="518"/>
                  </a:lnTo>
                  <a:lnTo>
                    <a:pt x="295" y="831"/>
                  </a:lnTo>
                  <a:lnTo>
                    <a:pt x="90" y="1179"/>
                  </a:lnTo>
                  <a:lnTo>
                    <a:pt x="0" y="1367"/>
                  </a:lnTo>
                  <a:lnTo>
                    <a:pt x="116" y="1456"/>
                  </a:lnTo>
                  <a:lnTo>
                    <a:pt x="358" y="1617"/>
                  </a:lnTo>
                  <a:lnTo>
                    <a:pt x="751" y="1778"/>
                  </a:lnTo>
                  <a:lnTo>
                    <a:pt x="1036" y="1849"/>
                  </a:lnTo>
                  <a:lnTo>
                    <a:pt x="1036" y="1661"/>
                  </a:lnTo>
                  <a:lnTo>
                    <a:pt x="1126" y="1295"/>
                  </a:lnTo>
                  <a:lnTo>
                    <a:pt x="1313" y="956"/>
                  </a:lnTo>
                  <a:lnTo>
                    <a:pt x="1563" y="670"/>
                  </a:lnTo>
                  <a:lnTo>
                    <a:pt x="1715" y="554"/>
                  </a:lnTo>
                  <a:lnTo>
                    <a:pt x="1617" y="429"/>
                  </a:lnTo>
                  <a:lnTo>
                    <a:pt x="1465" y="152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5755509" y="2590993"/>
              <a:ext cx="61040" cy="46128"/>
            </a:xfrm>
            <a:custGeom>
              <a:avLst/>
              <a:gdLst/>
              <a:ahLst/>
              <a:cxnLst/>
              <a:rect l="l" t="t" r="r" b="b"/>
              <a:pathLst>
                <a:path w="876" h="662" extrusionOk="0">
                  <a:moveTo>
                    <a:pt x="313" y="1"/>
                  </a:moveTo>
                  <a:lnTo>
                    <a:pt x="251" y="54"/>
                  </a:lnTo>
                  <a:lnTo>
                    <a:pt x="81" y="153"/>
                  </a:lnTo>
                  <a:lnTo>
                    <a:pt x="1" y="162"/>
                  </a:lnTo>
                  <a:lnTo>
                    <a:pt x="54" y="260"/>
                  </a:lnTo>
                  <a:lnTo>
                    <a:pt x="197" y="421"/>
                  </a:lnTo>
                  <a:lnTo>
                    <a:pt x="474" y="599"/>
                  </a:lnTo>
                  <a:lnTo>
                    <a:pt x="688" y="662"/>
                  </a:lnTo>
                  <a:lnTo>
                    <a:pt x="706" y="546"/>
                  </a:lnTo>
                  <a:lnTo>
                    <a:pt x="804" y="349"/>
                  </a:lnTo>
                  <a:lnTo>
                    <a:pt x="876" y="269"/>
                  </a:lnTo>
                  <a:lnTo>
                    <a:pt x="733" y="215"/>
                  </a:lnTo>
                  <a:lnTo>
                    <a:pt x="429" y="9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617524" y="2539173"/>
              <a:ext cx="140684" cy="143192"/>
            </a:xfrm>
            <a:custGeom>
              <a:avLst/>
              <a:gdLst/>
              <a:ahLst/>
              <a:cxnLst/>
              <a:rect l="l" t="t" r="r" b="b"/>
              <a:pathLst>
                <a:path w="2019" h="2055" extrusionOk="0">
                  <a:moveTo>
                    <a:pt x="1572" y="1"/>
                  </a:moveTo>
                  <a:lnTo>
                    <a:pt x="1563" y="37"/>
                  </a:lnTo>
                  <a:lnTo>
                    <a:pt x="1421" y="421"/>
                  </a:lnTo>
                  <a:lnTo>
                    <a:pt x="1171" y="831"/>
                  </a:lnTo>
                  <a:lnTo>
                    <a:pt x="929" y="1108"/>
                  </a:lnTo>
                  <a:lnTo>
                    <a:pt x="617" y="1358"/>
                  </a:lnTo>
                  <a:lnTo>
                    <a:pt x="233" y="1546"/>
                  </a:lnTo>
                  <a:lnTo>
                    <a:pt x="1" y="1608"/>
                  </a:lnTo>
                  <a:lnTo>
                    <a:pt x="438" y="2055"/>
                  </a:lnTo>
                  <a:lnTo>
                    <a:pt x="572" y="2019"/>
                  </a:lnTo>
                  <a:lnTo>
                    <a:pt x="1171" y="1706"/>
                  </a:lnTo>
                  <a:lnTo>
                    <a:pt x="1430" y="1492"/>
                  </a:lnTo>
                  <a:lnTo>
                    <a:pt x="1688" y="1206"/>
                  </a:lnTo>
                  <a:lnTo>
                    <a:pt x="1921" y="849"/>
                  </a:lnTo>
                  <a:lnTo>
                    <a:pt x="2019" y="6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3597126" y="2611091"/>
              <a:ext cx="102151" cy="116993"/>
            </a:xfrm>
            <a:custGeom>
              <a:avLst/>
              <a:gdLst/>
              <a:ahLst/>
              <a:cxnLst/>
              <a:rect l="l" t="t" r="r" b="b"/>
              <a:pathLst>
                <a:path w="1466" h="1679" extrusionOk="0">
                  <a:moveTo>
                    <a:pt x="403" y="0"/>
                  </a:moveTo>
                  <a:lnTo>
                    <a:pt x="1" y="456"/>
                  </a:lnTo>
                  <a:lnTo>
                    <a:pt x="55" y="625"/>
                  </a:lnTo>
                  <a:lnTo>
                    <a:pt x="206" y="920"/>
                  </a:lnTo>
                  <a:lnTo>
                    <a:pt x="474" y="1268"/>
                  </a:lnTo>
                  <a:lnTo>
                    <a:pt x="992" y="1643"/>
                  </a:lnTo>
                  <a:lnTo>
                    <a:pt x="1090" y="1679"/>
                  </a:lnTo>
                  <a:lnTo>
                    <a:pt x="1465" y="1375"/>
                  </a:lnTo>
                  <a:lnTo>
                    <a:pt x="1296" y="1304"/>
                  </a:lnTo>
                  <a:lnTo>
                    <a:pt x="1010" y="1125"/>
                  </a:lnTo>
                  <a:lnTo>
                    <a:pt x="796" y="911"/>
                  </a:lnTo>
                  <a:lnTo>
                    <a:pt x="635" y="679"/>
                  </a:lnTo>
                  <a:lnTo>
                    <a:pt x="421" y="13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3203990" y="2948927"/>
              <a:ext cx="93441" cy="118247"/>
            </a:xfrm>
            <a:custGeom>
              <a:avLst/>
              <a:gdLst/>
              <a:ahLst/>
              <a:cxnLst/>
              <a:rect l="l" t="t" r="r" b="b"/>
              <a:pathLst>
                <a:path w="1341" h="1697" extrusionOk="0">
                  <a:moveTo>
                    <a:pt x="920" y="0"/>
                  </a:moveTo>
                  <a:lnTo>
                    <a:pt x="920" y="179"/>
                  </a:lnTo>
                  <a:lnTo>
                    <a:pt x="849" y="509"/>
                  </a:lnTo>
                  <a:lnTo>
                    <a:pt x="715" y="786"/>
                  </a:lnTo>
                  <a:lnTo>
                    <a:pt x="554" y="1018"/>
                  </a:lnTo>
                  <a:lnTo>
                    <a:pt x="117" y="1411"/>
                  </a:lnTo>
                  <a:lnTo>
                    <a:pt x="1" y="1474"/>
                  </a:lnTo>
                  <a:lnTo>
                    <a:pt x="563" y="1697"/>
                  </a:lnTo>
                  <a:lnTo>
                    <a:pt x="706" y="1581"/>
                  </a:lnTo>
                  <a:lnTo>
                    <a:pt x="929" y="1340"/>
                  </a:lnTo>
                  <a:lnTo>
                    <a:pt x="1162" y="973"/>
                  </a:lnTo>
                  <a:lnTo>
                    <a:pt x="1340" y="348"/>
                  </a:lnTo>
                  <a:lnTo>
                    <a:pt x="1331" y="241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grpSp>
          <p:nvGrpSpPr>
            <p:cNvPr id="10" name="Google Shape;463;p18"/>
            <p:cNvGrpSpPr/>
            <p:nvPr/>
          </p:nvGrpSpPr>
          <p:grpSpPr>
            <a:xfrm>
              <a:off x="4466377" y="2843233"/>
              <a:ext cx="579607" cy="545329"/>
              <a:chOff x="4564164" y="2740062"/>
              <a:chExt cx="441841" cy="415710"/>
            </a:xfrm>
          </p:grpSpPr>
          <p:sp>
            <p:nvSpPr>
              <p:cNvPr id="464" name="Google Shape;464;p18"/>
              <p:cNvSpPr/>
              <p:nvPr/>
            </p:nvSpPr>
            <p:spPr>
              <a:xfrm>
                <a:off x="4564164" y="2809115"/>
                <a:ext cx="441841" cy="346658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4975" extrusionOk="0">
                    <a:moveTo>
                      <a:pt x="4198" y="0"/>
                    </a:moveTo>
                    <a:lnTo>
                      <a:pt x="3751" y="27"/>
                    </a:lnTo>
                    <a:lnTo>
                      <a:pt x="3528" y="81"/>
                    </a:lnTo>
                    <a:lnTo>
                      <a:pt x="3287" y="161"/>
                    </a:lnTo>
                    <a:lnTo>
                      <a:pt x="2840" y="393"/>
                    </a:lnTo>
                    <a:lnTo>
                      <a:pt x="2653" y="545"/>
                    </a:lnTo>
                    <a:lnTo>
                      <a:pt x="2412" y="509"/>
                    </a:lnTo>
                    <a:lnTo>
                      <a:pt x="1912" y="518"/>
                    </a:lnTo>
                    <a:lnTo>
                      <a:pt x="1661" y="581"/>
                    </a:lnTo>
                    <a:lnTo>
                      <a:pt x="1438" y="643"/>
                    </a:lnTo>
                    <a:lnTo>
                      <a:pt x="1045" y="840"/>
                    </a:lnTo>
                    <a:lnTo>
                      <a:pt x="697" y="1108"/>
                    </a:lnTo>
                    <a:lnTo>
                      <a:pt x="411" y="1429"/>
                    </a:lnTo>
                    <a:lnTo>
                      <a:pt x="197" y="1804"/>
                    </a:lnTo>
                    <a:lnTo>
                      <a:pt x="63" y="2206"/>
                    </a:lnTo>
                    <a:lnTo>
                      <a:pt x="1" y="2644"/>
                    </a:lnTo>
                    <a:lnTo>
                      <a:pt x="27" y="3081"/>
                    </a:lnTo>
                    <a:lnTo>
                      <a:pt x="72" y="3313"/>
                    </a:lnTo>
                    <a:lnTo>
                      <a:pt x="143" y="3528"/>
                    </a:lnTo>
                    <a:lnTo>
                      <a:pt x="340" y="3930"/>
                    </a:lnTo>
                    <a:lnTo>
                      <a:pt x="608" y="4269"/>
                    </a:lnTo>
                    <a:lnTo>
                      <a:pt x="929" y="4555"/>
                    </a:lnTo>
                    <a:lnTo>
                      <a:pt x="1304" y="4769"/>
                    </a:lnTo>
                    <a:lnTo>
                      <a:pt x="1706" y="4912"/>
                    </a:lnTo>
                    <a:lnTo>
                      <a:pt x="2135" y="4974"/>
                    </a:lnTo>
                    <a:lnTo>
                      <a:pt x="2581" y="4948"/>
                    </a:lnTo>
                    <a:lnTo>
                      <a:pt x="2805" y="4894"/>
                    </a:lnTo>
                    <a:lnTo>
                      <a:pt x="3055" y="4814"/>
                    </a:lnTo>
                    <a:lnTo>
                      <a:pt x="3492" y="4581"/>
                    </a:lnTo>
                    <a:lnTo>
                      <a:pt x="3689" y="4430"/>
                    </a:lnTo>
                    <a:lnTo>
                      <a:pt x="3930" y="4465"/>
                    </a:lnTo>
                    <a:lnTo>
                      <a:pt x="4430" y="4456"/>
                    </a:lnTo>
                    <a:lnTo>
                      <a:pt x="4680" y="4394"/>
                    </a:lnTo>
                    <a:lnTo>
                      <a:pt x="4894" y="4331"/>
                    </a:lnTo>
                    <a:lnTo>
                      <a:pt x="5296" y="4135"/>
                    </a:lnTo>
                    <a:lnTo>
                      <a:pt x="5635" y="3867"/>
                    </a:lnTo>
                    <a:lnTo>
                      <a:pt x="5921" y="3537"/>
                    </a:lnTo>
                    <a:lnTo>
                      <a:pt x="6135" y="3171"/>
                    </a:lnTo>
                    <a:lnTo>
                      <a:pt x="6278" y="2760"/>
                    </a:lnTo>
                    <a:lnTo>
                      <a:pt x="6341" y="2331"/>
                    </a:lnTo>
                    <a:lnTo>
                      <a:pt x="6314" y="1885"/>
                    </a:lnTo>
                    <a:lnTo>
                      <a:pt x="6260" y="1661"/>
                    </a:lnTo>
                    <a:lnTo>
                      <a:pt x="6198" y="1447"/>
                    </a:lnTo>
                    <a:lnTo>
                      <a:pt x="6001" y="1045"/>
                    </a:lnTo>
                    <a:lnTo>
                      <a:pt x="5734" y="706"/>
                    </a:lnTo>
                    <a:lnTo>
                      <a:pt x="5403" y="420"/>
                    </a:lnTo>
                    <a:lnTo>
                      <a:pt x="5037" y="206"/>
                    </a:lnTo>
                    <a:lnTo>
                      <a:pt x="4626" y="63"/>
                    </a:lnTo>
                    <a:lnTo>
                      <a:pt x="41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4607086" y="2740062"/>
                <a:ext cx="260185" cy="184234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2644" extrusionOk="0">
                    <a:moveTo>
                      <a:pt x="2742" y="0"/>
                    </a:moveTo>
                    <a:lnTo>
                      <a:pt x="1813" y="706"/>
                    </a:lnTo>
                    <a:lnTo>
                      <a:pt x="510" y="411"/>
                    </a:lnTo>
                    <a:lnTo>
                      <a:pt x="510" y="411"/>
                    </a:lnTo>
                    <a:lnTo>
                      <a:pt x="1001" y="1331"/>
                    </a:lnTo>
                    <a:lnTo>
                      <a:pt x="1" y="1688"/>
                    </a:lnTo>
                    <a:lnTo>
                      <a:pt x="1028" y="1867"/>
                    </a:lnTo>
                    <a:lnTo>
                      <a:pt x="1001" y="2643"/>
                    </a:lnTo>
                    <a:lnTo>
                      <a:pt x="2242" y="1938"/>
                    </a:lnTo>
                    <a:lnTo>
                      <a:pt x="2608" y="2411"/>
                    </a:lnTo>
                    <a:lnTo>
                      <a:pt x="2849" y="1795"/>
                    </a:lnTo>
                    <a:lnTo>
                      <a:pt x="3644" y="1956"/>
                    </a:lnTo>
                    <a:lnTo>
                      <a:pt x="3117" y="1268"/>
                    </a:lnTo>
                    <a:lnTo>
                      <a:pt x="3733" y="465"/>
                    </a:lnTo>
                    <a:lnTo>
                      <a:pt x="2599" y="741"/>
                    </a:lnTo>
                    <a:lnTo>
                      <a:pt x="2599" y="741"/>
                    </a:lnTo>
                    <a:lnTo>
                      <a:pt x="2742" y="0"/>
                    </a:lnTo>
                    <a:close/>
                  </a:path>
                </a:pathLst>
              </a:custGeom>
              <a:solidFill>
                <a:srgbClr val="9D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66" name="Google Shape;466;p18"/>
              <p:cNvSpPr/>
              <p:nvPr/>
            </p:nvSpPr>
            <p:spPr>
              <a:xfrm>
                <a:off x="4607086" y="2981432"/>
                <a:ext cx="61040" cy="61109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7" extrusionOk="0">
                    <a:moveTo>
                      <a:pt x="411" y="1"/>
                    </a:moveTo>
                    <a:lnTo>
                      <a:pt x="331" y="19"/>
                    </a:lnTo>
                    <a:lnTo>
                      <a:pt x="242" y="46"/>
                    </a:lnTo>
                    <a:lnTo>
                      <a:pt x="108" y="153"/>
                    </a:lnTo>
                    <a:lnTo>
                      <a:pt x="27" y="296"/>
                    </a:lnTo>
                    <a:lnTo>
                      <a:pt x="1" y="465"/>
                    </a:lnTo>
                    <a:lnTo>
                      <a:pt x="19" y="555"/>
                    </a:lnTo>
                    <a:lnTo>
                      <a:pt x="45" y="635"/>
                    </a:lnTo>
                    <a:lnTo>
                      <a:pt x="152" y="769"/>
                    </a:lnTo>
                    <a:lnTo>
                      <a:pt x="295" y="849"/>
                    </a:lnTo>
                    <a:lnTo>
                      <a:pt x="465" y="876"/>
                    </a:lnTo>
                    <a:lnTo>
                      <a:pt x="554" y="858"/>
                    </a:lnTo>
                    <a:lnTo>
                      <a:pt x="635" y="831"/>
                    </a:lnTo>
                    <a:lnTo>
                      <a:pt x="769" y="724"/>
                    </a:lnTo>
                    <a:lnTo>
                      <a:pt x="849" y="581"/>
                    </a:lnTo>
                    <a:lnTo>
                      <a:pt x="876" y="421"/>
                    </a:lnTo>
                    <a:lnTo>
                      <a:pt x="858" y="331"/>
                    </a:lnTo>
                    <a:lnTo>
                      <a:pt x="831" y="242"/>
                    </a:lnTo>
                    <a:lnTo>
                      <a:pt x="724" y="108"/>
                    </a:lnTo>
                    <a:lnTo>
                      <a:pt x="581" y="28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DE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  <p:grpSp>
          <p:nvGrpSpPr>
            <p:cNvPr id="11" name="Google Shape;467;p18"/>
            <p:cNvGrpSpPr/>
            <p:nvPr/>
          </p:nvGrpSpPr>
          <p:grpSpPr>
            <a:xfrm>
              <a:off x="3864391" y="2500264"/>
              <a:ext cx="474398" cy="544507"/>
              <a:chOff x="4107421" y="2472493"/>
              <a:chExt cx="361639" cy="415084"/>
            </a:xfrm>
          </p:grpSpPr>
          <p:sp>
            <p:nvSpPr>
              <p:cNvPr id="468" name="Google Shape;468;p18"/>
              <p:cNvSpPr/>
              <p:nvPr/>
            </p:nvSpPr>
            <p:spPr>
              <a:xfrm>
                <a:off x="4107421" y="2472493"/>
                <a:ext cx="361639" cy="415084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5957" extrusionOk="0">
                    <a:moveTo>
                      <a:pt x="2600" y="0"/>
                    </a:moveTo>
                    <a:lnTo>
                      <a:pt x="2099" y="18"/>
                    </a:lnTo>
                    <a:lnTo>
                      <a:pt x="1617" y="134"/>
                    </a:lnTo>
                    <a:lnTo>
                      <a:pt x="1385" y="224"/>
                    </a:lnTo>
                    <a:lnTo>
                      <a:pt x="1189" y="322"/>
                    </a:lnTo>
                    <a:lnTo>
                      <a:pt x="840" y="563"/>
                    </a:lnTo>
                    <a:lnTo>
                      <a:pt x="528" y="858"/>
                    </a:lnTo>
                    <a:lnTo>
                      <a:pt x="287" y="1206"/>
                    </a:lnTo>
                    <a:lnTo>
                      <a:pt x="197" y="1402"/>
                    </a:lnTo>
                    <a:lnTo>
                      <a:pt x="144" y="1563"/>
                    </a:lnTo>
                    <a:lnTo>
                      <a:pt x="63" y="1893"/>
                    </a:lnTo>
                    <a:lnTo>
                      <a:pt x="10" y="2402"/>
                    </a:lnTo>
                    <a:lnTo>
                      <a:pt x="1" y="2742"/>
                    </a:lnTo>
                    <a:lnTo>
                      <a:pt x="1" y="2992"/>
                    </a:lnTo>
                    <a:lnTo>
                      <a:pt x="72" y="3340"/>
                    </a:lnTo>
                    <a:lnTo>
                      <a:pt x="215" y="3554"/>
                    </a:lnTo>
                    <a:lnTo>
                      <a:pt x="421" y="3653"/>
                    </a:lnTo>
                    <a:lnTo>
                      <a:pt x="537" y="3670"/>
                    </a:lnTo>
                    <a:lnTo>
                      <a:pt x="590" y="3670"/>
                    </a:lnTo>
                    <a:lnTo>
                      <a:pt x="1019" y="3635"/>
                    </a:lnTo>
                    <a:lnTo>
                      <a:pt x="1564" y="3563"/>
                    </a:lnTo>
                    <a:lnTo>
                      <a:pt x="1751" y="3572"/>
                    </a:lnTo>
                    <a:lnTo>
                      <a:pt x="1921" y="3644"/>
                    </a:lnTo>
                    <a:lnTo>
                      <a:pt x="2055" y="3769"/>
                    </a:lnTo>
                    <a:lnTo>
                      <a:pt x="2108" y="3867"/>
                    </a:lnTo>
                    <a:lnTo>
                      <a:pt x="2117" y="3885"/>
                    </a:lnTo>
                    <a:lnTo>
                      <a:pt x="2117" y="3894"/>
                    </a:lnTo>
                    <a:lnTo>
                      <a:pt x="2135" y="3938"/>
                    </a:lnTo>
                    <a:lnTo>
                      <a:pt x="2153" y="3992"/>
                    </a:lnTo>
                    <a:lnTo>
                      <a:pt x="2189" y="4171"/>
                    </a:lnTo>
                    <a:lnTo>
                      <a:pt x="2180" y="4537"/>
                    </a:lnTo>
                    <a:lnTo>
                      <a:pt x="2144" y="4912"/>
                    </a:lnTo>
                    <a:lnTo>
                      <a:pt x="2153" y="5278"/>
                    </a:lnTo>
                    <a:lnTo>
                      <a:pt x="2198" y="5456"/>
                    </a:lnTo>
                    <a:lnTo>
                      <a:pt x="2251" y="5573"/>
                    </a:lnTo>
                    <a:lnTo>
                      <a:pt x="2367" y="5751"/>
                    </a:lnTo>
                    <a:lnTo>
                      <a:pt x="2510" y="5867"/>
                    </a:lnTo>
                    <a:lnTo>
                      <a:pt x="2680" y="5930"/>
                    </a:lnTo>
                    <a:lnTo>
                      <a:pt x="2957" y="5957"/>
                    </a:lnTo>
                    <a:lnTo>
                      <a:pt x="3368" y="5885"/>
                    </a:lnTo>
                    <a:lnTo>
                      <a:pt x="3582" y="5823"/>
                    </a:lnTo>
                    <a:lnTo>
                      <a:pt x="3725" y="5778"/>
                    </a:lnTo>
                    <a:lnTo>
                      <a:pt x="3993" y="5653"/>
                    </a:lnTo>
                    <a:lnTo>
                      <a:pt x="4225" y="5474"/>
                    </a:lnTo>
                    <a:lnTo>
                      <a:pt x="4386" y="5242"/>
                    </a:lnTo>
                    <a:lnTo>
                      <a:pt x="4421" y="5108"/>
                    </a:lnTo>
                    <a:lnTo>
                      <a:pt x="4439" y="4992"/>
                    </a:lnTo>
                    <a:lnTo>
                      <a:pt x="4412" y="4769"/>
                    </a:lnTo>
                    <a:lnTo>
                      <a:pt x="4269" y="4438"/>
                    </a:lnTo>
                    <a:lnTo>
                      <a:pt x="4135" y="4242"/>
                    </a:lnTo>
                    <a:lnTo>
                      <a:pt x="4028" y="4099"/>
                    </a:lnTo>
                    <a:lnTo>
                      <a:pt x="3939" y="3983"/>
                    </a:lnTo>
                    <a:lnTo>
                      <a:pt x="3832" y="3822"/>
                    </a:lnTo>
                    <a:lnTo>
                      <a:pt x="3716" y="3599"/>
                    </a:lnTo>
                    <a:lnTo>
                      <a:pt x="3707" y="3528"/>
                    </a:lnTo>
                    <a:lnTo>
                      <a:pt x="3725" y="3465"/>
                    </a:lnTo>
                    <a:lnTo>
                      <a:pt x="3877" y="3376"/>
                    </a:lnTo>
                    <a:lnTo>
                      <a:pt x="4010" y="3340"/>
                    </a:lnTo>
                    <a:lnTo>
                      <a:pt x="4225" y="3286"/>
                    </a:lnTo>
                    <a:lnTo>
                      <a:pt x="4502" y="3197"/>
                    </a:lnTo>
                    <a:lnTo>
                      <a:pt x="4618" y="3144"/>
                    </a:lnTo>
                    <a:lnTo>
                      <a:pt x="4716" y="3090"/>
                    </a:lnTo>
                    <a:lnTo>
                      <a:pt x="4850" y="3001"/>
                    </a:lnTo>
                    <a:lnTo>
                      <a:pt x="4957" y="2885"/>
                    </a:lnTo>
                    <a:lnTo>
                      <a:pt x="5020" y="2804"/>
                    </a:lnTo>
                    <a:lnTo>
                      <a:pt x="5109" y="2626"/>
                    </a:lnTo>
                    <a:lnTo>
                      <a:pt x="5189" y="2331"/>
                    </a:lnTo>
                    <a:lnTo>
                      <a:pt x="5162" y="1902"/>
                    </a:lnTo>
                    <a:lnTo>
                      <a:pt x="5020" y="1483"/>
                    </a:lnTo>
                    <a:lnTo>
                      <a:pt x="4903" y="1286"/>
                    </a:lnTo>
                    <a:lnTo>
                      <a:pt x="4761" y="1081"/>
                    </a:lnTo>
                    <a:lnTo>
                      <a:pt x="4421" y="715"/>
                    </a:lnTo>
                    <a:lnTo>
                      <a:pt x="4019" y="429"/>
                    </a:lnTo>
                    <a:lnTo>
                      <a:pt x="3573" y="206"/>
                    </a:lnTo>
                    <a:lnTo>
                      <a:pt x="3091" y="63"/>
                    </a:lnTo>
                    <a:lnTo>
                      <a:pt x="2600" y="0"/>
                    </a:lnTo>
                    <a:close/>
                  </a:path>
                </a:pathLst>
              </a:custGeom>
              <a:solidFill>
                <a:srgbClr val="F5C7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69" name="Google Shape;469;p18"/>
              <p:cNvSpPr/>
              <p:nvPr/>
            </p:nvSpPr>
            <p:spPr>
              <a:xfrm>
                <a:off x="4144769" y="2679650"/>
                <a:ext cx="119571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94" extrusionOk="0">
                    <a:moveTo>
                      <a:pt x="1188" y="1"/>
                    </a:moveTo>
                    <a:lnTo>
                      <a:pt x="1081" y="10"/>
                    </a:lnTo>
                    <a:lnTo>
                      <a:pt x="885" y="81"/>
                    </a:lnTo>
                    <a:lnTo>
                      <a:pt x="626" y="269"/>
                    </a:lnTo>
                    <a:lnTo>
                      <a:pt x="465" y="412"/>
                    </a:lnTo>
                    <a:lnTo>
                      <a:pt x="269" y="546"/>
                    </a:lnTo>
                    <a:lnTo>
                      <a:pt x="1" y="697"/>
                    </a:lnTo>
                    <a:lnTo>
                      <a:pt x="54" y="697"/>
                    </a:lnTo>
                    <a:lnTo>
                      <a:pt x="483" y="662"/>
                    </a:lnTo>
                    <a:lnTo>
                      <a:pt x="1028" y="590"/>
                    </a:lnTo>
                    <a:lnTo>
                      <a:pt x="1215" y="599"/>
                    </a:lnTo>
                    <a:lnTo>
                      <a:pt x="1385" y="671"/>
                    </a:lnTo>
                    <a:lnTo>
                      <a:pt x="1519" y="796"/>
                    </a:lnTo>
                    <a:lnTo>
                      <a:pt x="1572" y="894"/>
                    </a:lnTo>
                    <a:lnTo>
                      <a:pt x="1581" y="885"/>
                    </a:lnTo>
                    <a:lnTo>
                      <a:pt x="1590" y="876"/>
                    </a:lnTo>
                    <a:lnTo>
                      <a:pt x="1635" y="814"/>
                    </a:lnTo>
                    <a:lnTo>
                      <a:pt x="1697" y="680"/>
                    </a:lnTo>
                    <a:lnTo>
                      <a:pt x="1715" y="528"/>
                    </a:lnTo>
                    <a:lnTo>
                      <a:pt x="1697" y="376"/>
                    </a:lnTo>
                    <a:lnTo>
                      <a:pt x="1671" y="313"/>
                    </a:lnTo>
                    <a:lnTo>
                      <a:pt x="1635" y="242"/>
                    </a:lnTo>
                    <a:lnTo>
                      <a:pt x="1537" y="126"/>
                    </a:lnTo>
                    <a:lnTo>
                      <a:pt x="1412" y="46"/>
                    </a:lnTo>
                    <a:lnTo>
                      <a:pt x="1260" y="10"/>
                    </a:lnTo>
                    <a:lnTo>
                      <a:pt x="1188" y="1"/>
                    </a:lnTo>
                    <a:close/>
                  </a:path>
                </a:pathLst>
              </a:custGeom>
              <a:solidFill>
                <a:srgbClr val="E3A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0" name="Google Shape;470;p18"/>
              <p:cNvSpPr/>
              <p:nvPr/>
            </p:nvSpPr>
            <p:spPr>
              <a:xfrm>
                <a:off x="4340148" y="2656029"/>
                <a:ext cx="112742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94" extrusionOk="0">
                    <a:moveTo>
                      <a:pt x="510" y="1"/>
                    </a:moveTo>
                    <a:lnTo>
                      <a:pt x="278" y="10"/>
                    </a:lnTo>
                    <a:lnTo>
                      <a:pt x="170" y="63"/>
                    </a:lnTo>
                    <a:lnTo>
                      <a:pt x="117" y="108"/>
                    </a:lnTo>
                    <a:lnTo>
                      <a:pt x="36" y="233"/>
                    </a:lnTo>
                    <a:lnTo>
                      <a:pt x="1" y="385"/>
                    </a:lnTo>
                    <a:lnTo>
                      <a:pt x="19" y="536"/>
                    </a:lnTo>
                    <a:lnTo>
                      <a:pt x="54" y="608"/>
                    </a:lnTo>
                    <a:lnTo>
                      <a:pt x="108" y="706"/>
                    </a:lnTo>
                    <a:lnTo>
                      <a:pt x="269" y="849"/>
                    </a:lnTo>
                    <a:lnTo>
                      <a:pt x="367" y="894"/>
                    </a:lnTo>
                    <a:lnTo>
                      <a:pt x="385" y="831"/>
                    </a:lnTo>
                    <a:lnTo>
                      <a:pt x="537" y="742"/>
                    </a:lnTo>
                    <a:lnTo>
                      <a:pt x="670" y="706"/>
                    </a:lnTo>
                    <a:lnTo>
                      <a:pt x="885" y="652"/>
                    </a:lnTo>
                    <a:lnTo>
                      <a:pt x="1162" y="563"/>
                    </a:lnTo>
                    <a:lnTo>
                      <a:pt x="1278" y="510"/>
                    </a:lnTo>
                    <a:lnTo>
                      <a:pt x="1376" y="456"/>
                    </a:lnTo>
                    <a:lnTo>
                      <a:pt x="1510" y="367"/>
                    </a:lnTo>
                    <a:lnTo>
                      <a:pt x="1617" y="251"/>
                    </a:lnTo>
                    <a:lnTo>
                      <a:pt x="1331" y="260"/>
                    </a:lnTo>
                    <a:lnTo>
                      <a:pt x="1063" y="215"/>
                    </a:lnTo>
                    <a:lnTo>
                      <a:pt x="849" y="117"/>
                    </a:lnTo>
                    <a:lnTo>
                      <a:pt x="626" y="27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E3A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4150413" y="2606905"/>
                <a:ext cx="128838" cy="71004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019" extrusionOk="0">
                    <a:moveTo>
                      <a:pt x="938" y="0"/>
                    </a:moveTo>
                    <a:lnTo>
                      <a:pt x="786" y="54"/>
                    </a:lnTo>
                    <a:lnTo>
                      <a:pt x="643" y="125"/>
                    </a:lnTo>
                    <a:lnTo>
                      <a:pt x="402" y="322"/>
                    </a:lnTo>
                    <a:lnTo>
                      <a:pt x="295" y="447"/>
                    </a:lnTo>
                    <a:lnTo>
                      <a:pt x="223" y="527"/>
                    </a:lnTo>
                    <a:lnTo>
                      <a:pt x="63" y="706"/>
                    </a:lnTo>
                    <a:lnTo>
                      <a:pt x="18" y="813"/>
                    </a:lnTo>
                    <a:lnTo>
                      <a:pt x="0" y="920"/>
                    </a:lnTo>
                    <a:lnTo>
                      <a:pt x="63" y="1018"/>
                    </a:lnTo>
                    <a:lnTo>
                      <a:pt x="268" y="982"/>
                    </a:lnTo>
                    <a:lnTo>
                      <a:pt x="384" y="902"/>
                    </a:lnTo>
                    <a:lnTo>
                      <a:pt x="500" y="786"/>
                    </a:lnTo>
                    <a:lnTo>
                      <a:pt x="697" y="607"/>
                    </a:lnTo>
                    <a:lnTo>
                      <a:pt x="839" y="527"/>
                    </a:lnTo>
                    <a:lnTo>
                      <a:pt x="929" y="509"/>
                    </a:lnTo>
                    <a:lnTo>
                      <a:pt x="1027" y="509"/>
                    </a:lnTo>
                    <a:lnTo>
                      <a:pt x="1215" y="581"/>
                    </a:lnTo>
                    <a:lnTo>
                      <a:pt x="1295" y="643"/>
                    </a:lnTo>
                    <a:lnTo>
                      <a:pt x="1420" y="741"/>
                    </a:lnTo>
                    <a:lnTo>
                      <a:pt x="1697" y="938"/>
                    </a:lnTo>
                    <a:lnTo>
                      <a:pt x="1804" y="938"/>
                    </a:lnTo>
                    <a:lnTo>
                      <a:pt x="1840" y="866"/>
                    </a:lnTo>
                    <a:lnTo>
                      <a:pt x="1849" y="804"/>
                    </a:lnTo>
                    <a:lnTo>
                      <a:pt x="1840" y="706"/>
                    </a:lnTo>
                    <a:lnTo>
                      <a:pt x="1768" y="491"/>
                    </a:lnTo>
                    <a:lnTo>
                      <a:pt x="1643" y="286"/>
                    </a:lnTo>
                    <a:lnTo>
                      <a:pt x="1482" y="125"/>
                    </a:lnTo>
                    <a:lnTo>
                      <a:pt x="1411" y="72"/>
                    </a:lnTo>
                    <a:lnTo>
                      <a:pt x="1259" y="9"/>
                    </a:lnTo>
                    <a:lnTo>
                      <a:pt x="938" y="0"/>
                    </a:lnTo>
                    <a:close/>
                  </a:path>
                </a:pathLst>
              </a:custGeom>
              <a:solidFill>
                <a:srgbClr val="A64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4300361" y="2575758"/>
                <a:ext cx="126330" cy="80968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62" extrusionOk="0">
                    <a:moveTo>
                      <a:pt x="625" y="1"/>
                    </a:moveTo>
                    <a:lnTo>
                      <a:pt x="322" y="108"/>
                    </a:lnTo>
                    <a:lnTo>
                      <a:pt x="206" y="215"/>
                    </a:lnTo>
                    <a:lnTo>
                      <a:pt x="152" y="295"/>
                    </a:lnTo>
                    <a:lnTo>
                      <a:pt x="54" y="501"/>
                    </a:lnTo>
                    <a:lnTo>
                      <a:pt x="0" y="733"/>
                    </a:lnTo>
                    <a:lnTo>
                      <a:pt x="0" y="956"/>
                    </a:lnTo>
                    <a:lnTo>
                      <a:pt x="27" y="1054"/>
                    </a:lnTo>
                    <a:lnTo>
                      <a:pt x="54" y="1108"/>
                    </a:lnTo>
                    <a:lnTo>
                      <a:pt x="107" y="1162"/>
                    </a:lnTo>
                    <a:lnTo>
                      <a:pt x="215" y="1135"/>
                    </a:lnTo>
                    <a:lnTo>
                      <a:pt x="420" y="858"/>
                    </a:lnTo>
                    <a:lnTo>
                      <a:pt x="491" y="724"/>
                    </a:lnTo>
                    <a:lnTo>
                      <a:pt x="554" y="644"/>
                    </a:lnTo>
                    <a:lnTo>
                      <a:pt x="706" y="510"/>
                    </a:lnTo>
                    <a:lnTo>
                      <a:pt x="804" y="483"/>
                    </a:lnTo>
                    <a:lnTo>
                      <a:pt x="884" y="474"/>
                    </a:lnTo>
                    <a:lnTo>
                      <a:pt x="1054" y="501"/>
                    </a:lnTo>
                    <a:lnTo>
                      <a:pt x="1295" y="599"/>
                    </a:lnTo>
                    <a:lnTo>
                      <a:pt x="1447" y="670"/>
                    </a:lnTo>
                    <a:lnTo>
                      <a:pt x="1581" y="715"/>
                    </a:lnTo>
                    <a:lnTo>
                      <a:pt x="1786" y="679"/>
                    </a:lnTo>
                    <a:lnTo>
                      <a:pt x="1813" y="563"/>
                    </a:lnTo>
                    <a:lnTo>
                      <a:pt x="1759" y="465"/>
                    </a:lnTo>
                    <a:lnTo>
                      <a:pt x="1688" y="385"/>
                    </a:lnTo>
                    <a:lnTo>
                      <a:pt x="1474" y="269"/>
                    </a:lnTo>
                    <a:lnTo>
                      <a:pt x="1384" y="215"/>
                    </a:lnTo>
                    <a:lnTo>
                      <a:pt x="1241" y="135"/>
                    </a:lnTo>
                    <a:lnTo>
                      <a:pt x="947" y="19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A64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  <p:grpSp>
          <p:nvGrpSpPr>
            <p:cNvPr id="12" name="Google Shape;473;p18"/>
            <p:cNvGrpSpPr/>
            <p:nvPr/>
          </p:nvGrpSpPr>
          <p:grpSpPr>
            <a:xfrm>
              <a:off x="5333864" y="2773583"/>
              <a:ext cx="635083" cy="832710"/>
              <a:chOff x="4752715" y="3010070"/>
              <a:chExt cx="484131" cy="634784"/>
            </a:xfrm>
          </p:grpSpPr>
          <p:sp>
            <p:nvSpPr>
              <p:cNvPr id="474" name="Google Shape;474;p18"/>
              <p:cNvSpPr/>
              <p:nvPr/>
            </p:nvSpPr>
            <p:spPr>
              <a:xfrm>
                <a:off x="4752715" y="3120861"/>
                <a:ext cx="474172" cy="523994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7520" extrusionOk="0">
                    <a:moveTo>
                      <a:pt x="5724" y="0"/>
                    </a:moveTo>
                    <a:lnTo>
                      <a:pt x="5430" y="72"/>
                    </a:lnTo>
                    <a:lnTo>
                      <a:pt x="5153" y="241"/>
                    </a:lnTo>
                    <a:lnTo>
                      <a:pt x="4921" y="500"/>
                    </a:lnTo>
                    <a:lnTo>
                      <a:pt x="4822" y="661"/>
                    </a:lnTo>
                    <a:lnTo>
                      <a:pt x="4563" y="1161"/>
                    </a:lnTo>
                    <a:lnTo>
                      <a:pt x="4010" y="2143"/>
                    </a:lnTo>
                    <a:lnTo>
                      <a:pt x="3688" y="2599"/>
                    </a:lnTo>
                    <a:lnTo>
                      <a:pt x="3510" y="2813"/>
                    </a:lnTo>
                    <a:lnTo>
                      <a:pt x="3108" y="3215"/>
                    </a:lnTo>
                    <a:lnTo>
                      <a:pt x="2661" y="3554"/>
                    </a:lnTo>
                    <a:lnTo>
                      <a:pt x="2161" y="3813"/>
                    </a:lnTo>
                    <a:lnTo>
                      <a:pt x="1893" y="3903"/>
                    </a:lnTo>
                    <a:lnTo>
                      <a:pt x="1643" y="3965"/>
                    </a:lnTo>
                    <a:lnTo>
                      <a:pt x="1125" y="4072"/>
                    </a:lnTo>
                    <a:lnTo>
                      <a:pt x="875" y="4171"/>
                    </a:lnTo>
                    <a:lnTo>
                      <a:pt x="741" y="4233"/>
                    </a:lnTo>
                    <a:lnTo>
                      <a:pt x="491" y="4421"/>
                    </a:lnTo>
                    <a:lnTo>
                      <a:pt x="295" y="4653"/>
                    </a:lnTo>
                    <a:lnTo>
                      <a:pt x="143" y="4921"/>
                    </a:lnTo>
                    <a:lnTo>
                      <a:pt x="45" y="5215"/>
                    </a:lnTo>
                    <a:lnTo>
                      <a:pt x="0" y="5519"/>
                    </a:lnTo>
                    <a:lnTo>
                      <a:pt x="18" y="5823"/>
                    </a:lnTo>
                    <a:lnTo>
                      <a:pt x="99" y="6117"/>
                    </a:lnTo>
                    <a:lnTo>
                      <a:pt x="170" y="6260"/>
                    </a:lnTo>
                    <a:lnTo>
                      <a:pt x="295" y="6474"/>
                    </a:lnTo>
                    <a:lnTo>
                      <a:pt x="643" y="6841"/>
                    </a:lnTo>
                    <a:lnTo>
                      <a:pt x="1072" y="7126"/>
                    </a:lnTo>
                    <a:lnTo>
                      <a:pt x="1563" y="7341"/>
                    </a:lnTo>
                    <a:lnTo>
                      <a:pt x="2081" y="7466"/>
                    </a:lnTo>
                    <a:lnTo>
                      <a:pt x="2626" y="7519"/>
                    </a:lnTo>
                    <a:lnTo>
                      <a:pt x="3144" y="7484"/>
                    </a:lnTo>
                    <a:lnTo>
                      <a:pt x="3635" y="7367"/>
                    </a:lnTo>
                    <a:lnTo>
                      <a:pt x="3858" y="7278"/>
                    </a:lnTo>
                    <a:lnTo>
                      <a:pt x="4063" y="7171"/>
                    </a:lnTo>
                    <a:lnTo>
                      <a:pt x="4447" y="6903"/>
                    </a:lnTo>
                    <a:lnTo>
                      <a:pt x="4778" y="6573"/>
                    </a:lnTo>
                    <a:lnTo>
                      <a:pt x="5081" y="6207"/>
                    </a:lnTo>
                    <a:lnTo>
                      <a:pt x="5474" y="5608"/>
                    </a:lnTo>
                    <a:lnTo>
                      <a:pt x="5894" y="4751"/>
                    </a:lnTo>
                    <a:lnTo>
                      <a:pt x="6073" y="4340"/>
                    </a:lnTo>
                    <a:lnTo>
                      <a:pt x="6251" y="3912"/>
                    </a:lnTo>
                    <a:lnTo>
                      <a:pt x="6564" y="3045"/>
                    </a:lnTo>
                    <a:lnTo>
                      <a:pt x="6769" y="2161"/>
                    </a:lnTo>
                    <a:lnTo>
                      <a:pt x="6805" y="1483"/>
                    </a:lnTo>
                    <a:lnTo>
                      <a:pt x="6778" y="1036"/>
                    </a:lnTo>
                    <a:lnTo>
                      <a:pt x="6733" y="813"/>
                    </a:lnTo>
                    <a:lnTo>
                      <a:pt x="6680" y="625"/>
                    </a:lnTo>
                    <a:lnTo>
                      <a:pt x="6519" y="322"/>
                    </a:lnTo>
                    <a:lnTo>
                      <a:pt x="6287" y="116"/>
                    </a:lnTo>
                    <a:lnTo>
                      <a:pt x="6019" y="9"/>
                    </a:lnTo>
                    <a:lnTo>
                      <a:pt x="5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5057001" y="3100305"/>
                <a:ext cx="179844" cy="150648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162" extrusionOk="0">
                    <a:moveTo>
                      <a:pt x="1456" y="1"/>
                    </a:moveTo>
                    <a:lnTo>
                      <a:pt x="1295" y="10"/>
                    </a:lnTo>
                    <a:lnTo>
                      <a:pt x="964" y="152"/>
                    </a:lnTo>
                    <a:lnTo>
                      <a:pt x="813" y="277"/>
                    </a:lnTo>
                    <a:lnTo>
                      <a:pt x="679" y="411"/>
                    </a:lnTo>
                    <a:lnTo>
                      <a:pt x="455" y="706"/>
                    </a:lnTo>
                    <a:lnTo>
                      <a:pt x="161" y="1197"/>
                    </a:lnTo>
                    <a:lnTo>
                      <a:pt x="0" y="1537"/>
                    </a:lnTo>
                    <a:lnTo>
                      <a:pt x="357" y="1322"/>
                    </a:lnTo>
                    <a:lnTo>
                      <a:pt x="741" y="1144"/>
                    </a:lnTo>
                    <a:lnTo>
                      <a:pt x="795" y="1340"/>
                    </a:lnTo>
                    <a:lnTo>
                      <a:pt x="875" y="1751"/>
                    </a:lnTo>
                    <a:lnTo>
                      <a:pt x="866" y="1956"/>
                    </a:lnTo>
                    <a:lnTo>
                      <a:pt x="866" y="1956"/>
                    </a:lnTo>
                    <a:lnTo>
                      <a:pt x="1232" y="1635"/>
                    </a:lnTo>
                    <a:lnTo>
                      <a:pt x="1607" y="1322"/>
                    </a:lnTo>
                    <a:lnTo>
                      <a:pt x="1732" y="1742"/>
                    </a:lnTo>
                    <a:lnTo>
                      <a:pt x="1822" y="2162"/>
                    </a:lnTo>
                    <a:lnTo>
                      <a:pt x="1965" y="1867"/>
                    </a:lnTo>
                    <a:lnTo>
                      <a:pt x="2108" y="1563"/>
                    </a:lnTo>
                    <a:lnTo>
                      <a:pt x="2233" y="1644"/>
                    </a:lnTo>
                    <a:lnTo>
                      <a:pt x="2447" y="1858"/>
                    </a:lnTo>
                    <a:lnTo>
                      <a:pt x="2536" y="1974"/>
                    </a:lnTo>
                    <a:lnTo>
                      <a:pt x="2572" y="1778"/>
                    </a:lnTo>
                    <a:lnTo>
                      <a:pt x="2581" y="1367"/>
                    </a:lnTo>
                    <a:lnTo>
                      <a:pt x="2500" y="965"/>
                    </a:lnTo>
                    <a:lnTo>
                      <a:pt x="2331" y="599"/>
                    </a:lnTo>
                    <a:lnTo>
                      <a:pt x="2206" y="429"/>
                    </a:lnTo>
                    <a:lnTo>
                      <a:pt x="2125" y="331"/>
                    </a:lnTo>
                    <a:lnTo>
                      <a:pt x="1947" y="170"/>
                    </a:lnTo>
                    <a:lnTo>
                      <a:pt x="1759" y="63"/>
                    </a:lnTo>
                    <a:lnTo>
                      <a:pt x="1554" y="1"/>
                    </a:lnTo>
                    <a:close/>
                  </a:path>
                </a:pathLst>
              </a:custGeom>
              <a:solidFill>
                <a:srgbClr val="468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5147165" y="3010070"/>
                <a:ext cx="41181" cy="11023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582" extrusionOk="0">
                    <a:moveTo>
                      <a:pt x="421" y="1"/>
                    </a:moveTo>
                    <a:lnTo>
                      <a:pt x="144" y="63"/>
                    </a:lnTo>
                    <a:lnTo>
                      <a:pt x="1" y="90"/>
                    </a:lnTo>
                    <a:lnTo>
                      <a:pt x="81" y="260"/>
                    </a:lnTo>
                    <a:lnTo>
                      <a:pt x="162" y="617"/>
                    </a:lnTo>
                    <a:lnTo>
                      <a:pt x="179" y="1188"/>
                    </a:lnTo>
                    <a:lnTo>
                      <a:pt x="135" y="1563"/>
                    </a:lnTo>
                    <a:lnTo>
                      <a:pt x="278" y="1572"/>
                    </a:lnTo>
                    <a:lnTo>
                      <a:pt x="421" y="1581"/>
                    </a:lnTo>
                    <a:lnTo>
                      <a:pt x="501" y="1197"/>
                    </a:lnTo>
                    <a:lnTo>
                      <a:pt x="581" y="599"/>
                    </a:lnTo>
                    <a:lnTo>
                      <a:pt x="590" y="206"/>
                    </a:lnTo>
                    <a:lnTo>
                      <a:pt x="563" y="19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468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4875906" y="3528416"/>
                <a:ext cx="72258" cy="7414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4" extrusionOk="0">
                    <a:moveTo>
                      <a:pt x="572" y="0"/>
                    </a:moveTo>
                    <a:lnTo>
                      <a:pt x="375" y="18"/>
                    </a:lnTo>
                    <a:lnTo>
                      <a:pt x="277" y="63"/>
                    </a:lnTo>
                    <a:lnTo>
                      <a:pt x="197" y="116"/>
                    </a:lnTo>
                    <a:lnTo>
                      <a:pt x="63" y="268"/>
                    </a:lnTo>
                    <a:lnTo>
                      <a:pt x="27" y="367"/>
                    </a:lnTo>
                    <a:lnTo>
                      <a:pt x="18" y="402"/>
                    </a:lnTo>
                    <a:lnTo>
                      <a:pt x="0" y="500"/>
                    </a:lnTo>
                    <a:lnTo>
                      <a:pt x="18" y="706"/>
                    </a:lnTo>
                    <a:lnTo>
                      <a:pt x="54" y="795"/>
                    </a:lnTo>
                    <a:lnTo>
                      <a:pt x="108" y="876"/>
                    </a:lnTo>
                    <a:lnTo>
                      <a:pt x="268" y="1009"/>
                    </a:lnTo>
                    <a:lnTo>
                      <a:pt x="358" y="1045"/>
                    </a:lnTo>
                    <a:lnTo>
                      <a:pt x="456" y="1063"/>
                    </a:lnTo>
                    <a:lnTo>
                      <a:pt x="661" y="1054"/>
                    </a:lnTo>
                    <a:lnTo>
                      <a:pt x="751" y="1009"/>
                    </a:lnTo>
                    <a:lnTo>
                      <a:pt x="840" y="956"/>
                    </a:lnTo>
                    <a:lnTo>
                      <a:pt x="965" y="804"/>
                    </a:lnTo>
                    <a:lnTo>
                      <a:pt x="1001" y="706"/>
                    </a:lnTo>
                    <a:lnTo>
                      <a:pt x="1018" y="670"/>
                    </a:lnTo>
                    <a:lnTo>
                      <a:pt x="1036" y="572"/>
                    </a:lnTo>
                    <a:lnTo>
                      <a:pt x="1018" y="367"/>
                    </a:lnTo>
                    <a:lnTo>
                      <a:pt x="974" y="277"/>
                    </a:lnTo>
                    <a:lnTo>
                      <a:pt x="929" y="188"/>
                    </a:lnTo>
                    <a:lnTo>
                      <a:pt x="768" y="54"/>
                    </a:lnTo>
                    <a:lnTo>
                      <a:pt x="670" y="27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691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5011571" y="3540819"/>
                <a:ext cx="31774" cy="3309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75" extrusionOk="0">
                    <a:moveTo>
                      <a:pt x="197" y="1"/>
                    </a:moveTo>
                    <a:lnTo>
                      <a:pt x="54" y="90"/>
                    </a:lnTo>
                    <a:lnTo>
                      <a:pt x="0" y="260"/>
                    </a:lnTo>
                    <a:lnTo>
                      <a:pt x="72" y="412"/>
                    </a:lnTo>
                    <a:lnTo>
                      <a:pt x="161" y="456"/>
                    </a:lnTo>
                    <a:lnTo>
                      <a:pt x="268" y="474"/>
                    </a:lnTo>
                    <a:lnTo>
                      <a:pt x="411" y="385"/>
                    </a:lnTo>
                    <a:lnTo>
                      <a:pt x="456" y="215"/>
                    </a:lnTo>
                    <a:lnTo>
                      <a:pt x="393" y="63"/>
                    </a:lnTo>
                    <a:lnTo>
                      <a:pt x="295" y="19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691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  <p:grpSp>
          <p:nvGrpSpPr>
            <p:cNvPr id="13" name="Google Shape;479;p18"/>
            <p:cNvGrpSpPr/>
            <p:nvPr/>
          </p:nvGrpSpPr>
          <p:grpSpPr>
            <a:xfrm>
              <a:off x="3862016" y="3090488"/>
              <a:ext cx="799165" cy="571472"/>
              <a:chOff x="3866681" y="3281402"/>
              <a:chExt cx="609212" cy="435639"/>
            </a:xfrm>
          </p:grpSpPr>
          <p:sp>
            <p:nvSpPr>
              <p:cNvPr id="480" name="Google Shape;480;p18"/>
              <p:cNvSpPr/>
              <p:nvPr/>
            </p:nvSpPr>
            <p:spPr>
              <a:xfrm>
                <a:off x="3866681" y="3281402"/>
                <a:ext cx="609212" cy="413830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5939" extrusionOk="0">
                    <a:moveTo>
                      <a:pt x="893" y="0"/>
                    </a:moveTo>
                    <a:lnTo>
                      <a:pt x="241" y="54"/>
                    </a:lnTo>
                    <a:lnTo>
                      <a:pt x="0" y="116"/>
                    </a:lnTo>
                    <a:lnTo>
                      <a:pt x="214" y="554"/>
                    </a:lnTo>
                    <a:lnTo>
                      <a:pt x="759" y="1447"/>
                    </a:lnTo>
                    <a:lnTo>
                      <a:pt x="1411" y="2340"/>
                    </a:lnTo>
                    <a:lnTo>
                      <a:pt x="2152" y="3206"/>
                    </a:lnTo>
                    <a:lnTo>
                      <a:pt x="2947" y="4010"/>
                    </a:lnTo>
                    <a:lnTo>
                      <a:pt x="3777" y="4715"/>
                    </a:lnTo>
                    <a:lnTo>
                      <a:pt x="4635" y="5296"/>
                    </a:lnTo>
                    <a:lnTo>
                      <a:pt x="5474" y="5724"/>
                    </a:lnTo>
                    <a:lnTo>
                      <a:pt x="5885" y="5858"/>
                    </a:lnTo>
                    <a:lnTo>
                      <a:pt x="6108" y="5921"/>
                    </a:lnTo>
                    <a:lnTo>
                      <a:pt x="6564" y="5939"/>
                    </a:lnTo>
                    <a:lnTo>
                      <a:pt x="7019" y="5867"/>
                    </a:lnTo>
                    <a:lnTo>
                      <a:pt x="7465" y="5706"/>
                    </a:lnTo>
                    <a:lnTo>
                      <a:pt x="7867" y="5465"/>
                    </a:lnTo>
                    <a:lnTo>
                      <a:pt x="8216" y="5162"/>
                    </a:lnTo>
                    <a:lnTo>
                      <a:pt x="8501" y="4796"/>
                    </a:lnTo>
                    <a:lnTo>
                      <a:pt x="8689" y="4385"/>
                    </a:lnTo>
                    <a:lnTo>
                      <a:pt x="8742" y="4162"/>
                    </a:lnTo>
                    <a:lnTo>
                      <a:pt x="8394" y="4162"/>
                    </a:lnTo>
                    <a:lnTo>
                      <a:pt x="7716" y="4072"/>
                    </a:lnTo>
                    <a:lnTo>
                      <a:pt x="7046" y="3885"/>
                    </a:lnTo>
                    <a:lnTo>
                      <a:pt x="6403" y="3617"/>
                    </a:lnTo>
                    <a:lnTo>
                      <a:pt x="5787" y="3277"/>
                    </a:lnTo>
                    <a:lnTo>
                      <a:pt x="5206" y="2876"/>
                    </a:lnTo>
                    <a:lnTo>
                      <a:pt x="4653" y="2429"/>
                    </a:lnTo>
                    <a:lnTo>
                      <a:pt x="4144" y="1938"/>
                    </a:lnTo>
                    <a:lnTo>
                      <a:pt x="3902" y="1679"/>
                    </a:lnTo>
                    <a:lnTo>
                      <a:pt x="3563" y="1286"/>
                    </a:lnTo>
                    <a:lnTo>
                      <a:pt x="3036" y="724"/>
                    </a:lnTo>
                    <a:lnTo>
                      <a:pt x="2652" y="393"/>
                    </a:lnTo>
                    <a:lnTo>
                      <a:pt x="2438" y="250"/>
                    </a:lnTo>
                    <a:lnTo>
                      <a:pt x="2331" y="197"/>
                    </a:lnTo>
                    <a:lnTo>
                      <a:pt x="2072" y="107"/>
                    </a:lnTo>
                    <a:lnTo>
                      <a:pt x="1598" y="27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435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81" name="Google Shape;481;p18"/>
              <p:cNvSpPr/>
              <p:nvPr/>
            </p:nvSpPr>
            <p:spPr>
              <a:xfrm>
                <a:off x="3955034" y="3325579"/>
                <a:ext cx="387072" cy="327357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4698" extrusionOk="0">
                    <a:moveTo>
                      <a:pt x="750" y="0"/>
                    </a:moveTo>
                    <a:lnTo>
                      <a:pt x="634" y="9"/>
                    </a:lnTo>
                    <a:lnTo>
                      <a:pt x="464" y="45"/>
                    </a:lnTo>
                    <a:lnTo>
                      <a:pt x="214" y="197"/>
                    </a:lnTo>
                    <a:lnTo>
                      <a:pt x="54" y="420"/>
                    </a:lnTo>
                    <a:lnTo>
                      <a:pt x="0" y="688"/>
                    </a:lnTo>
                    <a:lnTo>
                      <a:pt x="27" y="965"/>
                    </a:lnTo>
                    <a:lnTo>
                      <a:pt x="152" y="1215"/>
                    </a:lnTo>
                    <a:lnTo>
                      <a:pt x="348" y="1402"/>
                    </a:lnTo>
                    <a:lnTo>
                      <a:pt x="634" y="1500"/>
                    </a:lnTo>
                    <a:lnTo>
                      <a:pt x="804" y="1492"/>
                    </a:lnTo>
                    <a:lnTo>
                      <a:pt x="866" y="1483"/>
                    </a:lnTo>
                    <a:lnTo>
                      <a:pt x="920" y="1465"/>
                    </a:lnTo>
                    <a:lnTo>
                      <a:pt x="893" y="1554"/>
                    </a:lnTo>
                    <a:lnTo>
                      <a:pt x="866" y="1742"/>
                    </a:lnTo>
                    <a:lnTo>
                      <a:pt x="884" y="1929"/>
                    </a:lnTo>
                    <a:lnTo>
                      <a:pt x="938" y="2108"/>
                    </a:lnTo>
                    <a:lnTo>
                      <a:pt x="1036" y="2268"/>
                    </a:lnTo>
                    <a:lnTo>
                      <a:pt x="1170" y="2393"/>
                    </a:lnTo>
                    <a:lnTo>
                      <a:pt x="1348" y="2483"/>
                    </a:lnTo>
                    <a:lnTo>
                      <a:pt x="1554" y="2518"/>
                    </a:lnTo>
                    <a:lnTo>
                      <a:pt x="1670" y="2510"/>
                    </a:lnTo>
                    <a:lnTo>
                      <a:pt x="1741" y="2501"/>
                    </a:lnTo>
                    <a:lnTo>
                      <a:pt x="1804" y="2483"/>
                    </a:lnTo>
                    <a:lnTo>
                      <a:pt x="1786" y="2652"/>
                    </a:lnTo>
                    <a:lnTo>
                      <a:pt x="1866" y="2983"/>
                    </a:lnTo>
                    <a:lnTo>
                      <a:pt x="2009" y="3188"/>
                    </a:lnTo>
                    <a:lnTo>
                      <a:pt x="2143" y="3295"/>
                    </a:lnTo>
                    <a:lnTo>
                      <a:pt x="2304" y="3358"/>
                    </a:lnTo>
                    <a:lnTo>
                      <a:pt x="2492" y="3385"/>
                    </a:lnTo>
                    <a:lnTo>
                      <a:pt x="2599" y="3385"/>
                    </a:lnTo>
                    <a:lnTo>
                      <a:pt x="2697" y="3367"/>
                    </a:lnTo>
                    <a:lnTo>
                      <a:pt x="2786" y="3331"/>
                    </a:lnTo>
                    <a:lnTo>
                      <a:pt x="2777" y="3501"/>
                    </a:lnTo>
                    <a:lnTo>
                      <a:pt x="2867" y="3804"/>
                    </a:lnTo>
                    <a:lnTo>
                      <a:pt x="3072" y="4045"/>
                    </a:lnTo>
                    <a:lnTo>
                      <a:pt x="3304" y="4153"/>
                    </a:lnTo>
                    <a:lnTo>
                      <a:pt x="3483" y="4171"/>
                    </a:lnTo>
                    <a:lnTo>
                      <a:pt x="3581" y="4162"/>
                    </a:lnTo>
                    <a:lnTo>
                      <a:pt x="3769" y="4135"/>
                    </a:lnTo>
                    <a:lnTo>
                      <a:pt x="4036" y="3956"/>
                    </a:lnTo>
                    <a:lnTo>
                      <a:pt x="4117" y="3831"/>
                    </a:lnTo>
                    <a:lnTo>
                      <a:pt x="4108" y="3992"/>
                    </a:lnTo>
                    <a:lnTo>
                      <a:pt x="4197" y="4313"/>
                    </a:lnTo>
                    <a:lnTo>
                      <a:pt x="4403" y="4563"/>
                    </a:lnTo>
                    <a:lnTo>
                      <a:pt x="4626" y="4671"/>
                    </a:lnTo>
                    <a:lnTo>
                      <a:pt x="4813" y="4697"/>
                    </a:lnTo>
                    <a:lnTo>
                      <a:pt x="4920" y="4688"/>
                    </a:lnTo>
                    <a:lnTo>
                      <a:pt x="5090" y="4653"/>
                    </a:lnTo>
                    <a:lnTo>
                      <a:pt x="5340" y="4501"/>
                    </a:lnTo>
                    <a:lnTo>
                      <a:pt x="5492" y="4278"/>
                    </a:lnTo>
                    <a:lnTo>
                      <a:pt x="5555" y="4001"/>
                    </a:lnTo>
                    <a:lnTo>
                      <a:pt x="5528" y="3724"/>
                    </a:lnTo>
                    <a:lnTo>
                      <a:pt x="5403" y="3474"/>
                    </a:lnTo>
                    <a:lnTo>
                      <a:pt x="5206" y="3286"/>
                    </a:lnTo>
                    <a:lnTo>
                      <a:pt x="4920" y="3197"/>
                    </a:lnTo>
                    <a:lnTo>
                      <a:pt x="4751" y="3206"/>
                    </a:lnTo>
                    <a:lnTo>
                      <a:pt x="4563" y="3242"/>
                    </a:lnTo>
                    <a:lnTo>
                      <a:pt x="4295" y="3420"/>
                    </a:lnTo>
                    <a:lnTo>
                      <a:pt x="4215" y="3545"/>
                    </a:lnTo>
                    <a:lnTo>
                      <a:pt x="4224" y="3376"/>
                    </a:lnTo>
                    <a:lnTo>
                      <a:pt x="4135" y="3063"/>
                    </a:lnTo>
                    <a:lnTo>
                      <a:pt x="3929" y="2813"/>
                    </a:lnTo>
                    <a:lnTo>
                      <a:pt x="3706" y="2706"/>
                    </a:lnTo>
                    <a:lnTo>
                      <a:pt x="3518" y="2679"/>
                    </a:lnTo>
                    <a:lnTo>
                      <a:pt x="3411" y="2688"/>
                    </a:lnTo>
                    <a:lnTo>
                      <a:pt x="3313" y="2706"/>
                    </a:lnTo>
                    <a:lnTo>
                      <a:pt x="3224" y="2733"/>
                    </a:lnTo>
                    <a:lnTo>
                      <a:pt x="3233" y="2572"/>
                    </a:lnTo>
                    <a:lnTo>
                      <a:pt x="3143" y="2260"/>
                    </a:lnTo>
                    <a:lnTo>
                      <a:pt x="2938" y="2018"/>
                    </a:lnTo>
                    <a:lnTo>
                      <a:pt x="2706" y="1920"/>
                    </a:lnTo>
                    <a:lnTo>
                      <a:pt x="2527" y="1893"/>
                    </a:lnTo>
                    <a:lnTo>
                      <a:pt x="2429" y="1902"/>
                    </a:lnTo>
                    <a:lnTo>
                      <a:pt x="2358" y="1911"/>
                    </a:lnTo>
                    <a:lnTo>
                      <a:pt x="2295" y="1929"/>
                    </a:lnTo>
                    <a:lnTo>
                      <a:pt x="2313" y="1759"/>
                    </a:lnTo>
                    <a:lnTo>
                      <a:pt x="2233" y="1429"/>
                    </a:lnTo>
                    <a:lnTo>
                      <a:pt x="2090" y="1224"/>
                    </a:lnTo>
                    <a:lnTo>
                      <a:pt x="1956" y="1125"/>
                    </a:lnTo>
                    <a:lnTo>
                      <a:pt x="1795" y="1054"/>
                    </a:lnTo>
                    <a:lnTo>
                      <a:pt x="1607" y="1027"/>
                    </a:lnTo>
                    <a:lnTo>
                      <a:pt x="1500" y="1036"/>
                    </a:lnTo>
                    <a:lnTo>
                      <a:pt x="1438" y="1045"/>
                    </a:lnTo>
                    <a:lnTo>
                      <a:pt x="1384" y="1054"/>
                    </a:lnTo>
                    <a:lnTo>
                      <a:pt x="1420" y="965"/>
                    </a:lnTo>
                    <a:lnTo>
                      <a:pt x="1438" y="777"/>
                    </a:lnTo>
                    <a:lnTo>
                      <a:pt x="1420" y="590"/>
                    </a:lnTo>
                    <a:lnTo>
                      <a:pt x="1366" y="411"/>
                    </a:lnTo>
                    <a:lnTo>
                      <a:pt x="1268" y="250"/>
                    </a:lnTo>
                    <a:lnTo>
                      <a:pt x="1134" y="125"/>
                    </a:lnTo>
                    <a:lnTo>
                      <a:pt x="965" y="36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>
                <a:off x="3866681" y="3289485"/>
                <a:ext cx="576881" cy="427556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6136" extrusionOk="0">
                    <a:moveTo>
                      <a:pt x="0" y="0"/>
                    </a:moveTo>
                    <a:lnTo>
                      <a:pt x="18" y="384"/>
                    </a:lnTo>
                    <a:lnTo>
                      <a:pt x="125" y="1134"/>
                    </a:lnTo>
                    <a:lnTo>
                      <a:pt x="330" y="1831"/>
                    </a:lnTo>
                    <a:lnTo>
                      <a:pt x="607" y="2501"/>
                    </a:lnTo>
                    <a:lnTo>
                      <a:pt x="964" y="3117"/>
                    </a:lnTo>
                    <a:lnTo>
                      <a:pt x="1402" y="3697"/>
                    </a:lnTo>
                    <a:lnTo>
                      <a:pt x="1911" y="4242"/>
                    </a:lnTo>
                    <a:lnTo>
                      <a:pt x="2483" y="4733"/>
                    </a:lnTo>
                    <a:lnTo>
                      <a:pt x="2795" y="4965"/>
                    </a:lnTo>
                    <a:lnTo>
                      <a:pt x="3117" y="5189"/>
                    </a:lnTo>
                    <a:lnTo>
                      <a:pt x="3813" y="5582"/>
                    </a:lnTo>
                    <a:lnTo>
                      <a:pt x="4536" y="5885"/>
                    </a:lnTo>
                    <a:lnTo>
                      <a:pt x="5287" y="6073"/>
                    </a:lnTo>
                    <a:lnTo>
                      <a:pt x="6028" y="6135"/>
                    </a:lnTo>
                    <a:lnTo>
                      <a:pt x="6564" y="6073"/>
                    </a:lnTo>
                    <a:lnTo>
                      <a:pt x="6912" y="5983"/>
                    </a:lnTo>
                    <a:lnTo>
                      <a:pt x="7242" y="5849"/>
                    </a:lnTo>
                    <a:lnTo>
                      <a:pt x="7564" y="5671"/>
                    </a:lnTo>
                    <a:lnTo>
                      <a:pt x="7867" y="5430"/>
                    </a:lnTo>
                    <a:lnTo>
                      <a:pt x="8144" y="5144"/>
                    </a:lnTo>
                    <a:lnTo>
                      <a:pt x="8278" y="4983"/>
                    </a:lnTo>
                    <a:lnTo>
                      <a:pt x="7841" y="4974"/>
                    </a:lnTo>
                    <a:lnTo>
                      <a:pt x="6930" y="4849"/>
                    </a:lnTo>
                    <a:lnTo>
                      <a:pt x="6001" y="4572"/>
                    </a:lnTo>
                    <a:lnTo>
                      <a:pt x="5081" y="4162"/>
                    </a:lnTo>
                    <a:lnTo>
                      <a:pt x="4197" y="3635"/>
                    </a:lnTo>
                    <a:lnTo>
                      <a:pt x="3376" y="2992"/>
                    </a:lnTo>
                    <a:lnTo>
                      <a:pt x="2661" y="2242"/>
                    </a:lnTo>
                    <a:lnTo>
                      <a:pt x="2197" y="1617"/>
                    </a:lnTo>
                    <a:lnTo>
                      <a:pt x="1938" y="1179"/>
                    </a:lnTo>
                    <a:lnTo>
                      <a:pt x="1822" y="947"/>
                    </a:lnTo>
                    <a:lnTo>
                      <a:pt x="1706" y="741"/>
                    </a:lnTo>
                    <a:lnTo>
                      <a:pt x="1357" y="393"/>
                    </a:lnTo>
                    <a:lnTo>
                      <a:pt x="884" y="143"/>
                    </a:lnTo>
                    <a:lnTo>
                      <a:pt x="31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  <p:grpSp>
          <p:nvGrpSpPr>
            <p:cNvPr id="14" name="Google Shape;483;p18"/>
            <p:cNvGrpSpPr/>
            <p:nvPr/>
          </p:nvGrpSpPr>
          <p:grpSpPr>
            <a:xfrm>
              <a:off x="3313008" y="2511474"/>
              <a:ext cx="462046" cy="980394"/>
              <a:chOff x="3692010" y="2847312"/>
              <a:chExt cx="258083" cy="547614"/>
            </a:xfrm>
          </p:grpSpPr>
          <p:sp>
            <p:nvSpPr>
              <p:cNvPr id="484" name="Google Shape;484;p18"/>
              <p:cNvSpPr/>
              <p:nvPr/>
            </p:nvSpPr>
            <p:spPr>
              <a:xfrm>
                <a:off x="3693848" y="2847312"/>
                <a:ext cx="101702" cy="31649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6199" extrusionOk="0">
                    <a:moveTo>
                      <a:pt x="197" y="1"/>
                    </a:moveTo>
                    <a:lnTo>
                      <a:pt x="179" y="304"/>
                    </a:lnTo>
                    <a:lnTo>
                      <a:pt x="232" y="929"/>
                    </a:lnTo>
                    <a:lnTo>
                      <a:pt x="420" y="1885"/>
                    </a:lnTo>
                    <a:lnTo>
                      <a:pt x="607" y="2510"/>
                    </a:lnTo>
                    <a:lnTo>
                      <a:pt x="795" y="3108"/>
                    </a:lnTo>
                    <a:lnTo>
                      <a:pt x="1170" y="4260"/>
                    </a:lnTo>
                    <a:lnTo>
                      <a:pt x="1313" y="4876"/>
                    </a:lnTo>
                    <a:lnTo>
                      <a:pt x="786" y="3466"/>
                    </a:lnTo>
                    <a:lnTo>
                      <a:pt x="250" y="2064"/>
                    </a:lnTo>
                    <a:lnTo>
                      <a:pt x="152" y="1805"/>
                    </a:lnTo>
                    <a:lnTo>
                      <a:pt x="27" y="1572"/>
                    </a:lnTo>
                    <a:lnTo>
                      <a:pt x="0" y="1742"/>
                    </a:lnTo>
                    <a:lnTo>
                      <a:pt x="54" y="2126"/>
                    </a:lnTo>
                    <a:lnTo>
                      <a:pt x="98" y="2305"/>
                    </a:lnTo>
                    <a:lnTo>
                      <a:pt x="313" y="3028"/>
                    </a:lnTo>
                    <a:lnTo>
                      <a:pt x="804" y="4448"/>
                    </a:lnTo>
                    <a:lnTo>
                      <a:pt x="1090" y="5144"/>
                    </a:lnTo>
                    <a:lnTo>
                      <a:pt x="1179" y="5350"/>
                    </a:lnTo>
                    <a:lnTo>
                      <a:pt x="1438" y="5903"/>
                    </a:lnTo>
                    <a:lnTo>
                      <a:pt x="1590" y="6100"/>
                    </a:lnTo>
                    <a:lnTo>
                      <a:pt x="1643" y="6145"/>
                    </a:lnTo>
                    <a:lnTo>
                      <a:pt x="1733" y="6198"/>
                    </a:lnTo>
                    <a:lnTo>
                      <a:pt x="1822" y="6180"/>
                    </a:lnTo>
                    <a:lnTo>
                      <a:pt x="1902" y="6082"/>
                    </a:lnTo>
                    <a:lnTo>
                      <a:pt x="1938" y="6002"/>
                    </a:lnTo>
                    <a:lnTo>
                      <a:pt x="1974" y="5868"/>
                    </a:lnTo>
                    <a:lnTo>
                      <a:pt x="1992" y="5555"/>
                    </a:lnTo>
                    <a:lnTo>
                      <a:pt x="1983" y="5394"/>
                    </a:lnTo>
                    <a:lnTo>
                      <a:pt x="1965" y="4966"/>
                    </a:lnTo>
                    <a:lnTo>
                      <a:pt x="1875" y="4109"/>
                    </a:lnTo>
                    <a:lnTo>
                      <a:pt x="1742" y="3242"/>
                    </a:lnTo>
                    <a:lnTo>
                      <a:pt x="1554" y="2394"/>
                    </a:lnTo>
                    <a:lnTo>
                      <a:pt x="1429" y="1974"/>
                    </a:lnTo>
                    <a:lnTo>
                      <a:pt x="1375" y="2117"/>
                    </a:lnTo>
                    <a:lnTo>
                      <a:pt x="1358" y="2465"/>
                    </a:lnTo>
                    <a:lnTo>
                      <a:pt x="1375" y="2644"/>
                    </a:lnTo>
                    <a:lnTo>
                      <a:pt x="1429" y="3189"/>
                    </a:lnTo>
                    <a:lnTo>
                      <a:pt x="1572" y="4269"/>
                    </a:lnTo>
                    <a:lnTo>
                      <a:pt x="1670" y="4814"/>
                    </a:lnTo>
                    <a:lnTo>
                      <a:pt x="1402" y="3733"/>
                    </a:lnTo>
                    <a:lnTo>
                      <a:pt x="804" y="1590"/>
                    </a:lnTo>
                    <a:lnTo>
                      <a:pt x="465" y="528"/>
                    </a:lnTo>
                    <a:lnTo>
                      <a:pt x="420" y="376"/>
                    </a:lnTo>
                    <a:lnTo>
                      <a:pt x="286" y="99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2A7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3692010" y="3099880"/>
                <a:ext cx="25808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5779" extrusionOk="0">
                    <a:moveTo>
                      <a:pt x="2206" y="1"/>
                    </a:moveTo>
                    <a:lnTo>
                      <a:pt x="1992" y="438"/>
                    </a:lnTo>
                    <a:lnTo>
                      <a:pt x="1769" y="876"/>
                    </a:lnTo>
                    <a:lnTo>
                      <a:pt x="1358" y="572"/>
                    </a:lnTo>
                    <a:lnTo>
                      <a:pt x="938" y="269"/>
                    </a:lnTo>
                    <a:lnTo>
                      <a:pt x="1001" y="447"/>
                    </a:lnTo>
                    <a:lnTo>
                      <a:pt x="1054" y="760"/>
                    </a:lnTo>
                    <a:lnTo>
                      <a:pt x="1063" y="1189"/>
                    </a:lnTo>
                    <a:lnTo>
                      <a:pt x="1054" y="1448"/>
                    </a:lnTo>
                    <a:lnTo>
                      <a:pt x="1045" y="1573"/>
                    </a:lnTo>
                    <a:lnTo>
                      <a:pt x="992" y="1796"/>
                    </a:lnTo>
                    <a:lnTo>
                      <a:pt x="840" y="2099"/>
                    </a:lnTo>
                    <a:lnTo>
                      <a:pt x="554" y="2466"/>
                    </a:lnTo>
                    <a:lnTo>
                      <a:pt x="259" y="2823"/>
                    </a:lnTo>
                    <a:lnTo>
                      <a:pt x="143" y="3028"/>
                    </a:lnTo>
                    <a:lnTo>
                      <a:pt x="54" y="3225"/>
                    </a:lnTo>
                    <a:lnTo>
                      <a:pt x="0" y="3716"/>
                    </a:lnTo>
                    <a:lnTo>
                      <a:pt x="81" y="4252"/>
                    </a:lnTo>
                    <a:lnTo>
                      <a:pt x="304" y="4778"/>
                    </a:lnTo>
                    <a:lnTo>
                      <a:pt x="572" y="5136"/>
                    </a:lnTo>
                    <a:lnTo>
                      <a:pt x="795" y="5341"/>
                    </a:lnTo>
                    <a:lnTo>
                      <a:pt x="1054" y="5520"/>
                    </a:lnTo>
                    <a:lnTo>
                      <a:pt x="1358" y="5654"/>
                    </a:lnTo>
                    <a:lnTo>
                      <a:pt x="1688" y="5743"/>
                    </a:lnTo>
                    <a:lnTo>
                      <a:pt x="2072" y="5779"/>
                    </a:lnTo>
                    <a:lnTo>
                      <a:pt x="2483" y="5761"/>
                    </a:lnTo>
                    <a:lnTo>
                      <a:pt x="2938" y="5662"/>
                    </a:lnTo>
                    <a:lnTo>
                      <a:pt x="3188" y="5591"/>
                    </a:lnTo>
                    <a:lnTo>
                      <a:pt x="3349" y="5529"/>
                    </a:lnTo>
                    <a:lnTo>
                      <a:pt x="3733" y="5332"/>
                    </a:lnTo>
                    <a:lnTo>
                      <a:pt x="4135" y="5037"/>
                    </a:lnTo>
                    <a:lnTo>
                      <a:pt x="4519" y="4653"/>
                    </a:lnTo>
                    <a:lnTo>
                      <a:pt x="4823" y="4180"/>
                    </a:lnTo>
                    <a:lnTo>
                      <a:pt x="4983" y="3769"/>
                    </a:lnTo>
                    <a:lnTo>
                      <a:pt x="5037" y="3475"/>
                    </a:lnTo>
                    <a:lnTo>
                      <a:pt x="5055" y="3162"/>
                    </a:lnTo>
                    <a:lnTo>
                      <a:pt x="5019" y="2823"/>
                    </a:lnTo>
                    <a:lnTo>
                      <a:pt x="4930" y="2466"/>
                    </a:lnTo>
                    <a:lnTo>
                      <a:pt x="4787" y="2099"/>
                    </a:lnTo>
                    <a:lnTo>
                      <a:pt x="4680" y="1903"/>
                    </a:lnTo>
                    <a:lnTo>
                      <a:pt x="4617" y="1796"/>
                    </a:lnTo>
                    <a:lnTo>
                      <a:pt x="4439" y="1644"/>
                    </a:lnTo>
                    <a:lnTo>
                      <a:pt x="4090" y="1510"/>
                    </a:lnTo>
                    <a:lnTo>
                      <a:pt x="3546" y="1421"/>
                    </a:lnTo>
                    <a:lnTo>
                      <a:pt x="3135" y="1340"/>
                    </a:lnTo>
                    <a:lnTo>
                      <a:pt x="2885" y="1251"/>
                    </a:lnTo>
                    <a:lnTo>
                      <a:pt x="2778" y="1180"/>
                    </a:lnTo>
                    <a:lnTo>
                      <a:pt x="2662" y="1090"/>
                    </a:lnTo>
                    <a:lnTo>
                      <a:pt x="2465" y="814"/>
                    </a:lnTo>
                    <a:lnTo>
                      <a:pt x="2322" y="483"/>
                    </a:lnTo>
                    <a:lnTo>
                      <a:pt x="2233" y="144"/>
                    </a:lnTo>
                    <a:lnTo>
                      <a:pt x="2206" y="1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3738980" y="3272700"/>
                <a:ext cx="63870" cy="61572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06" extrusionOk="0">
                    <a:moveTo>
                      <a:pt x="706" y="0"/>
                    </a:moveTo>
                    <a:lnTo>
                      <a:pt x="590" y="9"/>
                    </a:lnTo>
                    <a:lnTo>
                      <a:pt x="545" y="9"/>
                    </a:lnTo>
                    <a:lnTo>
                      <a:pt x="429" y="27"/>
                    </a:lnTo>
                    <a:lnTo>
                      <a:pt x="224" y="143"/>
                    </a:lnTo>
                    <a:lnTo>
                      <a:pt x="143" y="224"/>
                    </a:lnTo>
                    <a:lnTo>
                      <a:pt x="72" y="322"/>
                    </a:lnTo>
                    <a:lnTo>
                      <a:pt x="0" y="545"/>
                    </a:lnTo>
                    <a:lnTo>
                      <a:pt x="0" y="661"/>
                    </a:lnTo>
                    <a:lnTo>
                      <a:pt x="27" y="777"/>
                    </a:lnTo>
                    <a:lnTo>
                      <a:pt x="134" y="992"/>
                    </a:lnTo>
                    <a:lnTo>
                      <a:pt x="215" y="1072"/>
                    </a:lnTo>
                    <a:lnTo>
                      <a:pt x="313" y="1134"/>
                    </a:lnTo>
                    <a:lnTo>
                      <a:pt x="536" y="1206"/>
                    </a:lnTo>
                    <a:lnTo>
                      <a:pt x="661" y="1206"/>
                    </a:lnTo>
                    <a:lnTo>
                      <a:pt x="697" y="1197"/>
                    </a:lnTo>
                    <a:lnTo>
                      <a:pt x="813" y="1179"/>
                    </a:lnTo>
                    <a:lnTo>
                      <a:pt x="1027" y="1072"/>
                    </a:lnTo>
                    <a:lnTo>
                      <a:pt x="1108" y="983"/>
                    </a:lnTo>
                    <a:lnTo>
                      <a:pt x="1170" y="893"/>
                    </a:lnTo>
                    <a:lnTo>
                      <a:pt x="1250" y="661"/>
                    </a:lnTo>
                    <a:lnTo>
                      <a:pt x="1242" y="545"/>
                    </a:lnTo>
                    <a:lnTo>
                      <a:pt x="1224" y="429"/>
                    </a:lnTo>
                    <a:lnTo>
                      <a:pt x="1117" y="224"/>
                    </a:lnTo>
                    <a:lnTo>
                      <a:pt x="1027" y="143"/>
                    </a:lnTo>
                    <a:lnTo>
                      <a:pt x="929" y="72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3831949" y="3299606"/>
                <a:ext cx="32879" cy="3420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0" extrusionOk="0">
                    <a:moveTo>
                      <a:pt x="367" y="0"/>
                    </a:moveTo>
                    <a:lnTo>
                      <a:pt x="287" y="9"/>
                    </a:lnTo>
                    <a:lnTo>
                      <a:pt x="215" y="18"/>
                    </a:lnTo>
                    <a:lnTo>
                      <a:pt x="99" y="81"/>
                    </a:lnTo>
                    <a:lnTo>
                      <a:pt x="28" y="188"/>
                    </a:lnTo>
                    <a:lnTo>
                      <a:pt x="1" y="304"/>
                    </a:lnTo>
                    <a:lnTo>
                      <a:pt x="10" y="429"/>
                    </a:lnTo>
                    <a:lnTo>
                      <a:pt x="63" y="545"/>
                    </a:lnTo>
                    <a:lnTo>
                      <a:pt x="153" y="625"/>
                    </a:lnTo>
                    <a:lnTo>
                      <a:pt x="278" y="670"/>
                    </a:lnTo>
                    <a:lnTo>
                      <a:pt x="349" y="670"/>
                    </a:lnTo>
                    <a:lnTo>
                      <a:pt x="430" y="661"/>
                    </a:lnTo>
                    <a:lnTo>
                      <a:pt x="546" y="590"/>
                    </a:lnTo>
                    <a:lnTo>
                      <a:pt x="617" y="491"/>
                    </a:lnTo>
                    <a:lnTo>
                      <a:pt x="644" y="366"/>
                    </a:lnTo>
                    <a:lnTo>
                      <a:pt x="635" y="241"/>
                    </a:lnTo>
                    <a:lnTo>
                      <a:pt x="581" y="134"/>
                    </a:lnTo>
                    <a:lnTo>
                      <a:pt x="492" y="45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  <p:sp>
          <p:nvSpPr>
            <p:cNvPr id="488" name="Google Shape;488;p18"/>
            <p:cNvSpPr/>
            <p:nvPr/>
          </p:nvSpPr>
          <p:spPr>
            <a:xfrm>
              <a:off x="5943790" y="3454602"/>
              <a:ext cx="93441" cy="118247"/>
            </a:xfrm>
            <a:custGeom>
              <a:avLst/>
              <a:gdLst/>
              <a:ahLst/>
              <a:cxnLst/>
              <a:rect l="l" t="t" r="r" b="b"/>
              <a:pathLst>
                <a:path w="1341" h="1697" extrusionOk="0">
                  <a:moveTo>
                    <a:pt x="920" y="0"/>
                  </a:moveTo>
                  <a:lnTo>
                    <a:pt x="920" y="179"/>
                  </a:lnTo>
                  <a:lnTo>
                    <a:pt x="849" y="509"/>
                  </a:lnTo>
                  <a:lnTo>
                    <a:pt x="715" y="786"/>
                  </a:lnTo>
                  <a:lnTo>
                    <a:pt x="554" y="1018"/>
                  </a:lnTo>
                  <a:lnTo>
                    <a:pt x="117" y="1411"/>
                  </a:lnTo>
                  <a:lnTo>
                    <a:pt x="1" y="1474"/>
                  </a:lnTo>
                  <a:lnTo>
                    <a:pt x="563" y="1697"/>
                  </a:lnTo>
                  <a:lnTo>
                    <a:pt x="706" y="1581"/>
                  </a:lnTo>
                  <a:lnTo>
                    <a:pt x="929" y="1340"/>
                  </a:lnTo>
                  <a:lnTo>
                    <a:pt x="1162" y="973"/>
                  </a:lnTo>
                  <a:lnTo>
                    <a:pt x="1340" y="348"/>
                  </a:lnTo>
                  <a:lnTo>
                    <a:pt x="1331" y="241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6040588" y="3026303"/>
              <a:ext cx="102151" cy="116993"/>
            </a:xfrm>
            <a:custGeom>
              <a:avLst/>
              <a:gdLst/>
              <a:ahLst/>
              <a:cxnLst/>
              <a:rect l="l" t="t" r="r" b="b"/>
              <a:pathLst>
                <a:path w="1466" h="1679" extrusionOk="0">
                  <a:moveTo>
                    <a:pt x="403" y="0"/>
                  </a:moveTo>
                  <a:lnTo>
                    <a:pt x="1" y="456"/>
                  </a:lnTo>
                  <a:lnTo>
                    <a:pt x="55" y="625"/>
                  </a:lnTo>
                  <a:lnTo>
                    <a:pt x="206" y="920"/>
                  </a:lnTo>
                  <a:lnTo>
                    <a:pt x="474" y="1268"/>
                  </a:lnTo>
                  <a:lnTo>
                    <a:pt x="992" y="1643"/>
                  </a:lnTo>
                  <a:lnTo>
                    <a:pt x="1090" y="1679"/>
                  </a:lnTo>
                  <a:lnTo>
                    <a:pt x="1465" y="1375"/>
                  </a:lnTo>
                  <a:lnTo>
                    <a:pt x="1296" y="1304"/>
                  </a:lnTo>
                  <a:lnTo>
                    <a:pt x="1010" y="1125"/>
                  </a:lnTo>
                  <a:lnTo>
                    <a:pt x="796" y="911"/>
                  </a:lnTo>
                  <a:lnTo>
                    <a:pt x="635" y="679"/>
                  </a:lnTo>
                  <a:lnTo>
                    <a:pt x="421" y="13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698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</p:grpSp>
      <p:cxnSp>
        <p:nvCxnSpPr>
          <p:cNvPr id="490" name="Google Shape;490;p18"/>
          <p:cNvCxnSpPr>
            <a:stCxn id="422" idx="3"/>
          </p:cNvCxnSpPr>
          <p:nvPr/>
        </p:nvCxnSpPr>
        <p:spPr>
          <a:xfrm>
            <a:off x="4400864" y="4147400"/>
            <a:ext cx="6515200" cy="2368000"/>
          </a:xfrm>
          <a:prstGeom prst="bentConnector3">
            <a:avLst>
              <a:gd name="adj1" fmla="val 9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91" name="Google Shape;491;p18"/>
          <p:cNvCxnSpPr>
            <a:stCxn id="416" idx="3"/>
          </p:cNvCxnSpPr>
          <p:nvPr/>
        </p:nvCxnSpPr>
        <p:spPr>
          <a:xfrm flipV="1">
            <a:off x="4997098" y="9595152"/>
            <a:ext cx="6431753" cy="896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92" name="Google Shape;492;p18"/>
          <p:cNvCxnSpPr/>
          <p:nvPr/>
        </p:nvCxnSpPr>
        <p:spPr>
          <a:xfrm>
            <a:off x="5063208" y="7434064"/>
            <a:ext cx="4313720" cy="98315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93" name="Google Shape;493;p18"/>
          <p:cNvCxnSpPr/>
          <p:nvPr/>
        </p:nvCxnSpPr>
        <p:spPr>
          <a:xfrm rot="10800000" flipV="1">
            <a:off x="12630400" y="4193704"/>
            <a:ext cx="5394248" cy="32072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94" name="Google Shape;494;p18"/>
          <p:cNvCxnSpPr>
            <a:stCxn id="425" idx="1"/>
          </p:cNvCxnSpPr>
          <p:nvPr/>
        </p:nvCxnSpPr>
        <p:spPr>
          <a:xfrm rot="10800000">
            <a:off x="15944800" y="8886867"/>
            <a:ext cx="4038400" cy="1981600"/>
          </a:xfrm>
          <a:prstGeom prst="bentConnector3">
            <a:avLst>
              <a:gd name="adj1" fmla="val 6320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95" name="Google Shape;495;p18"/>
          <p:cNvCxnSpPr>
            <a:stCxn id="428" idx="1"/>
          </p:cNvCxnSpPr>
          <p:nvPr/>
        </p:nvCxnSpPr>
        <p:spPr>
          <a:xfrm rot="10800000">
            <a:off x="14801600" y="6886341"/>
            <a:ext cx="5181600" cy="621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414" grpId="0" animBg="1"/>
      <p:bldP spid="416" grpId="0"/>
      <p:bldP spid="419" grpId="0"/>
      <p:bldP spid="422" grpId="1"/>
      <p:bldP spid="428" grpId="0"/>
      <p:bldP spid="4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az 178" descr="strawberries-g1a81e8b41_1920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0" y="-72516"/>
            <a:ext cx="24384000" cy="13788516"/>
          </a:xfrm>
          <a:prstGeom prst="rect">
            <a:avLst/>
          </a:prstGeom>
        </p:spPr>
      </p:pic>
      <p:sp>
        <p:nvSpPr>
          <p:cNvPr id="180" name="Prostokąt 179"/>
          <p:cNvSpPr/>
          <p:nvPr/>
        </p:nvSpPr>
        <p:spPr>
          <a:xfrm>
            <a:off x="1102768" y="-342800"/>
            <a:ext cx="21890432" cy="3113584"/>
          </a:xfrm>
          <a:prstGeom prst="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49" name="5 porcji warzyw, owocуw lub soku codziennie, czyli rady jak się odżywiać"/>
          <p:cNvSpPr txBox="1">
            <a:spLocks noGrp="1"/>
          </p:cNvSpPr>
          <p:nvPr>
            <p:ph type="title" idx="4294967295"/>
          </p:nvPr>
        </p:nvSpPr>
        <p:spPr>
          <a:xfrm>
            <a:off x="2219495" y="-415783"/>
            <a:ext cx="19621501" cy="3429001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</a:defRPr>
            </a:lvl1pPr>
          </a:lstStyle>
          <a:p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porcji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warzyw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dirty="0" err="1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owoc</a:t>
            </a:r>
            <a:r>
              <a:rPr lang="pl-PL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ó</a:t>
            </a:r>
            <a:r>
              <a:rPr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lub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soku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codziennie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czyli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rady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się</a:t>
            </a:r>
            <a:r>
              <a:rPr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odżywiać</a:t>
            </a:r>
            <a:endParaRPr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0" name="Szklanka soku (200 ml) może stanowić jedną porcję warzyw lub owocуw dziennie.…"/>
          <p:cNvSpPr txBox="1">
            <a:spLocks noGrp="1"/>
          </p:cNvSpPr>
          <p:nvPr>
            <p:ph type="body" idx="4294967295"/>
          </p:nvPr>
        </p:nvSpPr>
        <p:spPr>
          <a:xfrm>
            <a:off x="742728" y="3545632"/>
            <a:ext cx="23186576" cy="8573957"/>
          </a:xfrm>
          <a:prstGeom prst="rect">
            <a:avLst/>
          </a:prstGeom>
          <a:solidFill>
            <a:srgbClr val="FFFFFF"/>
          </a:solidFill>
        </p:spPr>
        <p:txBody>
          <a:bodyPr anchor="t">
            <a:noAutofit/>
          </a:bodyPr>
          <a:lstStyle/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800" dirty="0" err="1" smtClean="0">
                <a:latin typeface="Calibri" pitchFamily="34" charset="0"/>
                <a:cs typeface="Calibri" pitchFamily="34" charset="0"/>
              </a:rPr>
              <a:t>Szklanka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soku</a:t>
            </a:r>
            <a:r>
              <a:rPr sz="4800" dirty="0">
                <a:latin typeface="Calibri" pitchFamily="34" charset="0"/>
                <a:cs typeface="Calibri" pitchFamily="34" charset="0"/>
              </a:rPr>
              <a:t> (200 ml)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może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stanowić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jedną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porcję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warzyw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lub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owocуw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dziennie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.</a:t>
            </a:r>
            <a:endParaRPr sz="4800" dirty="0">
              <a:latin typeface="Calibri" pitchFamily="34" charset="0"/>
              <a:cs typeface="Calibri" pitchFamily="34" charset="0"/>
            </a:endParaRPr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800" dirty="0" err="1">
                <a:latin typeface="Calibri" pitchFamily="34" charset="0"/>
                <a:cs typeface="Calibri" pitchFamily="34" charset="0"/>
              </a:rPr>
              <a:t>Pamiętaj</a:t>
            </a:r>
            <a:r>
              <a:rPr sz="4800" dirty="0">
                <a:latin typeface="Calibri" pitchFamily="34" charset="0"/>
                <a:cs typeface="Calibri" pitchFamily="34" charset="0"/>
              </a:rPr>
              <a:t> o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sezonowości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warzyw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owocуw</a:t>
            </a:r>
            <a:r>
              <a:rPr sz="4800" dirty="0">
                <a:latin typeface="Calibri" pitchFamily="34" charset="0"/>
                <a:cs typeface="Calibri" pitchFamily="34" charset="0"/>
              </a:rPr>
              <a:t> –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każda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pora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roku</a:t>
            </a:r>
            <a:r>
              <a:rPr sz="4800" dirty="0">
                <a:latin typeface="Calibri" pitchFamily="34" charset="0"/>
                <a:cs typeface="Calibri" pitchFamily="34" charset="0"/>
              </a:rPr>
              <a:t> jest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bogata</a:t>
            </a:r>
            <a:r>
              <a:rPr sz="4800" dirty="0">
                <a:latin typeface="Calibri" pitchFamily="34" charset="0"/>
                <a:cs typeface="Calibri" pitchFamily="34" charset="0"/>
              </a:rPr>
              <a:t> w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inne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 smtClean="0">
                <a:latin typeface="Calibri" pitchFamily="34" charset="0"/>
                <a:cs typeface="Calibri" pitchFamily="34" charset="0"/>
              </a:rPr>
              <a:t>warzywa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czy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owoce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.</a:t>
            </a:r>
            <a:endParaRPr sz="4800" dirty="0">
              <a:latin typeface="Calibri" pitchFamily="34" charset="0"/>
              <a:cs typeface="Calibri" pitchFamily="34" charset="0"/>
            </a:endParaRPr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800" dirty="0" err="1">
                <a:latin typeface="Calibri" pitchFamily="34" charset="0"/>
                <a:cs typeface="Calibri" pitchFamily="34" charset="0"/>
              </a:rPr>
              <a:t>Dziennie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powinieneś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spożywać</a:t>
            </a:r>
            <a:r>
              <a:rPr sz="4800" dirty="0">
                <a:latin typeface="Calibri" pitchFamily="34" charset="0"/>
                <a:cs typeface="Calibri" pitchFamily="34" charset="0"/>
              </a:rPr>
              <a:t> co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najmniej</a:t>
            </a:r>
            <a:r>
              <a:rPr sz="4800" dirty="0">
                <a:latin typeface="Calibri" pitchFamily="34" charset="0"/>
                <a:cs typeface="Calibri" pitchFamily="34" charset="0"/>
              </a:rPr>
              <a:t> 400 g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warzyw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owoców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.</a:t>
            </a:r>
            <a:endParaRPr sz="4800" dirty="0">
              <a:latin typeface="Calibri" pitchFamily="34" charset="0"/>
              <a:cs typeface="Calibri" pitchFamily="34" charset="0"/>
            </a:endParaRPr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800" dirty="0" err="1">
                <a:latin typeface="Calibri" pitchFamily="34" charset="0"/>
                <a:cs typeface="Calibri" pitchFamily="34" charset="0"/>
              </a:rPr>
              <a:t>Jedna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porcja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warzyw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owocуw</a:t>
            </a:r>
            <a:r>
              <a:rPr sz="4800" dirty="0">
                <a:latin typeface="Calibri" pitchFamily="34" charset="0"/>
                <a:cs typeface="Calibri" pitchFamily="34" charset="0"/>
              </a:rPr>
              <a:t> to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od</a:t>
            </a:r>
            <a:r>
              <a:rPr sz="4800" dirty="0">
                <a:latin typeface="Calibri" pitchFamily="34" charset="0"/>
                <a:cs typeface="Calibri" pitchFamily="34" charset="0"/>
              </a:rPr>
              <a:t> 80 g do 100 g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.</a:t>
            </a:r>
            <a:endParaRPr sz="4800" dirty="0">
              <a:latin typeface="Calibri" pitchFamily="34" charset="0"/>
              <a:cs typeface="Calibri" pitchFamily="34" charset="0"/>
            </a:endParaRPr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800" dirty="0" err="1">
                <a:latin typeface="Calibri" pitchFamily="34" charset="0"/>
                <a:cs typeface="Calibri" pitchFamily="34" charset="0"/>
              </a:rPr>
              <a:t>Soki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owocowe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warzywne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zachowują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większość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wartości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endParaRPr lang="pl-PL" sz="4800" dirty="0" smtClean="0">
              <a:latin typeface="Calibri" pitchFamily="34" charset="0"/>
              <a:cs typeface="Calibri" pitchFamily="34" charset="0"/>
            </a:endParaRPr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800" dirty="0" err="1" smtClean="0">
                <a:latin typeface="Calibri" pitchFamily="34" charset="0"/>
                <a:cs typeface="Calibri" pitchFamily="34" charset="0"/>
              </a:rPr>
              <a:t>zawartych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>
                <a:latin typeface="Calibri" pitchFamily="34" charset="0"/>
                <a:cs typeface="Calibri" pitchFamily="34" charset="0"/>
              </a:rPr>
              <a:t>w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świeżych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owocach</a:t>
            </a:r>
            <a:r>
              <a:rPr sz="4800" dirty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4800" dirty="0" err="1">
                <a:latin typeface="Calibri" pitchFamily="34" charset="0"/>
                <a:cs typeface="Calibri" pitchFamily="34" charset="0"/>
              </a:rPr>
              <a:t>warzywach</a:t>
            </a:r>
            <a:r>
              <a:rPr sz="4800" dirty="0" smtClean="0">
                <a:latin typeface="Calibri" pitchFamily="34" charset="0"/>
                <a:cs typeface="Calibri" pitchFamily="34" charset="0"/>
              </a:rPr>
              <a:t>.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Obraz 368" descr="strawberries-g1a81e8b41_1920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0" y="-72516"/>
            <a:ext cx="24384000" cy="1378851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86744" y="809329"/>
            <a:ext cx="21674408" cy="80945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 smtClean="0"/>
              <a:t>6. Prosta zasada 5 porcji warzyw, owoców lub soku codziennie, ułatwi Tobie i całej Twojej rodzinie regularne wzbogacanie diety o naturalne produkty.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 smtClean="0"/>
              <a:t>7. Jedna porcja (200 ml) soku z </a:t>
            </a:r>
            <a:r>
              <a:rPr lang="pl-PL" sz="4000" dirty="0" err="1" smtClean="0"/>
              <a:t>owocуw</a:t>
            </a:r>
            <a:r>
              <a:rPr lang="pl-PL" sz="4000" dirty="0" smtClean="0"/>
              <a:t> cytrusowych pokrywa całkowite dzienne zapotrzebowanie na witaminę C. 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 smtClean="0"/>
              <a:t>8. Staraj się urozmaicać swoją dietę warzywami i owocami z różnych</a:t>
            </a:r>
          </a:p>
          <a:p>
            <a:pPr marL="590550" indent="3810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 smtClean="0"/>
              <a:t> grup kolorystycznych.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 smtClean="0"/>
              <a:t>9. Nie traktuj warzyw tylko jako dodatek do głównych dań </a:t>
            </a:r>
          </a:p>
          <a:p>
            <a:pPr marL="590550" indent="3810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 smtClean="0"/>
              <a:t>– niech warzywa będą dla Ciebie często osobnym posiłkiem.</a:t>
            </a:r>
          </a:p>
          <a:p>
            <a:pPr marL="590550" indent="3810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sz="4000" dirty="0" smtClean="0"/>
          </a:p>
        </p:txBody>
      </p:sp>
      <p:grpSp>
        <p:nvGrpSpPr>
          <p:cNvPr id="3" name="Graphic 216">
            <a:extLst>
              <a:ext uri="{FF2B5EF4-FFF2-40B4-BE49-F238E27FC236}">
                <a16:creationId xmlns:a16="http://schemas.microsoft.com/office/drawing/2014/main" xmlns="" id="{7FD9A49A-8BB9-4E64-B574-3E6117F9BA37}"/>
              </a:ext>
            </a:extLst>
          </p:cNvPr>
          <p:cNvGrpSpPr/>
          <p:nvPr/>
        </p:nvGrpSpPr>
        <p:grpSpPr>
          <a:xfrm rot="218890">
            <a:off x="1399326" y="8250669"/>
            <a:ext cx="5455558" cy="4968419"/>
            <a:chOff x="5167283" y="2590800"/>
            <a:chExt cx="1855900" cy="1678876"/>
          </a:xfrm>
        </p:grpSpPr>
        <p:sp>
          <p:nvSpPr>
            <p:cNvPr id="4" name="Freeform: Shape 505">
              <a:extLst>
                <a:ext uri="{FF2B5EF4-FFF2-40B4-BE49-F238E27FC236}">
                  <a16:creationId xmlns:a16="http://schemas.microsoft.com/office/drawing/2014/main" xmlns="" id="{792186E9-3C1C-4529-862E-C8F1F1560C99}"/>
                </a:ext>
              </a:extLst>
            </p:cNvPr>
            <p:cNvSpPr/>
            <p:nvPr/>
          </p:nvSpPr>
          <p:spPr>
            <a:xfrm>
              <a:off x="5172067" y="3076726"/>
              <a:ext cx="1836541" cy="424613"/>
            </a:xfrm>
            <a:custGeom>
              <a:avLst/>
              <a:gdLst>
                <a:gd name="connsiteX0" fmla="*/ 1819473 w 1836541"/>
                <a:gd name="connsiteY0" fmla="*/ 214923 h 424613"/>
                <a:gd name="connsiteX1" fmla="*/ 1609256 w 1836541"/>
                <a:gd name="connsiteY1" fmla="*/ 90050 h 424613"/>
                <a:gd name="connsiteX2" fmla="*/ 1177964 w 1836541"/>
                <a:gd name="connsiteY2" fmla="*/ 7564 h 424613"/>
                <a:gd name="connsiteX3" fmla="*/ 603797 w 1836541"/>
                <a:gd name="connsiteY3" fmla="*/ 20518 h 424613"/>
                <a:gd name="connsiteX4" fmla="*/ 338050 w 1836541"/>
                <a:gd name="connsiteY4" fmla="*/ 51569 h 424613"/>
                <a:gd name="connsiteX5" fmla="*/ 126309 w 1836541"/>
                <a:gd name="connsiteY5" fmla="*/ 96337 h 424613"/>
                <a:gd name="connsiteX6" fmla="*/ 53443 w 1836541"/>
                <a:gd name="connsiteY6" fmla="*/ 124816 h 424613"/>
                <a:gd name="connsiteX7" fmla="*/ 9913 w 1836541"/>
                <a:gd name="connsiteY7" fmla="*/ 157963 h 424613"/>
                <a:gd name="connsiteX8" fmla="*/ 41727 w 1836541"/>
                <a:gd name="connsiteY8" fmla="*/ 261500 h 424613"/>
                <a:gd name="connsiteX9" fmla="*/ 198223 w 1836541"/>
                <a:gd name="connsiteY9" fmla="*/ 341129 h 424613"/>
                <a:gd name="connsiteX10" fmla="*/ 391104 w 1836541"/>
                <a:gd name="connsiteY10" fmla="*/ 380658 h 424613"/>
                <a:gd name="connsiteX11" fmla="*/ 464827 w 1836541"/>
                <a:gd name="connsiteY11" fmla="*/ 391707 h 424613"/>
                <a:gd name="connsiteX12" fmla="*/ 844303 w 1836541"/>
                <a:gd name="connsiteY12" fmla="*/ 421425 h 424613"/>
                <a:gd name="connsiteX13" fmla="*/ 1281691 w 1836541"/>
                <a:gd name="connsiteY13" fmla="*/ 420187 h 424613"/>
                <a:gd name="connsiteX14" fmla="*/ 1620305 w 1836541"/>
                <a:gd name="connsiteY14" fmla="*/ 389897 h 424613"/>
                <a:gd name="connsiteX15" fmla="*/ 1781754 w 1836541"/>
                <a:gd name="connsiteY15" fmla="*/ 329604 h 424613"/>
                <a:gd name="connsiteX16" fmla="*/ 1834332 w 1836541"/>
                <a:gd name="connsiteY16" fmla="*/ 275692 h 424613"/>
                <a:gd name="connsiteX17" fmla="*/ 1819473 w 1836541"/>
                <a:gd name="connsiteY17" fmla="*/ 214923 h 424613"/>
                <a:gd name="connsiteX18" fmla="*/ 1797375 w 1836541"/>
                <a:gd name="connsiteY18" fmla="*/ 274645 h 424613"/>
                <a:gd name="connsiteX19" fmla="*/ 1716031 w 1836541"/>
                <a:gd name="connsiteY19" fmla="*/ 325699 h 424613"/>
                <a:gd name="connsiteX20" fmla="*/ 1629925 w 1836541"/>
                <a:gd name="connsiteY20" fmla="*/ 356750 h 424613"/>
                <a:gd name="connsiteX21" fmla="*/ 1508386 w 1836541"/>
                <a:gd name="connsiteY21" fmla="*/ 376753 h 424613"/>
                <a:gd name="connsiteX22" fmla="*/ 1335698 w 1836541"/>
                <a:gd name="connsiteY22" fmla="*/ 390373 h 424613"/>
                <a:gd name="connsiteX23" fmla="*/ 914407 w 1836541"/>
                <a:gd name="connsiteY23" fmla="*/ 397231 h 424613"/>
                <a:gd name="connsiteX24" fmla="*/ 520168 w 1836541"/>
                <a:gd name="connsiteY24" fmla="*/ 375324 h 424613"/>
                <a:gd name="connsiteX25" fmla="*/ 445587 w 1836541"/>
                <a:gd name="connsiteY25" fmla="*/ 365418 h 424613"/>
                <a:gd name="connsiteX26" fmla="*/ 282614 w 1836541"/>
                <a:gd name="connsiteY26" fmla="*/ 335033 h 424613"/>
                <a:gd name="connsiteX27" fmla="*/ 97734 w 1836541"/>
                <a:gd name="connsiteY27" fmla="*/ 263596 h 424613"/>
                <a:gd name="connsiteX28" fmla="*/ 55157 w 1836541"/>
                <a:gd name="connsiteY28" fmla="*/ 197587 h 424613"/>
                <a:gd name="connsiteX29" fmla="*/ 105544 w 1836541"/>
                <a:gd name="connsiteY29" fmla="*/ 143295 h 424613"/>
                <a:gd name="connsiteX30" fmla="*/ 279757 w 1836541"/>
                <a:gd name="connsiteY30" fmla="*/ 91384 h 424613"/>
                <a:gd name="connsiteX31" fmla="*/ 521692 w 1836541"/>
                <a:gd name="connsiteY31" fmla="*/ 57094 h 424613"/>
                <a:gd name="connsiteX32" fmla="*/ 788868 w 1836541"/>
                <a:gd name="connsiteY32" fmla="*/ 34043 h 424613"/>
                <a:gd name="connsiteX33" fmla="*/ 1080714 w 1836541"/>
                <a:gd name="connsiteY33" fmla="*/ 27185 h 424613"/>
                <a:gd name="connsiteX34" fmla="*/ 1546296 w 1836541"/>
                <a:gd name="connsiteY34" fmla="*/ 92241 h 424613"/>
                <a:gd name="connsiteX35" fmla="*/ 1697839 w 1836541"/>
                <a:gd name="connsiteY35" fmla="*/ 141580 h 424613"/>
                <a:gd name="connsiteX36" fmla="*/ 1791469 w 1836541"/>
                <a:gd name="connsiteY36" fmla="*/ 212256 h 424613"/>
                <a:gd name="connsiteX37" fmla="*/ 1797375 w 1836541"/>
                <a:gd name="connsiteY37" fmla="*/ 274645 h 42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36541" h="424613">
                  <a:moveTo>
                    <a:pt x="1819473" y="214923"/>
                  </a:moveTo>
                  <a:cubicBezTo>
                    <a:pt x="1771943" y="144343"/>
                    <a:pt x="1686504" y="115387"/>
                    <a:pt x="1609256" y="90050"/>
                  </a:cubicBezTo>
                  <a:cubicBezTo>
                    <a:pt x="1470001" y="44425"/>
                    <a:pt x="1323792" y="19756"/>
                    <a:pt x="1177964" y="7564"/>
                  </a:cubicBezTo>
                  <a:cubicBezTo>
                    <a:pt x="986321" y="-8438"/>
                    <a:pt x="794869" y="3373"/>
                    <a:pt x="603797" y="20518"/>
                  </a:cubicBezTo>
                  <a:cubicBezTo>
                    <a:pt x="515024" y="28519"/>
                    <a:pt x="426251" y="38044"/>
                    <a:pt x="338050" y="51569"/>
                  </a:cubicBezTo>
                  <a:cubicBezTo>
                    <a:pt x="266898" y="62428"/>
                    <a:pt x="195270" y="75096"/>
                    <a:pt x="126309" y="96337"/>
                  </a:cubicBezTo>
                  <a:cubicBezTo>
                    <a:pt x="101449" y="103957"/>
                    <a:pt x="76588" y="112815"/>
                    <a:pt x="53443" y="124816"/>
                  </a:cubicBezTo>
                  <a:cubicBezTo>
                    <a:pt x="37441" y="133198"/>
                    <a:pt x="20962" y="143390"/>
                    <a:pt x="9913" y="157963"/>
                  </a:cubicBezTo>
                  <a:cubicBezTo>
                    <a:pt x="-16947" y="193111"/>
                    <a:pt x="16581" y="236068"/>
                    <a:pt x="41727" y="261500"/>
                  </a:cubicBezTo>
                  <a:cubicBezTo>
                    <a:pt x="83256" y="303601"/>
                    <a:pt x="142501" y="325032"/>
                    <a:pt x="198223" y="341129"/>
                  </a:cubicBezTo>
                  <a:cubicBezTo>
                    <a:pt x="261278" y="359322"/>
                    <a:pt x="326239" y="370752"/>
                    <a:pt x="391104" y="380658"/>
                  </a:cubicBezTo>
                  <a:cubicBezTo>
                    <a:pt x="415678" y="384373"/>
                    <a:pt x="440253" y="387897"/>
                    <a:pt x="464827" y="391707"/>
                  </a:cubicBezTo>
                  <a:cubicBezTo>
                    <a:pt x="590081" y="411328"/>
                    <a:pt x="717716" y="417424"/>
                    <a:pt x="844303" y="421425"/>
                  </a:cubicBezTo>
                  <a:cubicBezTo>
                    <a:pt x="990036" y="425997"/>
                    <a:pt x="1135959" y="425711"/>
                    <a:pt x="1281691" y="420187"/>
                  </a:cubicBezTo>
                  <a:cubicBezTo>
                    <a:pt x="1394372" y="415900"/>
                    <a:pt x="1509244" y="411233"/>
                    <a:pt x="1620305" y="389897"/>
                  </a:cubicBezTo>
                  <a:cubicBezTo>
                    <a:pt x="1676407" y="379134"/>
                    <a:pt x="1732795" y="358941"/>
                    <a:pt x="1781754" y="329604"/>
                  </a:cubicBezTo>
                  <a:cubicBezTo>
                    <a:pt x="1802709" y="317031"/>
                    <a:pt x="1826521" y="300172"/>
                    <a:pt x="1834332" y="275692"/>
                  </a:cubicBezTo>
                  <a:cubicBezTo>
                    <a:pt x="1840999" y="253880"/>
                    <a:pt x="1831570" y="232925"/>
                    <a:pt x="1819473" y="214923"/>
                  </a:cubicBezTo>
                  <a:close/>
                  <a:moveTo>
                    <a:pt x="1797375" y="274645"/>
                  </a:moveTo>
                  <a:cubicBezTo>
                    <a:pt x="1775753" y="298171"/>
                    <a:pt x="1744892" y="313030"/>
                    <a:pt x="1716031" y="325699"/>
                  </a:cubicBezTo>
                  <a:cubicBezTo>
                    <a:pt x="1688218" y="337891"/>
                    <a:pt x="1659358" y="349225"/>
                    <a:pt x="1629925" y="356750"/>
                  </a:cubicBezTo>
                  <a:cubicBezTo>
                    <a:pt x="1590206" y="366942"/>
                    <a:pt x="1549058" y="372181"/>
                    <a:pt x="1508386" y="376753"/>
                  </a:cubicBezTo>
                  <a:cubicBezTo>
                    <a:pt x="1451046" y="383230"/>
                    <a:pt x="1393324" y="387325"/>
                    <a:pt x="1335698" y="390373"/>
                  </a:cubicBezTo>
                  <a:cubicBezTo>
                    <a:pt x="1195395" y="397898"/>
                    <a:pt x="1054806" y="399613"/>
                    <a:pt x="914407" y="397231"/>
                  </a:cubicBezTo>
                  <a:cubicBezTo>
                    <a:pt x="782867" y="395041"/>
                    <a:pt x="650946" y="389897"/>
                    <a:pt x="520168" y="375324"/>
                  </a:cubicBezTo>
                  <a:cubicBezTo>
                    <a:pt x="495212" y="372562"/>
                    <a:pt x="470352" y="369323"/>
                    <a:pt x="445587" y="365418"/>
                  </a:cubicBezTo>
                  <a:cubicBezTo>
                    <a:pt x="390437" y="356750"/>
                    <a:pt x="336716" y="348749"/>
                    <a:pt x="282614" y="335033"/>
                  </a:cubicBezTo>
                  <a:cubicBezTo>
                    <a:pt x="215558" y="317983"/>
                    <a:pt x="150883" y="299029"/>
                    <a:pt x="97734" y="263596"/>
                  </a:cubicBezTo>
                  <a:cubicBezTo>
                    <a:pt x="66968" y="243022"/>
                    <a:pt x="53252" y="222067"/>
                    <a:pt x="55157" y="197587"/>
                  </a:cubicBezTo>
                  <a:cubicBezTo>
                    <a:pt x="57348" y="170251"/>
                    <a:pt x="77731" y="154915"/>
                    <a:pt x="105544" y="143295"/>
                  </a:cubicBezTo>
                  <a:cubicBezTo>
                    <a:pt x="163075" y="119387"/>
                    <a:pt x="218797" y="102814"/>
                    <a:pt x="279757" y="91384"/>
                  </a:cubicBezTo>
                  <a:cubicBezTo>
                    <a:pt x="359862" y="76334"/>
                    <a:pt x="440729" y="65857"/>
                    <a:pt x="521692" y="57094"/>
                  </a:cubicBezTo>
                  <a:cubicBezTo>
                    <a:pt x="610560" y="47473"/>
                    <a:pt x="699714" y="40139"/>
                    <a:pt x="788868" y="34043"/>
                  </a:cubicBezTo>
                  <a:cubicBezTo>
                    <a:pt x="886118" y="27376"/>
                    <a:pt x="983273" y="23851"/>
                    <a:pt x="1080714" y="27185"/>
                  </a:cubicBezTo>
                  <a:cubicBezTo>
                    <a:pt x="1237400" y="32519"/>
                    <a:pt x="1394563" y="52236"/>
                    <a:pt x="1546296" y="92241"/>
                  </a:cubicBezTo>
                  <a:cubicBezTo>
                    <a:pt x="1597636" y="105766"/>
                    <a:pt x="1648594" y="121673"/>
                    <a:pt x="1697839" y="141580"/>
                  </a:cubicBezTo>
                  <a:cubicBezTo>
                    <a:pt x="1727842" y="153772"/>
                    <a:pt x="1771657" y="180633"/>
                    <a:pt x="1791469" y="212256"/>
                  </a:cubicBezTo>
                  <a:cubicBezTo>
                    <a:pt x="1802899" y="230639"/>
                    <a:pt x="1811472" y="259309"/>
                    <a:pt x="1797375" y="2746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" name="Graphic 216">
              <a:extLst>
                <a:ext uri="{FF2B5EF4-FFF2-40B4-BE49-F238E27FC236}">
                  <a16:creationId xmlns:a16="http://schemas.microsoft.com/office/drawing/2014/main" xmlns="" id="{BC66FB42-9F8A-4264-9DB6-09DF1AD63492}"/>
                </a:ext>
              </a:extLst>
            </p:cNvPr>
            <p:cNvGrpSpPr/>
            <p:nvPr/>
          </p:nvGrpSpPr>
          <p:grpSpPr>
            <a:xfrm>
              <a:off x="5167283" y="3074742"/>
              <a:ext cx="1855900" cy="1194934"/>
              <a:chOff x="5167283" y="3074742"/>
              <a:chExt cx="1855900" cy="1194934"/>
            </a:xfrm>
          </p:grpSpPr>
          <p:sp>
            <p:nvSpPr>
              <p:cNvPr id="157" name="Freeform: Shape 658">
                <a:extLst>
                  <a:ext uri="{FF2B5EF4-FFF2-40B4-BE49-F238E27FC236}">
                    <a16:creationId xmlns:a16="http://schemas.microsoft.com/office/drawing/2014/main" xmlns="" id="{93D3656D-191E-423B-AC84-D1A900FA1903}"/>
                  </a:ext>
                </a:extLst>
              </p:cNvPr>
              <p:cNvSpPr/>
              <p:nvPr/>
            </p:nvSpPr>
            <p:spPr>
              <a:xfrm>
                <a:off x="5375338" y="3913251"/>
                <a:ext cx="1398841" cy="356425"/>
              </a:xfrm>
              <a:custGeom>
                <a:avLst/>
                <a:gdLst>
                  <a:gd name="connsiteX0" fmla="*/ 1398842 w 1398841"/>
                  <a:gd name="connsiteY0" fmla="*/ 178213 h 356425"/>
                  <a:gd name="connsiteX1" fmla="*/ 699421 w 1398841"/>
                  <a:gd name="connsiteY1" fmla="*/ 356426 h 356425"/>
                  <a:gd name="connsiteX2" fmla="*/ 0 w 1398841"/>
                  <a:gd name="connsiteY2" fmla="*/ 178213 h 356425"/>
                  <a:gd name="connsiteX3" fmla="*/ 699421 w 1398841"/>
                  <a:gd name="connsiteY3" fmla="*/ 0 h 356425"/>
                  <a:gd name="connsiteX4" fmla="*/ 1398842 w 1398841"/>
                  <a:gd name="connsiteY4" fmla="*/ 178213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841" h="356425">
                    <a:moveTo>
                      <a:pt x="1398842" y="178213"/>
                    </a:moveTo>
                    <a:cubicBezTo>
                      <a:pt x="1398842" y="276637"/>
                      <a:pt x="1085700" y="356426"/>
                      <a:pt x="699421" y="356426"/>
                    </a:cubicBezTo>
                    <a:cubicBezTo>
                      <a:pt x="313141" y="356426"/>
                      <a:pt x="0" y="276637"/>
                      <a:pt x="0" y="178213"/>
                    </a:cubicBezTo>
                    <a:cubicBezTo>
                      <a:pt x="0" y="79789"/>
                      <a:pt x="313141" y="0"/>
                      <a:pt x="699421" y="0"/>
                    </a:cubicBezTo>
                    <a:cubicBezTo>
                      <a:pt x="1085700" y="0"/>
                      <a:pt x="1398842" y="79789"/>
                      <a:pt x="1398842" y="178213"/>
                    </a:cubicBezTo>
                    <a:close/>
                  </a:path>
                </a:pathLst>
              </a:custGeom>
              <a:solidFill>
                <a:srgbClr val="9E956A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8" name="Freeform: Shape 659">
                <a:extLst>
                  <a:ext uri="{FF2B5EF4-FFF2-40B4-BE49-F238E27FC236}">
                    <a16:creationId xmlns:a16="http://schemas.microsoft.com/office/drawing/2014/main" xmlns="" id="{687E4A4C-9D8A-45FF-8905-B4230F5976DE}"/>
                  </a:ext>
                </a:extLst>
              </p:cNvPr>
              <p:cNvSpPr/>
              <p:nvPr/>
            </p:nvSpPr>
            <p:spPr>
              <a:xfrm>
                <a:off x="5800819" y="3987260"/>
                <a:ext cx="523494" cy="168782"/>
              </a:xfrm>
              <a:custGeom>
                <a:avLst/>
                <a:gdLst>
                  <a:gd name="connsiteX0" fmla="*/ 523494 w 523494"/>
                  <a:gd name="connsiteY0" fmla="*/ 84392 h 168782"/>
                  <a:gd name="connsiteX1" fmla="*/ 261747 w 523494"/>
                  <a:gd name="connsiteY1" fmla="*/ 168783 h 168782"/>
                  <a:gd name="connsiteX2" fmla="*/ 0 w 523494"/>
                  <a:gd name="connsiteY2" fmla="*/ 84392 h 168782"/>
                  <a:gd name="connsiteX3" fmla="*/ 261747 w 523494"/>
                  <a:gd name="connsiteY3" fmla="*/ 0 h 168782"/>
                  <a:gd name="connsiteX4" fmla="*/ 523494 w 523494"/>
                  <a:gd name="connsiteY4" fmla="*/ 84392 h 16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168782">
                    <a:moveTo>
                      <a:pt x="523494" y="84392"/>
                    </a:moveTo>
                    <a:cubicBezTo>
                      <a:pt x="523494" y="131000"/>
                      <a:pt x="406306" y="168783"/>
                      <a:pt x="261747" y="168783"/>
                    </a:cubicBezTo>
                    <a:cubicBezTo>
                      <a:pt x="117188" y="168783"/>
                      <a:pt x="0" y="131000"/>
                      <a:pt x="0" y="84392"/>
                    </a:cubicBezTo>
                    <a:cubicBezTo>
                      <a:pt x="0" y="37783"/>
                      <a:pt x="117188" y="0"/>
                      <a:pt x="261747" y="0"/>
                    </a:cubicBezTo>
                    <a:cubicBezTo>
                      <a:pt x="406306" y="0"/>
                      <a:pt x="523494" y="37783"/>
                      <a:pt x="523494" y="84392"/>
                    </a:cubicBezTo>
                    <a:close/>
                  </a:path>
                </a:pathLst>
              </a:custGeom>
              <a:solidFill>
                <a:srgbClr val="5D7F5E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660">
                <a:extLst>
                  <a:ext uri="{FF2B5EF4-FFF2-40B4-BE49-F238E27FC236}">
                    <a16:creationId xmlns:a16="http://schemas.microsoft.com/office/drawing/2014/main" xmlns="" id="{D07BB079-93A1-40DE-A7C3-88C88AAE1ADD}"/>
                  </a:ext>
                </a:extLst>
              </p:cNvPr>
              <p:cNvSpPr/>
              <p:nvPr/>
            </p:nvSpPr>
            <p:spPr>
              <a:xfrm>
                <a:off x="5167283" y="3074742"/>
                <a:ext cx="1855900" cy="1135094"/>
              </a:xfrm>
              <a:custGeom>
                <a:avLst/>
                <a:gdLst>
                  <a:gd name="connsiteX0" fmla="*/ 1831305 w 1855900"/>
                  <a:gd name="connsiteY0" fmla="*/ 198524 h 1135094"/>
                  <a:gd name="connsiteX1" fmla="*/ 1743484 w 1855900"/>
                  <a:gd name="connsiteY1" fmla="*/ 142803 h 1135094"/>
                  <a:gd name="connsiteX2" fmla="*/ 1463640 w 1855900"/>
                  <a:gd name="connsiteY2" fmla="*/ 56411 h 1135094"/>
                  <a:gd name="connsiteX3" fmla="*/ 1167317 w 1855900"/>
                  <a:gd name="connsiteY3" fmla="*/ 5262 h 1135094"/>
                  <a:gd name="connsiteX4" fmla="*/ 615915 w 1855900"/>
                  <a:gd name="connsiteY4" fmla="*/ 23073 h 1135094"/>
                  <a:gd name="connsiteX5" fmla="*/ 265776 w 1855900"/>
                  <a:gd name="connsiteY5" fmla="*/ 69270 h 1135094"/>
                  <a:gd name="connsiteX6" fmla="*/ 79753 w 1855900"/>
                  <a:gd name="connsiteY6" fmla="*/ 119181 h 1135094"/>
                  <a:gd name="connsiteX7" fmla="*/ 7934 w 1855900"/>
                  <a:gd name="connsiteY7" fmla="*/ 160614 h 1135094"/>
                  <a:gd name="connsiteX8" fmla="*/ 6124 w 1855900"/>
                  <a:gd name="connsiteY8" fmla="*/ 242910 h 1135094"/>
                  <a:gd name="connsiteX9" fmla="*/ 50511 w 1855900"/>
                  <a:gd name="connsiteY9" fmla="*/ 424076 h 1135094"/>
                  <a:gd name="connsiteX10" fmla="*/ 305590 w 1855900"/>
                  <a:gd name="connsiteY10" fmla="*/ 886229 h 1135094"/>
                  <a:gd name="connsiteX11" fmla="*/ 598103 w 1855900"/>
                  <a:gd name="connsiteY11" fmla="*/ 1076919 h 1135094"/>
                  <a:gd name="connsiteX12" fmla="*/ 922048 w 1855900"/>
                  <a:gd name="connsiteY12" fmla="*/ 1134736 h 1135094"/>
                  <a:gd name="connsiteX13" fmla="*/ 1489357 w 1855900"/>
                  <a:gd name="connsiteY13" fmla="*/ 927282 h 1135094"/>
                  <a:gd name="connsiteX14" fmla="*/ 1685287 w 1855900"/>
                  <a:gd name="connsiteY14" fmla="*/ 729257 h 1135094"/>
                  <a:gd name="connsiteX15" fmla="*/ 1817875 w 1855900"/>
                  <a:gd name="connsiteY15" fmla="*/ 475797 h 1135094"/>
                  <a:gd name="connsiteX16" fmla="*/ 1852260 w 1855900"/>
                  <a:gd name="connsiteY16" fmla="*/ 311681 h 1135094"/>
                  <a:gd name="connsiteX17" fmla="*/ 1831305 w 1855900"/>
                  <a:gd name="connsiteY17" fmla="*/ 198524 h 1135094"/>
                  <a:gd name="connsiteX18" fmla="*/ 1559461 w 1855900"/>
                  <a:gd name="connsiteY18" fmla="*/ 811553 h 1135094"/>
                  <a:gd name="connsiteX19" fmla="*/ 1340005 w 1855900"/>
                  <a:gd name="connsiteY19" fmla="*/ 977859 h 1135094"/>
                  <a:gd name="connsiteX20" fmla="*/ 1059780 w 1855900"/>
                  <a:gd name="connsiteY20" fmla="*/ 1089397 h 1135094"/>
                  <a:gd name="connsiteX21" fmla="*/ 748217 w 1855900"/>
                  <a:gd name="connsiteY21" fmla="*/ 1103589 h 1135094"/>
                  <a:gd name="connsiteX22" fmla="*/ 447322 w 1855900"/>
                  <a:gd name="connsiteY22" fmla="*/ 982717 h 1135094"/>
                  <a:gd name="connsiteX23" fmla="*/ 244440 w 1855900"/>
                  <a:gd name="connsiteY23" fmla="*/ 776596 h 1135094"/>
                  <a:gd name="connsiteX24" fmla="*/ 125663 w 1855900"/>
                  <a:gd name="connsiteY24" fmla="*/ 541805 h 1135094"/>
                  <a:gd name="connsiteX25" fmla="*/ 38414 w 1855900"/>
                  <a:gd name="connsiteY25" fmla="*/ 209382 h 1135094"/>
                  <a:gd name="connsiteX26" fmla="*/ 36985 w 1855900"/>
                  <a:gd name="connsiteY26" fmla="*/ 199191 h 1135094"/>
                  <a:gd name="connsiteX27" fmla="*/ 36985 w 1855900"/>
                  <a:gd name="connsiteY27" fmla="*/ 198810 h 1135094"/>
                  <a:gd name="connsiteX28" fmla="*/ 38700 w 1855900"/>
                  <a:gd name="connsiteY28" fmla="*/ 193095 h 1135094"/>
                  <a:gd name="connsiteX29" fmla="*/ 71466 w 1855900"/>
                  <a:gd name="connsiteY29" fmla="*/ 162900 h 1135094"/>
                  <a:gd name="connsiteX30" fmla="*/ 187766 w 1855900"/>
                  <a:gd name="connsiteY30" fmla="*/ 117561 h 1135094"/>
                  <a:gd name="connsiteX31" fmla="*/ 440464 w 1855900"/>
                  <a:gd name="connsiteY31" fmla="*/ 68698 h 1135094"/>
                  <a:gd name="connsiteX32" fmla="*/ 814416 w 1855900"/>
                  <a:gd name="connsiteY32" fmla="*/ 31932 h 1135094"/>
                  <a:gd name="connsiteX33" fmla="*/ 1083783 w 1855900"/>
                  <a:gd name="connsiteY33" fmla="*/ 23073 h 1135094"/>
                  <a:gd name="connsiteX34" fmla="*/ 1384678 w 1855900"/>
                  <a:gd name="connsiteY34" fmla="*/ 54315 h 1135094"/>
                  <a:gd name="connsiteX35" fmla="*/ 1592037 w 1855900"/>
                  <a:gd name="connsiteY35" fmla="*/ 104988 h 1135094"/>
                  <a:gd name="connsiteX36" fmla="*/ 1725196 w 1855900"/>
                  <a:gd name="connsiteY36" fmla="*/ 148518 h 1135094"/>
                  <a:gd name="connsiteX37" fmla="*/ 1748057 w 1855900"/>
                  <a:gd name="connsiteY37" fmla="*/ 158043 h 1135094"/>
                  <a:gd name="connsiteX38" fmla="*/ 1758724 w 1855900"/>
                  <a:gd name="connsiteY38" fmla="*/ 163091 h 1135094"/>
                  <a:gd name="connsiteX39" fmla="*/ 1764820 w 1855900"/>
                  <a:gd name="connsiteY39" fmla="*/ 166139 h 1135094"/>
                  <a:gd name="connsiteX40" fmla="*/ 1767297 w 1855900"/>
                  <a:gd name="connsiteY40" fmla="*/ 167377 h 1135094"/>
                  <a:gd name="connsiteX41" fmla="*/ 1769011 w 1855900"/>
                  <a:gd name="connsiteY41" fmla="*/ 168330 h 1135094"/>
                  <a:gd name="connsiteX42" fmla="*/ 1777679 w 1855900"/>
                  <a:gd name="connsiteY42" fmla="*/ 173378 h 1135094"/>
                  <a:gd name="connsiteX43" fmla="*/ 1778536 w 1855900"/>
                  <a:gd name="connsiteY43" fmla="*/ 173854 h 1135094"/>
                  <a:gd name="connsiteX44" fmla="*/ 1779394 w 1855900"/>
                  <a:gd name="connsiteY44" fmla="*/ 174426 h 1135094"/>
                  <a:gd name="connsiteX45" fmla="*/ 1783680 w 1855900"/>
                  <a:gd name="connsiteY45" fmla="*/ 177474 h 1135094"/>
                  <a:gd name="connsiteX46" fmla="*/ 1784728 w 1855900"/>
                  <a:gd name="connsiteY46" fmla="*/ 178236 h 1135094"/>
                  <a:gd name="connsiteX47" fmla="*/ 1785204 w 1855900"/>
                  <a:gd name="connsiteY47" fmla="*/ 178617 h 1135094"/>
                  <a:gd name="connsiteX48" fmla="*/ 1788157 w 1855900"/>
                  <a:gd name="connsiteY48" fmla="*/ 181093 h 1135094"/>
                  <a:gd name="connsiteX49" fmla="*/ 1792824 w 1855900"/>
                  <a:gd name="connsiteY49" fmla="*/ 185856 h 1135094"/>
                  <a:gd name="connsiteX50" fmla="*/ 1799682 w 1855900"/>
                  <a:gd name="connsiteY50" fmla="*/ 290250 h 1135094"/>
                  <a:gd name="connsiteX51" fmla="*/ 1799491 w 1855900"/>
                  <a:gd name="connsiteY51" fmla="*/ 291774 h 1135094"/>
                  <a:gd name="connsiteX52" fmla="*/ 1718148 w 1855900"/>
                  <a:gd name="connsiteY52" fmla="*/ 584191 h 1135094"/>
                  <a:gd name="connsiteX53" fmla="*/ 1559461 w 1855900"/>
                  <a:gd name="connsiteY53" fmla="*/ 811553 h 113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855900" h="1135094">
                    <a:moveTo>
                      <a:pt x="1831305" y="198524"/>
                    </a:moveTo>
                    <a:cubicBezTo>
                      <a:pt x="1809778" y="171854"/>
                      <a:pt x="1774060" y="156233"/>
                      <a:pt x="1743484" y="142803"/>
                    </a:cubicBezTo>
                    <a:cubicBezTo>
                      <a:pt x="1654330" y="103560"/>
                      <a:pt x="1558033" y="79271"/>
                      <a:pt x="1463640" y="56411"/>
                    </a:cubicBezTo>
                    <a:cubicBezTo>
                      <a:pt x="1365818" y="32694"/>
                      <a:pt x="1267901" y="12501"/>
                      <a:pt x="1167317" y="5262"/>
                    </a:cubicBezTo>
                    <a:cubicBezTo>
                      <a:pt x="983961" y="-7978"/>
                      <a:pt x="798509" y="5928"/>
                      <a:pt x="615915" y="23073"/>
                    </a:cubicBezTo>
                    <a:cubicBezTo>
                      <a:pt x="498757" y="34122"/>
                      <a:pt x="381409" y="46981"/>
                      <a:pt x="265776" y="69270"/>
                    </a:cubicBezTo>
                    <a:cubicBezTo>
                      <a:pt x="202911" y="81366"/>
                      <a:pt x="139379" y="95463"/>
                      <a:pt x="79753" y="119181"/>
                    </a:cubicBezTo>
                    <a:cubicBezTo>
                      <a:pt x="54607" y="129182"/>
                      <a:pt x="27365" y="141183"/>
                      <a:pt x="7934" y="160614"/>
                    </a:cubicBezTo>
                    <a:cubicBezTo>
                      <a:pt x="-6925" y="175473"/>
                      <a:pt x="3076" y="226527"/>
                      <a:pt x="6124" y="242910"/>
                    </a:cubicBezTo>
                    <a:cubicBezTo>
                      <a:pt x="17459" y="304061"/>
                      <a:pt x="32413" y="364545"/>
                      <a:pt x="50511" y="424076"/>
                    </a:cubicBezTo>
                    <a:cubicBezTo>
                      <a:pt x="101755" y="592573"/>
                      <a:pt x="180051" y="760023"/>
                      <a:pt x="305590" y="886229"/>
                    </a:cubicBezTo>
                    <a:cubicBezTo>
                      <a:pt x="387696" y="968811"/>
                      <a:pt x="490280" y="1033771"/>
                      <a:pt x="598103" y="1076919"/>
                    </a:cubicBezTo>
                    <a:cubicBezTo>
                      <a:pt x="700783" y="1118068"/>
                      <a:pt x="811368" y="1138070"/>
                      <a:pt x="922048" y="1134736"/>
                    </a:cubicBezTo>
                    <a:cubicBezTo>
                      <a:pt x="1125598" y="1128545"/>
                      <a:pt x="1326861" y="1048249"/>
                      <a:pt x="1489357" y="927282"/>
                    </a:cubicBezTo>
                    <a:cubicBezTo>
                      <a:pt x="1564224" y="871560"/>
                      <a:pt x="1631185" y="805362"/>
                      <a:pt x="1685287" y="729257"/>
                    </a:cubicBezTo>
                    <a:cubicBezTo>
                      <a:pt x="1742246" y="649056"/>
                      <a:pt x="1791586" y="570475"/>
                      <a:pt x="1817875" y="475797"/>
                    </a:cubicBezTo>
                    <a:cubicBezTo>
                      <a:pt x="1831877" y="425314"/>
                      <a:pt x="1846259" y="363783"/>
                      <a:pt x="1852260" y="311681"/>
                    </a:cubicBezTo>
                    <a:cubicBezTo>
                      <a:pt x="1860166" y="245958"/>
                      <a:pt x="1856070" y="229290"/>
                      <a:pt x="1831305" y="198524"/>
                    </a:cubicBezTo>
                    <a:close/>
                    <a:moveTo>
                      <a:pt x="1559461" y="811553"/>
                    </a:moveTo>
                    <a:cubicBezTo>
                      <a:pt x="1494977" y="877466"/>
                      <a:pt x="1420206" y="932616"/>
                      <a:pt x="1340005" y="977859"/>
                    </a:cubicBezTo>
                    <a:cubicBezTo>
                      <a:pt x="1252185" y="1027389"/>
                      <a:pt x="1157983" y="1066347"/>
                      <a:pt x="1059780" y="1089397"/>
                    </a:cubicBezTo>
                    <a:cubicBezTo>
                      <a:pt x="958053" y="1113305"/>
                      <a:pt x="851754" y="1119877"/>
                      <a:pt x="748217" y="1103589"/>
                    </a:cubicBezTo>
                    <a:cubicBezTo>
                      <a:pt x="639918" y="1086635"/>
                      <a:pt x="537619" y="1044820"/>
                      <a:pt x="447322" y="982717"/>
                    </a:cubicBezTo>
                    <a:cubicBezTo>
                      <a:pt x="366455" y="927091"/>
                      <a:pt x="299113" y="857940"/>
                      <a:pt x="244440" y="776596"/>
                    </a:cubicBezTo>
                    <a:cubicBezTo>
                      <a:pt x="195481" y="703635"/>
                      <a:pt x="156905" y="623815"/>
                      <a:pt x="125663" y="541805"/>
                    </a:cubicBezTo>
                    <a:cubicBezTo>
                      <a:pt x="84896" y="435030"/>
                      <a:pt x="54607" y="322730"/>
                      <a:pt x="38414" y="209382"/>
                    </a:cubicBezTo>
                    <a:cubicBezTo>
                      <a:pt x="37938" y="205953"/>
                      <a:pt x="37366" y="202620"/>
                      <a:pt x="36985" y="199191"/>
                    </a:cubicBezTo>
                    <a:cubicBezTo>
                      <a:pt x="36985" y="199000"/>
                      <a:pt x="36985" y="199000"/>
                      <a:pt x="36985" y="198810"/>
                    </a:cubicBezTo>
                    <a:cubicBezTo>
                      <a:pt x="37271" y="196809"/>
                      <a:pt x="37843" y="195000"/>
                      <a:pt x="38700" y="193095"/>
                    </a:cubicBezTo>
                    <a:cubicBezTo>
                      <a:pt x="45177" y="178998"/>
                      <a:pt x="59274" y="170235"/>
                      <a:pt x="71466" y="162900"/>
                    </a:cubicBezTo>
                    <a:cubicBezTo>
                      <a:pt x="107089" y="141564"/>
                      <a:pt x="147952" y="128706"/>
                      <a:pt x="187766" y="117561"/>
                    </a:cubicBezTo>
                    <a:cubicBezTo>
                      <a:pt x="270443" y="94416"/>
                      <a:pt x="355597" y="80319"/>
                      <a:pt x="440464" y="68698"/>
                    </a:cubicBezTo>
                    <a:cubicBezTo>
                      <a:pt x="564480" y="51648"/>
                      <a:pt x="689448" y="40218"/>
                      <a:pt x="814416" y="31932"/>
                    </a:cubicBezTo>
                    <a:cubicBezTo>
                      <a:pt x="904046" y="25931"/>
                      <a:pt x="993962" y="22026"/>
                      <a:pt x="1083783" y="23073"/>
                    </a:cubicBezTo>
                    <a:cubicBezTo>
                      <a:pt x="1186367" y="24216"/>
                      <a:pt x="1284761" y="32979"/>
                      <a:pt x="1384678" y="54315"/>
                    </a:cubicBezTo>
                    <a:cubicBezTo>
                      <a:pt x="1454305" y="69174"/>
                      <a:pt x="1523552" y="85653"/>
                      <a:pt x="1592037" y="104988"/>
                    </a:cubicBezTo>
                    <a:cubicBezTo>
                      <a:pt x="1636995" y="117657"/>
                      <a:pt x="1681762" y="131277"/>
                      <a:pt x="1725196" y="148518"/>
                    </a:cubicBezTo>
                    <a:cubicBezTo>
                      <a:pt x="1732816" y="151566"/>
                      <a:pt x="1743484" y="156042"/>
                      <a:pt x="1748057" y="158043"/>
                    </a:cubicBezTo>
                    <a:cubicBezTo>
                      <a:pt x="1751676" y="159662"/>
                      <a:pt x="1755200" y="161376"/>
                      <a:pt x="1758724" y="163091"/>
                    </a:cubicBezTo>
                    <a:cubicBezTo>
                      <a:pt x="1760725" y="164043"/>
                      <a:pt x="1762725" y="165091"/>
                      <a:pt x="1764820" y="166139"/>
                    </a:cubicBezTo>
                    <a:cubicBezTo>
                      <a:pt x="1765678" y="166520"/>
                      <a:pt x="1766440" y="166996"/>
                      <a:pt x="1767297" y="167377"/>
                    </a:cubicBezTo>
                    <a:cubicBezTo>
                      <a:pt x="1767487" y="167472"/>
                      <a:pt x="1767964" y="167758"/>
                      <a:pt x="1769011" y="168330"/>
                    </a:cubicBezTo>
                    <a:cubicBezTo>
                      <a:pt x="1771869" y="169949"/>
                      <a:pt x="1774822" y="171663"/>
                      <a:pt x="1777679" y="173378"/>
                    </a:cubicBezTo>
                    <a:cubicBezTo>
                      <a:pt x="1778060" y="173664"/>
                      <a:pt x="1778251" y="173759"/>
                      <a:pt x="1778536" y="173854"/>
                    </a:cubicBezTo>
                    <a:cubicBezTo>
                      <a:pt x="1778822" y="174045"/>
                      <a:pt x="1779013" y="174140"/>
                      <a:pt x="1779394" y="174426"/>
                    </a:cubicBezTo>
                    <a:cubicBezTo>
                      <a:pt x="1780823" y="175378"/>
                      <a:pt x="1782251" y="176426"/>
                      <a:pt x="1783680" y="177474"/>
                    </a:cubicBezTo>
                    <a:cubicBezTo>
                      <a:pt x="1784156" y="177855"/>
                      <a:pt x="1784537" y="178045"/>
                      <a:pt x="1784728" y="178236"/>
                    </a:cubicBezTo>
                    <a:cubicBezTo>
                      <a:pt x="1784918" y="178331"/>
                      <a:pt x="1785013" y="178426"/>
                      <a:pt x="1785204" y="178617"/>
                    </a:cubicBezTo>
                    <a:cubicBezTo>
                      <a:pt x="1786157" y="179474"/>
                      <a:pt x="1787204" y="180236"/>
                      <a:pt x="1788157" y="181093"/>
                    </a:cubicBezTo>
                    <a:cubicBezTo>
                      <a:pt x="1791205" y="183665"/>
                      <a:pt x="1790252" y="182617"/>
                      <a:pt x="1792824" y="185856"/>
                    </a:cubicBezTo>
                    <a:cubicBezTo>
                      <a:pt x="1816160" y="215002"/>
                      <a:pt x="1819113" y="258150"/>
                      <a:pt x="1799682" y="290250"/>
                    </a:cubicBezTo>
                    <a:cubicBezTo>
                      <a:pt x="1799396" y="290726"/>
                      <a:pt x="1799396" y="291202"/>
                      <a:pt x="1799491" y="291774"/>
                    </a:cubicBezTo>
                    <a:cubicBezTo>
                      <a:pt x="1787680" y="392739"/>
                      <a:pt x="1761773" y="492084"/>
                      <a:pt x="1718148" y="584191"/>
                    </a:cubicBezTo>
                    <a:cubicBezTo>
                      <a:pt x="1678333" y="668392"/>
                      <a:pt x="1624422" y="745164"/>
                      <a:pt x="1559461" y="811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661">
                <a:extLst>
                  <a:ext uri="{FF2B5EF4-FFF2-40B4-BE49-F238E27FC236}">
                    <a16:creationId xmlns:a16="http://schemas.microsoft.com/office/drawing/2014/main" xmlns="" id="{FA01901D-255E-437E-B9F5-114D35189F93}"/>
                  </a:ext>
                </a:extLst>
              </p:cNvPr>
              <p:cNvSpPr/>
              <p:nvPr/>
            </p:nvSpPr>
            <p:spPr>
              <a:xfrm>
                <a:off x="5183885" y="3089338"/>
                <a:ext cx="1813940" cy="409743"/>
              </a:xfrm>
              <a:custGeom>
                <a:avLst/>
                <a:gdLst>
                  <a:gd name="connsiteX0" fmla="*/ 1415034 w 1813940"/>
                  <a:gd name="connsiteY0" fmla="*/ 394811 h 409743"/>
                  <a:gd name="connsiteX1" fmla="*/ 1799939 w 1813940"/>
                  <a:gd name="connsiteY1" fmla="*/ 265747 h 409743"/>
                  <a:gd name="connsiteX2" fmla="*/ 1813941 w 1813940"/>
                  <a:gd name="connsiteY2" fmla="*/ 232315 h 409743"/>
                  <a:gd name="connsiteX3" fmla="*/ 1795844 w 1813940"/>
                  <a:gd name="connsiteY3" fmla="*/ 178213 h 409743"/>
                  <a:gd name="connsiteX4" fmla="*/ 977360 w 1813940"/>
                  <a:gd name="connsiteY4" fmla="*/ 0 h 409743"/>
                  <a:gd name="connsiteX5" fmla="*/ 0 w 1813940"/>
                  <a:gd name="connsiteY5" fmla="*/ 175165 h 409743"/>
                  <a:gd name="connsiteX6" fmla="*/ 1619 w 1813940"/>
                  <a:gd name="connsiteY6" fmla="*/ 187262 h 409743"/>
                  <a:gd name="connsiteX7" fmla="*/ 194310 w 1813940"/>
                  <a:gd name="connsiteY7" fmla="*/ 318421 h 409743"/>
                  <a:gd name="connsiteX8" fmla="*/ 1415034 w 1813940"/>
                  <a:gd name="connsiteY8" fmla="*/ 394811 h 40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3940" h="409743">
                    <a:moveTo>
                      <a:pt x="1415034" y="394811"/>
                    </a:moveTo>
                    <a:cubicBezTo>
                      <a:pt x="1664494" y="370332"/>
                      <a:pt x="1761935" y="315087"/>
                      <a:pt x="1799939" y="265747"/>
                    </a:cubicBezTo>
                    <a:lnTo>
                      <a:pt x="1813941" y="232315"/>
                    </a:lnTo>
                    <a:lnTo>
                      <a:pt x="1795844" y="178213"/>
                    </a:lnTo>
                    <a:cubicBezTo>
                      <a:pt x="1593247" y="1143"/>
                      <a:pt x="977360" y="0"/>
                      <a:pt x="977360" y="0"/>
                    </a:cubicBezTo>
                    <a:cubicBezTo>
                      <a:pt x="48101" y="16478"/>
                      <a:pt x="0" y="175165"/>
                      <a:pt x="0" y="175165"/>
                    </a:cubicBezTo>
                    <a:cubicBezTo>
                      <a:pt x="0" y="175165"/>
                      <a:pt x="476" y="179451"/>
                      <a:pt x="1619" y="187262"/>
                    </a:cubicBezTo>
                    <a:cubicBezTo>
                      <a:pt x="39053" y="242792"/>
                      <a:pt x="98870" y="295370"/>
                      <a:pt x="194310" y="318421"/>
                    </a:cubicBezTo>
                    <a:cubicBezTo>
                      <a:pt x="437960" y="377190"/>
                      <a:pt x="966026" y="438817"/>
                      <a:pt x="1415034" y="394811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" name="Graphic 216">
              <a:extLst>
                <a:ext uri="{FF2B5EF4-FFF2-40B4-BE49-F238E27FC236}">
                  <a16:creationId xmlns:a16="http://schemas.microsoft.com/office/drawing/2014/main" xmlns="" id="{070B86CB-0B77-4812-9FE6-C76B924E1B8D}"/>
                </a:ext>
              </a:extLst>
            </p:cNvPr>
            <p:cNvGrpSpPr/>
            <p:nvPr/>
          </p:nvGrpSpPr>
          <p:grpSpPr>
            <a:xfrm>
              <a:off x="5204769" y="2590800"/>
              <a:ext cx="1751970" cy="1537081"/>
              <a:chOff x="5204769" y="2590800"/>
              <a:chExt cx="1751970" cy="1537081"/>
            </a:xfrm>
          </p:grpSpPr>
          <p:grpSp>
            <p:nvGrpSpPr>
              <p:cNvPr id="12" name="Graphic 216">
                <a:extLst>
                  <a:ext uri="{FF2B5EF4-FFF2-40B4-BE49-F238E27FC236}">
                    <a16:creationId xmlns:a16="http://schemas.microsoft.com/office/drawing/2014/main" xmlns="" id="{3DC1E616-8062-470A-9BBA-494916250DD0}"/>
                  </a:ext>
                </a:extLst>
              </p:cNvPr>
              <p:cNvGrpSpPr/>
              <p:nvPr/>
            </p:nvGrpSpPr>
            <p:grpSpPr>
              <a:xfrm>
                <a:off x="5795091" y="3733418"/>
                <a:ext cx="498837" cy="293978"/>
                <a:chOff x="5795091" y="3733418"/>
                <a:chExt cx="498837" cy="293978"/>
              </a:xfrm>
            </p:grpSpPr>
            <p:sp>
              <p:nvSpPr>
                <p:cNvPr id="151" name="Freeform: Shape 652">
                  <a:extLst>
                    <a:ext uri="{FF2B5EF4-FFF2-40B4-BE49-F238E27FC236}">
                      <a16:creationId xmlns:a16="http://schemas.microsoft.com/office/drawing/2014/main" xmlns="" id="{5FB32D9A-FB38-4FF4-98C5-54DB4776ED83}"/>
                    </a:ext>
                  </a:extLst>
                </p:cNvPr>
                <p:cNvSpPr/>
                <p:nvPr/>
              </p:nvSpPr>
              <p:spPr>
                <a:xfrm>
                  <a:off x="5795091" y="3733418"/>
                  <a:ext cx="498837" cy="293978"/>
                </a:xfrm>
                <a:custGeom>
                  <a:avLst/>
                  <a:gdLst>
                    <a:gd name="connsiteX0" fmla="*/ 394 w 498837"/>
                    <a:gd name="connsiteY0" fmla="*/ 60293 h 293978"/>
                    <a:gd name="connsiteX1" fmla="*/ 498838 w 498837"/>
                    <a:gd name="connsiteY1" fmla="*/ 0 h 293978"/>
                    <a:gd name="connsiteX2" fmla="*/ 350343 w 498837"/>
                    <a:gd name="connsiteY2" fmla="*/ 276987 h 293978"/>
                    <a:gd name="connsiteX3" fmla="*/ 62116 w 498837"/>
                    <a:gd name="connsiteY3" fmla="*/ 220027 h 293978"/>
                    <a:gd name="connsiteX4" fmla="*/ 394 w 498837"/>
                    <a:gd name="connsiteY4" fmla="*/ 60293 h 293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837" h="293978">
                      <a:moveTo>
                        <a:pt x="394" y="60293"/>
                      </a:moveTo>
                      <a:cubicBezTo>
                        <a:pt x="3538" y="61627"/>
                        <a:pt x="498838" y="0"/>
                        <a:pt x="498838" y="0"/>
                      </a:cubicBezTo>
                      <a:cubicBezTo>
                        <a:pt x="498838" y="0"/>
                        <a:pt x="474263" y="222885"/>
                        <a:pt x="350343" y="276987"/>
                      </a:cubicBezTo>
                      <a:cubicBezTo>
                        <a:pt x="226518" y="331089"/>
                        <a:pt x="84310" y="240506"/>
                        <a:pt x="62116" y="220027"/>
                      </a:cubicBezTo>
                      <a:cubicBezTo>
                        <a:pt x="-8845" y="154591"/>
                        <a:pt x="394" y="60293"/>
                        <a:pt x="394" y="60293"/>
                      </a:cubicBezTo>
                      <a:close/>
                    </a:path>
                  </a:pathLst>
                </a:custGeom>
                <a:solidFill>
                  <a:srgbClr val="8419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52" name="Graphic 216">
                  <a:extLst>
                    <a:ext uri="{FF2B5EF4-FFF2-40B4-BE49-F238E27FC236}">
                      <a16:creationId xmlns:a16="http://schemas.microsoft.com/office/drawing/2014/main" xmlns="" id="{EABCB330-9377-4FCC-9F60-EE78B74B5453}"/>
                    </a:ext>
                  </a:extLst>
                </p:cNvPr>
                <p:cNvGrpSpPr/>
                <p:nvPr/>
              </p:nvGrpSpPr>
              <p:grpSpPr>
                <a:xfrm>
                  <a:off x="5827299" y="3737610"/>
                  <a:ext cx="431958" cy="252909"/>
                  <a:chOff x="5827299" y="3737610"/>
                  <a:chExt cx="431958" cy="252909"/>
                </a:xfrm>
                <a:solidFill>
                  <a:srgbClr val="F5AFD4"/>
                </a:solidFill>
              </p:grpSpPr>
              <p:sp>
                <p:nvSpPr>
                  <p:cNvPr id="153" name="Freeform: Shape 654">
                    <a:extLst>
                      <a:ext uri="{FF2B5EF4-FFF2-40B4-BE49-F238E27FC236}">
                        <a16:creationId xmlns:a16="http://schemas.microsoft.com/office/drawing/2014/main" xmlns="" id="{69FFE8FC-23B8-48BF-B447-2670DF14AA11}"/>
                      </a:ext>
                    </a:extLst>
                  </p:cNvPr>
                  <p:cNvSpPr/>
                  <p:nvPr/>
                </p:nvSpPr>
                <p:spPr>
                  <a:xfrm>
                    <a:off x="5827299" y="3737610"/>
                    <a:ext cx="431958" cy="252909"/>
                  </a:xfrm>
                  <a:custGeom>
                    <a:avLst/>
                    <a:gdLst>
                      <a:gd name="connsiteX0" fmla="*/ 431959 w 431958"/>
                      <a:gd name="connsiteY0" fmla="*/ 0 h 252909"/>
                      <a:gd name="connsiteX1" fmla="*/ 420719 w 431958"/>
                      <a:gd name="connsiteY1" fmla="*/ 1429 h 252909"/>
                      <a:gd name="connsiteX2" fmla="*/ 339090 w 431958"/>
                      <a:gd name="connsiteY2" fmla="*/ 176498 h 252909"/>
                      <a:gd name="connsiteX3" fmla="*/ 157925 w 431958"/>
                      <a:gd name="connsiteY3" fmla="*/ 209740 h 252909"/>
                      <a:gd name="connsiteX4" fmla="*/ 122587 w 431958"/>
                      <a:gd name="connsiteY4" fmla="*/ 192786 h 252909"/>
                      <a:gd name="connsiteX5" fmla="*/ 10763 w 431958"/>
                      <a:gd name="connsiteY5" fmla="*/ 51530 h 252909"/>
                      <a:gd name="connsiteX6" fmla="*/ 0 w 431958"/>
                      <a:gd name="connsiteY6" fmla="*/ 52769 h 252909"/>
                      <a:gd name="connsiteX7" fmla="*/ 118205 w 431958"/>
                      <a:gd name="connsiteY7" fmla="*/ 202216 h 252909"/>
                      <a:gd name="connsiteX8" fmla="*/ 153352 w 431958"/>
                      <a:gd name="connsiteY8" fmla="*/ 219075 h 252909"/>
                      <a:gd name="connsiteX9" fmla="*/ 347853 w 431958"/>
                      <a:gd name="connsiteY9" fmla="*/ 182118 h 252909"/>
                      <a:gd name="connsiteX10" fmla="*/ 402907 w 431958"/>
                      <a:gd name="connsiteY10" fmla="*/ 78486 h 252909"/>
                      <a:gd name="connsiteX11" fmla="*/ 431959 w 431958"/>
                      <a:gd name="connsiteY11" fmla="*/ 0 h 25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31958" h="252909">
                        <a:moveTo>
                          <a:pt x="431959" y="0"/>
                        </a:moveTo>
                        <a:cubicBezTo>
                          <a:pt x="428434" y="476"/>
                          <a:pt x="424720" y="857"/>
                          <a:pt x="420719" y="1429"/>
                        </a:cubicBezTo>
                        <a:cubicBezTo>
                          <a:pt x="409099" y="38957"/>
                          <a:pt x="384429" y="105347"/>
                          <a:pt x="339090" y="176498"/>
                        </a:cubicBezTo>
                        <a:cubicBezTo>
                          <a:pt x="279940" y="269462"/>
                          <a:pt x="236601" y="248317"/>
                          <a:pt x="157925" y="209740"/>
                        </a:cubicBezTo>
                        <a:cubicBezTo>
                          <a:pt x="146780" y="204311"/>
                          <a:pt x="135065" y="198501"/>
                          <a:pt x="122587" y="192786"/>
                        </a:cubicBezTo>
                        <a:cubicBezTo>
                          <a:pt x="56102" y="162115"/>
                          <a:pt x="24289" y="92488"/>
                          <a:pt x="10763" y="51530"/>
                        </a:cubicBezTo>
                        <a:cubicBezTo>
                          <a:pt x="6953" y="52006"/>
                          <a:pt x="3334" y="52388"/>
                          <a:pt x="0" y="52769"/>
                        </a:cubicBezTo>
                        <a:cubicBezTo>
                          <a:pt x="13430" y="95060"/>
                          <a:pt x="46292" y="169069"/>
                          <a:pt x="118205" y="202216"/>
                        </a:cubicBezTo>
                        <a:cubicBezTo>
                          <a:pt x="130588" y="207931"/>
                          <a:pt x="142304" y="213646"/>
                          <a:pt x="153352" y="219075"/>
                        </a:cubicBezTo>
                        <a:cubicBezTo>
                          <a:pt x="231838" y="257556"/>
                          <a:pt x="283655" y="282893"/>
                          <a:pt x="347853" y="182118"/>
                        </a:cubicBezTo>
                        <a:cubicBezTo>
                          <a:pt x="371284" y="145256"/>
                          <a:pt x="389287" y="109633"/>
                          <a:pt x="402907" y="78486"/>
                        </a:cubicBezTo>
                        <a:cubicBezTo>
                          <a:pt x="416909" y="46292"/>
                          <a:pt x="426244" y="19050"/>
                          <a:pt x="431959" y="0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655">
                    <a:extLst>
                      <a:ext uri="{FF2B5EF4-FFF2-40B4-BE49-F238E27FC236}">
                        <a16:creationId xmlns:a16="http://schemas.microsoft.com/office/drawing/2014/main" xmlns="" id="{09A724BF-DBB1-45D3-929A-0C71F6780AC5}"/>
                      </a:ext>
                    </a:extLst>
                  </p:cNvPr>
                  <p:cNvSpPr/>
                  <p:nvPr/>
                </p:nvSpPr>
                <p:spPr>
                  <a:xfrm>
                    <a:off x="5892640" y="3743325"/>
                    <a:ext cx="321087" cy="179727"/>
                  </a:xfrm>
                  <a:custGeom>
                    <a:avLst/>
                    <a:gdLst>
                      <a:gd name="connsiteX0" fmla="*/ 109156 w 321087"/>
                      <a:gd name="connsiteY0" fmla="*/ 170593 h 179727"/>
                      <a:gd name="connsiteX1" fmla="*/ 275463 w 321087"/>
                      <a:gd name="connsiteY1" fmla="*/ 105346 h 179727"/>
                      <a:gd name="connsiteX2" fmla="*/ 302323 w 321087"/>
                      <a:gd name="connsiteY2" fmla="*/ 51340 h 179727"/>
                      <a:gd name="connsiteX3" fmla="*/ 321088 w 321087"/>
                      <a:gd name="connsiteY3" fmla="*/ 0 h 179727"/>
                      <a:gd name="connsiteX4" fmla="*/ 309944 w 321087"/>
                      <a:gd name="connsiteY4" fmla="*/ 1429 h 179727"/>
                      <a:gd name="connsiteX5" fmla="*/ 266509 w 321087"/>
                      <a:gd name="connsiteY5" fmla="*/ 100298 h 179727"/>
                      <a:gd name="connsiteX6" fmla="*/ 112395 w 321087"/>
                      <a:gd name="connsiteY6" fmla="*/ 160782 h 179727"/>
                      <a:gd name="connsiteX7" fmla="*/ 10382 w 321087"/>
                      <a:gd name="connsiteY7" fmla="*/ 38195 h 179727"/>
                      <a:gd name="connsiteX8" fmla="*/ 0 w 321087"/>
                      <a:gd name="connsiteY8" fmla="*/ 39433 h 179727"/>
                      <a:gd name="connsiteX9" fmla="*/ 109156 w 321087"/>
                      <a:gd name="connsiteY9" fmla="*/ 170593 h 17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1087" h="179727">
                        <a:moveTo>
                          <a:pt x="109156" y="170593"/>
                        </a:moveTo>
                        <a:cubicBezTo>
                          <a:pt x="207836" y="201359"/>
                          <a:pt x="251269" y="148018"/>
                          <a:pt x="275463" y="105346"/>
                        </a:cubicBezTo>
                        <a:cubicBezTo>
                          <a:pt x="284607" y="89059"/>
                          <a:pt x="294132" y="70104"/>
                          <a:pt x="302323" y="51340"/>
                        </a:cubicBezTo>
                        <a:cubicBezTo>
                          <a:pt x="310229" y="33242"/>
                          <a:pt x="316897" y="15240"/>
                          <a:pt x="321088" y="0"/>
                        </a:cubicBezTo>
                        <a:cubicBezTo>
                          <a:pt x="317468" y="476"/>
                          <a:pt x="313753" y="952"/>
                          <a:pt x="309944" y="1429"/>
                        </a:cubicBezTo>
                        <a:cubicBezTo>
                          <a:pt x="301180" y="31147"/>
                          <a:pt x="282988" y="71057"/>
                          <a:pt x="266509" y="100298"/>
                        </a:cubicBezTo>
                        <a:cubicBezTo>
                          <a:pt x="242316" y="143256"/>
                          <a:pt x="202882" y="188976"/>
                          <a:pt x="112395" y="160782"/>
                        </a:cubicBezTo>
                        <a:cubicBezTo>
                          <a:pt x="63532" y="145542"/>
                          <a:pt x="29242" y="104299"/>
                          <a:pt x="10382" y="38195"/>
                        </a:cubicBezTo>
                        <a:cubicBezTo>
                          <a:pt x="6858" y="38576"/>
                          <a:pt x="3429" y="39052"/>
                          <a:pt x="0" y="39433"/>
                        </a:cubicBezTo>
                        <a:cubicBezTo>
                          <a:pt x="19621" y="110014"/>
                          <a:pt x="56293" y="154114"/>
                          <a:pt x="109156" y="170593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5" name="Freeform: Shape 656">
                    <a:extLst>
                      <a:ext uri="{FF2B5EF4-FFF2-40B4-BE49-F238E27FC236}">
                        <a16:creationId xmlns:a16="http://schemas.microsoft.com/office/drawing/2014/main" xmlns="" id="{19A5B265-1E00-423F-A669-88CB77575D5C}"/>
                      </a:ext>
                    </a:extLst>
                  </p:cNvPr>
                  <p:cNvSpPr/>
                  <p:nvPr/>
                </p:nvSpPr>
                <p:spPr>
                  <a:xfrm>
                    <a:off x="5986557" y="3755993"/>
                    <a:ext cx="124967" cy="60294"/>
                  </a:xfrm>
                  <a:custGeom>
                    <a:avLst/>
                    <a:gdLst>
                      <a:gd name="connsiteX0" fmla="*/ 48101 w 124967"/>
                      <a:gd name="connsiteY0" fmla="*/ 59055 h 60294"/>
                      <a:gd name="connsiteX1" fmla="*/ 118110 w 124967"/>
                      <a:gd name="connsiteY1" fmla="*/ 21336 h 60294"/>
                      <a:gd name="connsiteX2" fmla="*/ 124968 w 124967"/>
                      <a:gd name="connsiteY2" fmla="*/ 0 h 60294"/>
                      <a:gd name="connsiteX3" fmla="*/ 113919 w 124967"/>
                      <a:gd name="connsiteY3" fmla="*/ 1333 h 60294"/>
                      <a:gd name="connsiteX4" fmla="*/ 49816 w 124967"/>
                      <a:gd name="connsiteY4" fmla="*/ 48863 h 60294"/>
                      <a:gd name="connsiteX5" fmla="*/ 10954 w 124967"/>
                      <a:gd name="connsiteY5" fmla="*/ 14002 h 60294"/>
                      <a:gd name="connsiteX6" fmla="*/ 0 w 124967"/>
                      <a:gd name="connsiteY6" fmla="*/ 15335 h 60294"/>
                      <a:gd name="connsiteX7" fmla="*/ 48101 w 124967"/>
                      <a:gd name="connsiteY7" fmla="*/ 59055 h 6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4967" h="60294">
                        <a:moveTo>
                          <a:pt x="48101" y="59055"/>
                        </a:moveTo>
                        <a:cubicBezTo>
                          <a:pt x="81534" y="64484"/>
                          <a:pt x="104680" y="52102"/>
                          <a:pt x="118110" y="21336"/>
                        </a:cubicBezTo>
                        <a:cubicBezTo>
                          <a:pt x="120872" y="15050"/>
                          <a:pt x="123063" y="7810"/>
                          <a:pt x="124968" y="0"/>
                        </a:cubicBezTo>
                        <a:cubicBezTo>
                          <a:pt x="121253" y="476"/>
                          <a:pt x="117634" y="952"/>
                          <a:pt x="113919" y="1333"/>
                        </a:cubicBezTo>
                        <a:cubicBezTo>
                          <a:pt x="103537" y="38862"/>
                          <a:pt x="83058" y="54197"/>
                          <a:pt x="49816" y="48863"/>
                        </a:cubicBezTo>
                        <a:cubicBezTo>
                          <a:pt x="32004" y="46006"/>
                          <a:pt x="19431" y="30480"/>
                          <a:pt x="10954" y="14002"/>
                        </a:cubicBezTo>
                        <a:cubicBezTo>
                          <a:pt x="7239" y="14478"/>
                          <a:pt x="3619" y="14859"/>
                          <a:pt x="0" y="15335"/>
                        </a:cubicBezTo>
                        <a:cubicBezTo>
                          <a:pt x="9525" y="35242"/>
                          <a:pt x="24860" y="55245"/>
                          <a:pt x="48101" y="59055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657">
                    <a:extLst>
                      <a:ext uri="{FF2B5EF4-FFF2-40B4-BE49-F238E27FC236}">
                        <a16:creationId xmlns:a16="http://schemas.microsoft.com/office/drawing/2014/main" xmlns="" id="{F5D0D209-AD9F-4890-9883-7F5D7EB226A5}"/>
                      </a:ext>
                    </a:extLst>
                  </p:cNvPr>
                  <p:cNvSpPr/>
                  <p:nvPr/>
                </p:nvSpPr>
                <p:spPr>
                  <a:xfrm>
                    <a:off x="5943599" y="3749897"/>
                    <a:ext cx="216979" cy="122372"/>
                  </a:xfrm>
                  <a:custGeom>
                    <a:avLst/>
                    <a:gdLst>
                      <a:gd name="connsiteX0" fmla="*/ 76962 w 216979"/>
                      <a:gd name="connsiteY0" fmla="*/ 120396 h 122372"/>
                      <a:gd name="connsiteX1" fmla="*/ 192881 w 216979"/>
                      <a:gd name="connsiteY1" fmla="*/ 47339 h 122372"/>
                      <a:gd name="connsiteX2" fmla="*/ 210502 w 216979"/>
                      <a:gd name="connsiteY2" fmla="*/ 12478 h 122372"/>
                      <a:gd name="connsiteX3" fmla="*/ 216979 w 216979"/>
                      <a:gd name="connsiteY3" fmla="*/ 0 h 122372"/>
                      <a:gd name="connsiteX4" fmla="*/ 204502 w 216979"/>
                      <a:gd name="connsiteY4" fmla="*/ 1524 h 122372"/>
                      <a:gd name="connsiteX5" fmla="*/ 201359 w 216979"/>
                      <a:gd name="connsiteY5" fmla="*/ 7525 h 122372"/>
                      <a:gd name="connsiteX6" fmla="*/ 183452 w 216979"/>
                      <a:gd name="connsiteY6" fmla="*/ 42958 h 122372"/>
                      <a:gd name="connsiteX7" fmla="*/ 78391 w 216979"/>
                      <a:gd name="connsiteY7" fmla="*/ 110109 h 122372"/>
                      <a:gd name="connsiteX8" fmla="*/ 10477 w 216979"/>
                      <a:gd name="connsiteY8" fmla="*/ 25336 h 122372"/>
                      <a:gd name="connsiteX9" fmla="*/ 0 w 216979"/>
                      <a:gd name="connsiteY9" fmla="*/ 26575 h 122372"/>
                      <a:gd name="connsiteX10" fmla="*/ 76962 w 216979"/>
                      <a:gd name="connsiteY10" fmla="*/ 120396 h 122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979" h="122372">
                        <a:moveTo>
                          <a:pt x="76962" y="120396"/>
                        </a:moveTo>
                        <a:cubicBezTo>
                          <a:pt x="154496" y="130778"/>
                          <a:pt x="168878" y="99346"/>
                          <a:pt x="192881" y="47339"/>
                        </a:cubicBezTo>
                        <a:cubicBezTo>
                          <a:pt x="199263" y="33433"/>
                          <a:pt x="205454" y="21812"/>
                          <a:pt x="210502" y="12478"/>
                        </a:cubicBezTo>
                        <a:cubicBezTo>
                          <a:pt x="212884" y="8001"/>
                          <a:pt x="215075" y="3905"/>
                          <a:pt x="216979" y="0"/>
                        </a:cubicBezTo>
                        <a:cubicBezTo>
                          <a:pt x="212884" y="476"/>
                          <a:pt x="208693" y="1048"/>
                          <a:pt x="204502" y="1524"/>
                        </a:cubicBezTo>
                        <a:cubicBezTo>
                          <a:pt x="203454" y="3429"/>
                          <a:pt x="202502" y="5334"/>
                          <a:pt x="201359" y="7525"/>
                        </a:cubicBezTo>
                        <a:cubicBezTo>
                          <a:pt x="196310" y="16954"/>
                          <a:pt x="189929" y="28765"/>
                          <a:pt x="183452" y="42958"/>
                        </a:cubicBezTo>
                        <a:cubicBezTo>
                          <a:pt x="160020" y="93917"/>
                          <a:pt x="148304" y="119443"/>
                          <a:pt x="78391" y="110109"/>
                        </a:cubicBezTo>
                        <a:cubicBezTo>
                          <a:pt x="34195" y="104204"/>
                          <a:pt x="17145" y="57531"/>
                          <a:pt x="10477" y="25336"/>
                        </a:cubicBezTo>
                        <a:cubicBezTo>
                          <a:pt x="6953" y="25813"/>
                          <a:pt x="3429" y="26194"/>
                          <a:pt x="0" y="26575"/>
                        </a:cubicBezTo>
                        <a:cubicBezTo>
                          <a:pt x="6763" y="61531"/>
                          <a:pt x="25622" y="113538"/>
                          <a:pt x="76962" y="120396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3" name="Freeform: Shape 514">
                <a:extLst>
                  <a:ext uri="{FF2B5EF4-FFF2-40B4-BE49-F238E27FC236}">
                    <a16:creationId xmlns:a16="http://schemas.microsoft.com/office/drawing/2014/main" xmlns="" id="{CCC3E96E-3367-4258-96AE-67F1A69B8FBA}"/>
                  </a:ext>
                </a:extLst>
              </p:cNvPr>
              <p:cNvSpPr/>
              <p:nvPr/>
            </p:nvSpPr>
            <p:spPr>
              <a:xfrm>
                <a:off x="5572721" y="3807047"/>
                <a:ext cx="191865" cy="177147"/>
              </a:xfrm>
              <a:custGeom>
                <a:avLst/>
                <a:gdLst>
                  <a:gd name="connsiteX0" fmla="*/ 71602 w 191865"/>
                  <a:gd name="connsiteY0" fmla="*/ 175927 h 177147"/>
                  <a:gd name="connsiteX1" fmla="*/ 546 w 191865"/>
                  <a:gd name="connsiteY1" fmla="*/ 106489 h 177147"/>
                  <a:gd name="connsiteX2" fmla="*/ 71602 w 191865"/>
                  <a:gd name="connsiteY2" fmla="*/ 0 h 177147"/>
                  <a:gd name="connsiteX3" fmla="*/ 190950 w 191865"/>
                  <a:gd name="connsiteY3" fmla="*/ 71723 h 177147"/>
                  <a:gd name="connsiteX4" fmla="*/ 71602 w 191865"/>
                  <a:gd name="connsiteY4" fmla="*/ 175927 h 17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65" h="177147">
                    <a:moveTo>
                      <a:pt x="71602" y="175927"/>
                    </a:moveTo>
                    <a:cubicBezTo>
                      <a:pt x="71602" y="175927"/>
                      <a:pt x="5594" y="173641"/>
                      <a:pt x="546" y="106489"/>
                    </a:cubicBezTo>
                    <a:cubicBezTo>
                      <a:pt x="-4503" y="39338"/>
                      <a:pt x="25977" y="0"/>
                      <a:pt x="71602" y="0"/>
                    </a:cubicBezTo>
                    <a:cubicBezTo>
                      <a:pt x="117322" y="0"/>
                      <a:pt x="183711" y="11621"/>
                      <a:pt x="190950" y="71723"/>
                    </a:cubicBezTo>
                    <a:cubicBezTo>
                      <a:pt x="195999" y="113443"/>
                      <a:pt x="183330" y="187547"/>
                      <a:pt x="71602" y="1759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" name="Graphic 216">
                <a:extLst>
                  <a:ext uri="{FF2B5EF4-FFF2-40B4-BE49-F238E27FC236}">
                    <a16:creationId xmlns:a16="http://schemas.microsoft.com/office/drawing/2014/main" xmlns="" id="{0F9B095C-354F-44A3-BA8A-36E976AF9197}"/>
                  </a:ext>
                </a:extLst>
              </p:cNvPr>
              <p:cNvGrpSpPr/>
              <p:nvPr/>
            </p:nvGrpSpPr>
            <p:grpSpPr>
              <a:xfrm>
                <a:off x="5387302" y="2821342"/>
                <a:ext cx="1569436" cy="1234614"/>
                <a:chOff x="5387302" y="2821342"/>
                <a:chExt cx="1569436" cy="1234614"/>
              </a:xfrm>
            </p:grpSpPr>
            <p:grpSp>
              <p:nvGrpSpPr>
                <p:cNvPr id="109" name="Graphic 216">
                  <a:extLst>
                    <a:ext uri="{FF2B5EF4-FFF2-40B4-BE49-F238E27FC236}">
                      <a16:creationId xmlns:a16="http://schemas.microsoft.com/office/drawing/2014/main" xmlns="" id="{E2FA5462-417F-47FF-9A77-731054940273}"/>
                    </a:ext>
                  </a:extLst>
                </p:cNvPr>
                <p:cNvGrpSpPr/>
                <p:nvPr/>
              </p:nvGrpSpPr>
              <p:grpSpPr>
                <a:xfrm>
                  <a:off x="5430478" y="3577642"/>
                  <a:ext cx="567265" cy="328597"/>
                  <a:chOff x="5430478" y="3577642"/>
                  <a:chExt cx="567265" cy="328597"/>
                </a:xfrm>
              </p:grpSpPr>
              <p:sp>
                <p:nvSpPr>
                  <p:cNvPr id="145" name="Freeform: Shape 646">
                    <a:extLst>
                      <a:ext uri="{FF2B5EF4-FFF2-40B4-BE49-F238E27FC236}">
                        <a16:creationId xmlns:a16="http://schemas.microsoft.com/office/drawing/2014/main" xmlns="" id="{BF887293-4528-422E-A9A7-429117AF51A1}"/>
                      </a:ext>
                    </a:extLst>
                  </p:cNvPr>
                  <p:cNvSpPr/>
                  <p:nvPr/>
                </p:nvSpPr>
                <p:spPr>
                  <a:xfrm>
                    <a:off x="5430478" y="3577642"/>
                    <a:ext cx="567265" cy="328597"/>
                  </a:xfrm>
                  <a:custGeom>
                    <a:avLst/>
                    <a:gdLst>
                      <a:gd name="connsiteX0" fmla="*/ 560556 w 567265"/>
                      <a:gd name="connsiteY0" fmla="*/ 149299 h 328597"/>
                      <a:gd name="connsiteX1" fmla="*/ 406537 w 567265"/>
                      <a:gd name="connsiteY1" fmla="*/ 146251 h 328597"/>
                      <a:gd name="connsiteX2" fmla="*/ 312334 w 567265"/>
                      <a:gd name="connsiteY2" fmla="*/ 101008 h 328597"/>
                      <a:gd name="connsiteX3" fmla="*/ 250422 w 567265"/>
                      <a:gd name="connsiteY3" fmla="*/ 69194 h 328597"/>
                      <a:gd name="connsiteX4" fmla="*/ 226133 w 567265"/>
                      <a:gd name="connsiteY4" fmla="*/ 16997 h 328597"/>
                      <a:gd name="connsiteX5" fmla="*/ 193462 w 567265"/>
                      <a:gd name="connsiteY5" fmla="*/ 48811 h 328597"/>
                      <a:gd name="connsiteX6" fmla="*/ 152219 w 567265"/>
                      <a:gd name="connsiteY6" fmla="*/ 43 h 328597"/>
                      <a:gd name="connsiteX7" fmla="*/ 128692 w 567265"/>
                      <a:gd name="connsiteY7" fmla="*/ 33190 h 328597"/>
                      <a:gd name="connsiteX8" fmla="*/ 79543 w 567265"/>
                      <a:gd name="connsiteY8" fmla="*/ 16711 h 328597"/>
                      <a:gd name="connsiteX9" fmla="*/ 78305 w 567265"/>
                      <a:gd name="connsiteY9" fmla="*/ 63479 h 328597"/>
                      <a:gd name="connsiteX10" fmla="*/ 26203 w 567265"/>
                      <a:gd name="connsiteY10" fmla="*/ 63193 h 328597"/>
                      <a:gd name="connsiteX11" fmla="*/ 54112 w 567265"/>
                      <a:gd name="connsiteY11" fmla="*/ 104056 h 328597"/>
                      <a:gd name="connsiteX12" fmla="*/ 772 w 567265"/>
                      <a:gd name="connsiteY12" fmla="*/ 125201 h 328597"/>
                      <a:gd name="connsiteX13" fmla="*/ 49444 w 567265"/>
                      <a:gd name="connsiteY13" fmla="*/ 144727 h 328597"/>
                      <a:gd name="connsiteX14" fmla="*/ 3439 w 567265"/>
                      <a:gd name="connsiteY14" fmla="*/ 193876 h 328597"/>
                      <a:gd name="connsiteX15" fmla="*/ 67542 w 567265"/>
                      <a:gd name="connsiteY15" fmla="*/ 198163 h 328597"/>
                      <a:gd name="connsiteX16" fmla="*/ 43253 w 567265"/>
                      <a:gd name="connsiteY16" fmla="*/ 247502 h 328597"/>
                      <a:gd name="connsiteX17" fmla="*/ 104118 w 567265"/>
                      <a:gd name="connsiteY17" fmla="*/ 243502 h 328597"/>
                      <a:gd name="connsiteX18" fmla="*/ 97736 w 567265"/>
                      <a:gd name="connsiteY18" fmla="*/ 287698 h 328597"/>
                      <a:gd name="connsiteX19" fmla="*/ 153553 w 567265"/>
                      <a:gd name="connsiteY19" fmla="*/ 272267 h 328597"/>
                      <a:gd name="connsiteX20" fmla="*/ 168031 w 567265"/>
                      <a:gd name="connsiteY20" fmla="*/ 316082 h 328597"/>
                      <a:gd name="connsiteX21" fmla="*/ 230229 w 567265"/>
                      <a:gd name="connsiteY21" fmla="*/ 284078 h 328597"/>
                      <a:gd name="connsiteX22" fmla="*/ 230991 w 567265"/>
                      <a:gd name="connsiteY22" fmla="*/ 318654 h 328597"/>
                      <a:gd name="connsiteX23" fmla="*/ 292141 w 567265"/>
                      <a:gd name="connsiteY23" fmla="*/ 292746 h 328597"/>
                      <a:gd name="connsiteX24" fmla="*/ 294618 w 567265"/>
                      <a:gd name="connsiteY24" fmla="*/ 323798 h 328597"/>
                      <a:gd name="connsiteX25" fmla="*/ 388153 w 567265"/>
                      <a:gd name="connsiteY25" fmla="*/ 285793 h 328597"/>
                      <a:gd name="connsiteX26" fmla="*/ 560556 w 567265"/>
                      <a:gd name="connsiteY26" fmla="*/ 149299 h 328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67265" h="328597">
                        <a:moveTo>
                          <a:pt x="560556" y="149299"/>
                        </a:moveTo>
                        <a:cubicBezTo>
                          <a:pt x="560556" y="149299"/>
                          <a:pt x="456924" y="194162"/>
                          <a:pt x="406537" y="146251"/>
                        </a:cubicBezTo>
                        <a:cubicBezTo>
                          <a:pt x="356149" y="98245"/>
                          <a:pt x="341671" y="58717"/>
                          <a:pt x="312334" y="101008"/>
                        </a:cubicBezTo>
                        <a:cubicBezTo>
                          <a:pt x="312334" y="101008"/>
                          <a:pt x="298714" y="14616"/>
                          <a:pt x="250422" y="69194"/>
                        </a:cubicBezTo>
                        <a:cubicBezTo>
                          <a:pt x="250422" y="69194"/>
                          <a:pt x="261185" y="21474"/>
                          <a:pt x="226133" y="16997"/>
                        </a:cubicBezTo>
                        <a:cubicBezTo>
                          <a:pt x="195463" y="13092"/>
                          <a:pt x="193462" y="48811"/>
                          <a:pt x="193462" y="48811"/>
                        </a:cubicBezTo>
                        <a:cubicBezTo>
                          <a:pt x="193462" y="48811"/>
                          <a:pt x="188986" y="-1672"/>
                          <a:pt x="152219" y="43"/>
                        </a:cubicBezTo>
                        <a:cubicBezTo>
                          <a:pt x="118405" y="1567"/>
                          <a:pt x="128692" y="33190"/>
                          <a:pt x="128692" y="33190"/>
                        </a:cubicBezTo>
                        <a:cubicBezTo>
                          <a:pt x="128692" y="33190"/>
                          <a:pt x="103356" y="-10721"/>
                          <a:pt x="79543" y="16711"/>
                        </a:cubicBezTo>
                        <a:cubicBezTo>
                          <a:pt x="55636" y="44143"/>
                          <a:pt x="78305" y="63479"/>
                          <a:pt x="78305" y="63479"/>
                        </a:cubicBezTo>
                        <a:cubicBezTo>
                          <a:pt x="78305" y="63479"/>
                          <a:pt x="42872" y="28713"/>
                          <a:pt x="26203" y="63193"/>
                        </a:cubicBezTo>
                        <a:cubicBezTo>
                          <a:pt x="9535" y="97674"/>
                          <a:pt x="54112" y="104056"/>
                          <a:pt x="54112" y="104056"/>
                        </a:cubicBezTo>
                        <a:cubicBezTo>
                          <a:pt x="54112" y="104056"/>
                          <a:pt x="3153" y="88911"/>
                          <a:pt x="772" y="125201"/>
                        </a:cubicBezTo>
                        <a:cubicBezTo>
                          <a:pt x="-1610" y="161491"/>
                          <a:pt x="49444" y="144727"/>
                          <a:pt x="49444" y="144727"/>
                        </a:cubicBezTo>
                        <a:cubicBezTo>
                          <a:pt x="49444" y="144727"/>
                          <a:pt x="-15421" y="158824"/>
                          <a:pt x="3439" y="193876"/>
                        </a:cubicBezTo>
                        <a:cubicBezTo>
                          <a:pt x="22393" y="229024"/>
                          <a:pt x="67542" y="198163"/>
                          <a:pt x="67542" y="198163"/>
                        </a:cubicBezTo>
                        <a:cubicBezTo>
                          <a:pt x="67542" y="198163"/>
                          <a:pt x="18583" y="221499"/>
                          <a:pt x="43253" y="247502"/>
                        </a:cubicBezTo>
                        <a:cubicBezTo>
                          <a:pt x="68018" y="273506"/>
                          <a:pt x="104118" y="243502"/>
                          <a:pt x="104118" y="243502"/>
                        </a:cubicBezTo>
                        <a:cubicBezTo>
                          <a:pt x="104118" y="243502"/>
                          <a:pt x="69447" y="264266"/>
                          <a:pt x="97736" y="287698"/>
                        </a:cubicBezTo>
                        <a:cubicBezTo>
                          <a:pt x="126025" y="311034"/>
                          <a:pt x="153553" y="272267"/>
                          <a:pt x="153553" y="272267"/>
                        </a:cubicBezTo>
                        <a:cubicBezTo>
                          <a:pt x="153553" y="272267"/>
                          <a:pt x="139837" y="311606"/>
                          <a:pt x="168031" y="316082"/>
                        </a:cubicBezTo>
                        <a:cubicBezTo>
                          <a:pt x="196129" y="320654"/>
                          <a:pt x="230229" y="284078"/>
                          <a:pt x="230229" y="284078"/>
                        </a:cubicBezTo>
                        <a:cubicBezTo>
                          <a:pt x="230229" y="284078"/>
                          <a:pt x="213846" y="301033"/>
                          <a:pt x="230991" y="318654"/>
                        </a:cubicBezTo>
                        <a:cubicBezTo>
                          <a:pt x="248041" y="336275"/>
                          <a:pt x="292141" y="292746"/>
                          <a:pt x="292141" y="292746"/>
                        </a:cubicBezTo>
                        <a:cubicBezTo>
                          <a:pt x="292141" y="292746"/>
                          <a:pt x="267186" y="307510"/>
                          <a:pt x="294618" y="323798"/>
                        </a:cubicBezTo>
                        <a:cubicBezTo>
                          <a:pt x="322145" y="340181"/>
                          <a:pt x="351006" y="311415"/>
                          <a:pt x="388153" y="285793"/>
                        </a:cubicBezTo>
                        <a:cubicBezTo>
                          <a:pt x="423682" y="261218"/>
                          <a:pt x="603990" y="174922"/>
                          <a:pt x="560556" y="149299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46" name="Graphic 216">
                    <a:extLst>
                      <a:ext uri="{FF2B5EF4-FFF2-40B4-BE49-F238E27FC236}">
                        <a16:creationId xmlns:a16="http://schemas.microsoft.com/office/drawing/2014/main" xmlns="" id="{581F0AEB-04EF-48C6-96AE-435B61FC8012}"/>
                      </a:ext>
                    </a:extLst>
                  </p:cNvPr>
                  <p:cNvGrpSpPr/>
                  <p:nvPr/>
                </p:nvGrpSpPr>
                <p:grpSpPr>
                  <a:xfrm>
                    <a:off x="5507873" y="3646039"/>
                    <a:ext cx="483870" cy="200824"/>
                    <a:chOff x="5507873" y="3646039"/>
                    <a:chExt cx="483870" cy="200824"/>
                  </a:xfrm>
                  <a:solidFill>
                    <a:srgbClr val="9DCE6E"/>
                  </a:solidFill>
                </p:grpSpPr>
                <p:sp>
                  <p:nvSpPr>
                    <p:cNvPr id="147" name="Freeform: Shape 648">
                      <a:extLst>
                        <a:ext uri="{FF2B5EF4-FFF2-40B4-BE49-F238E27FC236}">
                          <a16:creationId xmlns:a16="http://schemas.microsoft.com/office/drawing/2014/main" xmlns="" id="{0554892E-8E9A-43A0-B1A5-31E283E9D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7873" y="3702035"/>
                      <a:ext cx="483870" cy="79290"/>
                    </a:xfrm>
                    <a:custGeom>
                      <a:avLst/>
                      <a:gdLst>
                        <a:gd name="connsiteX0" fmla="*/ 1862 w 483870"/>
                        <a:gd name="connsiteY0" fmla="*/ 6523 h 79290"/>
                        <a:gd name="connsiteX1" fmla="*/ 116257 w 483870"/>
                        <a:gd name="connsiteY1" fmla="*/ 47004 h 79290"/>
                        <a:gd name="connsiteX2" fmla="*/ 353334 w 483870"/>
                        <a:gd name="connsiteY2" fmla="*/ 78056 h 79290"/>
                        <a:gd name="connsiteX3" fmla="*/ 482112 w 483870"/>
                        <a:gd name="connsiteY3" fmla="*/ 42909 h 79290"/>
                        <a:gd name="connsiteX4" fmla="*/ 478493 w 483870"/>
                        <a:gd name="connsiteY4" fmla="*/ 36717 h 79290"/>
                        <a:gd name="connsiteX5" fmla="*/ 239320 w 483870"/>
                        <a:gd name="connsiteY5" fmla="*/ 66245 h 79290"/>
                        <a:gd name="connsiteX6" fmla="*/ 44343 w 483870"/>
                        <a:gd name="connsiteY6" fmla="*/ 15858 h 79290"/>
                        <a:gd name="connsiteX7" fmla="*/ 5481 w 483870"/>
                        <a:gd name="connsiteY7" fmla="*/ 332 h 79290"/>
                        <a:gd name="connsiteX8" fmla="*/ 1862 w 483870"/>
                        <a:gd name="connsiteY8" fmla="*/ 6523 h 79290"/>
                        <a:gd name="connsiteX9" fmla="*/ 1862 w 483870"/>
                        <a:gd name="connsiteY9" fmla="*/ 6523 h 79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83870" h="79290">
                          <a:moveTo>
                            <a:pt x="1862" y="6523"/>
                          </a:moveTo>
                          <a:cubicBezTo>
                            <a:pt x="38724" y="23001"/>
                            <a:pt x="77490" y="35860"/>
                            <a:pt x="116257" y="47004"/>
                          </a:cubicBezTo>
                          <a:cubicBezTo>
                            <a:pt x="192648" y="69007"/>
                            <a:pt x="273515" y="83771"/>
                            <a:pt x="353334" y="78056"/>
                          </a:cubicBezTo>
                          <a:cubicBezTo>
                            <a:pt x="398102" y="74817"/>
                            <a:pt x="442488" y="64530"/>
                            <a:pt x="482112" y="42909"/>
                          </a:cubicBezTo>
                          <a:cubicBezTo>
                            <a:pt x="486113" y="40718"/>
                            <a:pt x="482589" y="34527"/>
                            <a:pt x="478493" y="36717"/>
                          </a:cubicBezTo>
                          <a:cubicBezTo>
                            <a:pt x="406198" y="76151"/>
                            <a:pt x="319044" y="77198"/>
                            <a:pt x="239320" y="66245"/>
                          </a:cubicBezTo>
                          <a:cubicBezTo>
                            <a:pt x="172740" y="57101"/>
                            <a:pt x="107208" y="39194"/>
                            <a:pt x="44343" y="15858"/>
                          </a:cubicBezTo>
                          <a:cubicBezTo>
                            <a:pt x="31294" y="11000"/>
                            <a:pt x="18150" y="6047"/>
                            <a:pt x="5481" y="332"/>
                          </a:cubicBezTo>
                          <a:cubicBezTo>
                            <a:pt x="1290" y="-1478"/>
                            <a:pt x="-2329" y="4618"/>
                            <a:pt x="1862" y="6523"/>
                          </a:cubicBezTo>
                          <a:lnTo>
                            <a:pt x="1862" y="6523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8" name="Freeform: Shape 649">
                      <a:extLst>
                        <a:ext uri="{FF2B5EF4-FFF2-40B4-BE49-F238E27FC236}">
                          <a16:creationId xmlns:a16="http://schemas.microsoft.com/office/drawing/2014/main" xmlns="" id="{AB32D494-975D-4090-AD63-3EE7A5CFD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7996" y="3646039"/>
                      <a:ext cx="112589" cy="160839"/>
                    </a:xfrm>
                    <a:custGeom>
                      <a:avLst/>
                      <a:gdLst>
                        <a:gd name="connsiteX0" fmla="*/ 5359 w 112589"/>
                        <a:gd name="connsiteY0" fmla="*/ 160341 h 160839"/>
                        <a:gd name="connsiteX1" fmla="*/ 110801 w 112589"/>
                        <a:gd name="connsiteY1" fmla="*/ 100238 h 160839"/>
                        <a:gd name="connsiteX2" fmla="*/ 112420 w 112589"/>
                        <a:gd name="connsiteY2" fmla="*/ 96237 h 160839"/>
                        <a:gd name="connsiteX3" fmla="*/ 75939 w 112589"/>
                        <a:gd name="connsiteY3" fmla="*/ 2416 h 160839"/>
                        <a:gd name="connsiteX4" fmla="*/ 69081 w 112589"/>
                        <a:gd name="connsiteY4" fmla="*/ 4321 h 160839"/>
                        <a:gd name="connsiteX5" fmla="*/ 105562 w 112589"/>
                        <a:gd name="connsiteY5" fmla="*/ 98142 h 160839"/>
                        <a:gd name="connsiteX6" fmla="*/ 107181 w 112589"/>
                        <a:gd name="connsiteY6" fmla="*/ 94142 h 160839"/>
                        <a:gd name="connsiteX7" fmla="*/ 1739 w 112589"/>
                        <a:gd name="connsiteY7" fmla="*/ 154245 h 160839"/>
                        <a:gd name="connsiteX8" fmla="*/ 5359 w 112589"/>
                        <a:gd name="connsiteY8" fmla="*/ 160341 h 160839"/>
                        <a:gd name="connsiteX9" fmla="*/ 5359 w 112589"/>
                        <a:gd name="connsiteY9" fmla="*/ 160341 h 160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2589" h="160839">
                          <a:moveTo>
                            <a:pt x="5359" y="160341"/>
                          </a:moveTo>
                          <a:cubicBezTo>
                            <a:pt x="40506" y="140338"/>
                            <a:pt x="75653" y="120336"/>
                            <a:pt x="110801" y="100238"/>
                          </a:cubicBezTo>
                          <a:cubicBezTo>
                            <a:pt x="112039" y="99476"/>
                            <a:pt x="112991" y="97666"/>
                            <a:pt x="112420" y="96237"/>
                          </a:cubicBezTo>
                          <a:cubicBezTo>
                            <a:pt x="100323" y="64995"/>
                            <a:pt x="88131" y="33753"/>
                            <a:pt x="75939" y="2416"/>
                          </a:cubicBezTo>
                          <a:cubicBezTo>
                            <a:pt x="74320" y="-1870"/>
                            <a:pt x="67367" y="35"/>
                            <a:pt x="69081" y="4321"/>
                          </a:cubicBezTo>
                          <a:cubicBezTo>
                            <a:pt x="81273" y="35563"/>
                            <a:pt x="93370" y="66805"/>
                            <a:pt x="105562" y="98142"/>
                          </a:cubicBezTo>
                          <a:cubicBezTo>
                            <a:pt x="106133" y="96809"/>
                            <a:pt x="106610" y="95475"/>
                            <a:pt x="107181" y="94142"/>
                          </a:cubicBezTo>
                          <a:cubicBezTo>
                            <a:pt x="72034" y="114144"/>
                            <a:pt x="36887" y="134147"/>
                            <a:pt x="1739" y="154245"/>
                          </a:cubicBezTo>
                          <a:cubicBezTo>
                            <a:pt x="-2261" y="156435"/>
                            <a:pt x="1358" y="162627"/>
                            <a:pt x="5359" y="160341"/>
                          </a:cubicBezTo>
                          <a:lnTo>
                            <a:pt x="5359" y="16034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9" name="Freeform: Shape 650">
                      <a:extLst>
                        <a:ext uri="{FF2B5EF4-FFF2-40B4-BE49-F238E27FC236}">
                          <a16:creationId xmlns:a16="http://schemas.microsoft.com/office/drawing/2014/main" xmlns="" id="{B2176C84-AC7E-49EE-BBC8-663D73FA0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4806" y="3695447"/>
                      <a:ext cx="90840" cy="137249"/>
                    </a:xfrm>
                    <a:custGeom>
                      <a:avLst/>
                      <a:gdLst>
                        <a:gd name="connsiteX0" fmla="*/ 5136 w 90840"/>
                        <a:gd name="connsiteY0" fmla="*/ 136555 h 137249"/>
                        <a:gd name="connsiteX1" fmla="*/ 89051 w 90840"/>
                        <a:gd name="connsiteY1" fmla="*/ 75595 h 137249"/>
                        <a:gd name="connsiteX2" fmla="*/ 90671 w 90840"/>
                        <a:gd name="connsiteY2" fmla="*/ 71595 h 137249"/>
                        <a:gd name="connsiteX3" fmla="*/ 66572 w 90840"/>
                        <a:gd name="connsiteY3" fmla="*/ 2443 h 137249"/>
                        <a:gd name="connsiteX4" fmla="*/ 59714 w 90840"/>
                        <a:gd name="connsiteY4" fmla="*/ 4348 h 137249"/>
                        <a:gd name="connsiteX5" fmla="*/ 83813 w 90840"/>
                        <a:gd name="connsiteY5" fmla="*/ 73500 h 137249"/>
                        <a:gd name="connsiteX6" fmla="*/ 85432 w 90840"/>
                        <a:gd name="connsiteY6" fmla="*/ 69499 h 137249"/>
                        <a:gd name="connsiteX7" fmla="*/ 1517 w 90840"/>
                        <a:gd name="connsiteY7" fmla="*/ 130459 h 137249"/>
                        <a:gd name="connsiteX8" fmla="*/ 5136 w 90840"/>
                        <a:gd name="connsiteY8" fmla="*/ 136555 h 137249"/>
                        <a:gd name="connsiteX9" fmla="*/ 5136 w 90840"/>
                        <a:gd name="connsiteY9" fmla="*/ 136555 h 137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0840" h="137249">
                          <a:moveTo>
                            <a:pt x="5136" y="136555"/>
                          </a:moveTo>
                          <a:cubicBezTo>
                            <a:pt x="33140" y="116267"/>
                            <a:pt x="61048" y="95979"/>
                            <a:pt x="89051" y="75595"/>
                          </a:cubicBezTo>
                          <a:cubicBezTo>
                            <a:pt x="90290" y="74738"/>
                            <a:pt x="91242" y="73119"/>
                            <a:pt x="90671" y="71595"/>
                          </a:cubicBezTo>
                          <a:cubicBezTo>
                            <a:pt x="82670" y="48544"/>
                            <a:pt x="74573" y="25494"/>
                            <a:pt x="66572" y="2443"/>
                          </a:cubicBezTo>
                          <a:cubicBezTo>
                            <a:pt x="65048" y="-1843"/>
                            <a:pt x="58190" y="-33"/>
                            <a:pt x="59714" y="4348"/>
                          </a:cubicBezTo>
                          <a:cubicBezTo>
                            <a:pt x="67715" y="27399"/>
                            <a:pt x="75812" y="50449"/>
                            <a:pt x="83813" y="73500"/>
                          </a:cubicBezTo>
                          <a:cubicBezTo>
                            <a:pt x="84384" y="72166"/>
                            <a:pt x="84860" y="70833"/>
                            <a:pt x="85432" y="69499"/>
                          </a:cubicBezTo>
                          <a:cubicBezTo>
                            <a:pt x="57428" y="89787"/>
                            <a:pt x="29520" y="110076"/>
                            <a:pt x="1517" y="130459"/>
                          </a:cubicBezTo>
                          <a:cubicBezTo>
                            <a:pt x="-2103" y="133126"/>
                            <a:pt x="1421" y="139317"/>
                            <a:pt x="5136" y="136555"/>
                          </a:cubicBezTo>
                          <a:lnTo>
                            <a:pt x="5136" y="136555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0" name="Freeform: Shape 651">
                      <a:extLst>
                        <a:ext uri="{FF2B5EF4-FFF2-40B4-BE49-F238E27FC236}">
                          <a16:creationId xmlns:a16="http://schemas.microsoft.com/office/drawing/2014/main" xmlns="" id="{0B44CD16-2236-40DB-B2ED-E15F8BFB2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7681" y="3731824"/>
                      <a:ext cx="64964" cy="115039"/>
                    </a:xfrm>
                    <a:custGeom>
                      <a:avLst/>
                      <a:gdLst>
                        <a:gd name="connsiteX0" fmla="*/ 5992 w 64964"/>
                        <a:gd name="connsiteY0" fmla="*/ 113894 h 115039"/>
                        <a:gd name="connsiteX1" fmla="*/ 63904 w 64964"/>
                        <a:gd name="connsiteY1" fmla="*/ 48362 h 115039"/>
                        <a:gd name="connsiteX2" fmla="*/ 64475 w 64964"/>
                        <a:gd name="connsiteY2" fmla="*/ 44076 h 115039"/>
                        <a:gd name="connsiteX3" fmla="*/ 31709 w 64964"/>
                        <a:gd name="connsiteY3" fmla="*/ 1499 h 115039"/>
                        <a:gd name="connsiteX4" fmla="*/ 25518 w 64964"/>
                        <a:gd name="connsiteY4" fmla="*/ 5119 h 115039"/>
                        <a:gd name="connsiteX5" fmla="*/ 58284 w 64964"/>
                        <a:gd name="connsiteY5" fmla="*/ 47696 h 115039"/>
                        <a:gd name="connsiteX6" fmla="*/ 58856 w 64964"/>
                        <a:gd name="connsiteY6" fmla="*/ 43409 h 115039"/>
                        <a:gd name="connsiteX7" fmla="*/ 944 w 64964"/>
                        <a:gd name="connsiteY7" fmla="*/ 108941 h 115039"/>
                        <a:gd name="connsiteX8" fmla="*/ 5992 w 64964"/>
                        <a:gd name="connsiteY8" fmla="*/ 113894 h 115039"/>
                        <a:gd name="connsiteX9" fmla="*/ 5992 w 64964"/>
                        <a:gd name="connsiteY9" fmla="*/ 113894 h 115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4964" h="115039">
                          <a:moveTo>
                            <a:pt x="5992" y="113894"/>
                          </a:moveTo>
                          <a:cubicBezTo>
                            <a:pt x="25328" y="92082"/>
                            <a:pt x="44663" y="70175"/>
                            <a:pt x="63904" y="48362"/>
                          </a:cubicBezTo>
                          <a:cubicBezTo>
                            <a:pt x="64856" y="47315"/>
                            <a:pt x="65428" y="45314"/>
                            <a:pt x="64475" y="44076"/>
                          </a:cubicBezTo>
                          <a:cubicBezTo>
                            <a:pt x="53522" y="29884"/>
                            <a:pt x="42663" y="15692"/>
                            <a:pt x="31709" y="1499"/>
                          </a:cubicBezTo>
                          <a:cubicBezTo>
                            <a:pt x="28947" y="-2120"/>
                            <a:pt x="22756" y="1499"/>
                            <a:pt x="25518" y="5119"/>
                          </a:cubicBezTo>
                          <a:cubicBezTo>
                            <a:pt x="36472" y="19311"/>
                            <a:pt x="47330" y="33503"/>
                            <a:pt x="58284" y="47696"/>
                          </a:cubicBezTo>
                          <a:cubicBezTo>
                            <a:pt x="58475" y="46267"/>
                            <a:pt x="58665" y="44838"/>
                            <a:pt x="58856" y="43409"/>
                          </a:cubicBezTo>
                          <a:cubicBezTo>
                            <a:pt x="39520" y="65222"/>
                            <a:pt x="20184" y="87129"/>
                            <a:pt x="944" y="108941"/>
                          </a:cubicBezTo>
                          <a:cubicBezTo>
                            <a:pt x="-2104" y="112275"/>
                            <a:pt x="2944" y="117323"/>
                            <a:pt x="5992" y="113894"/>
                          </a:cubicBezTo>
                          <a:lnTo>
                            <a:pt x="5992" y="113894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0" name="Graphic 216">
                  <a:extLst>
                    <a:ext uri="{FF2B5EF4-FFF2-40B4-BE49-F238E27FC236}">
                      <a16:creationId xmlns:a16="http://schemas.microsoft.com/office/drawing/2014/main" xmlns="" id="{06B93D73-ADAA-41F4-8E7D-7ADC05481E0A}"/>
                    </a:ext>
                  </a:extLst>
                </p:cNvPr>
                <p:cNvGrpSpPr/>
                <p:nvPr/>
              </p:nvGrpSpPr>
              <p:grpSpPr>
                <a:xfrm>
                  <a:off x="5387302" y="2982231"/>
                  <a:ext cx="556554" cy="365151"/>
                  <a:chOff x="5387302" y="2982231"/>
                  <a:chExt cx="556554" cy="365151"/>
                </a:xfrm>
              </p:grpSpPr>
              <p:sp>
                <p:nvSpPr>
                  <p:cNvPr id="139" name="Freeform: Shape 640">
                    <a:extLst>
                      <a:ext uri="{FF2B5EF4-FFF2-40B4-BE49-F238E27FC236}">
                        <a16:creationId xmlns:a16="http://schemas.microsoft.com/office/drawing/2014/main" xmlns="" id="{860C3CB0-42F6-4F01-B5C3-E3F1F0D6DB42}"/>
                      </a:ext>
                    </a:extLst>
                  </p:cNvPr>
                  <p:cNvSpPr/>
                  <p:nvPr/>
                </p:nvSpPr>
                <p:spPr>
                  <a:xfrm>
                    <a:off x="5387302" y="2982231"/>
                    <a:ext cx="556554" cy="365151"/>
                  </a:xfrm>
                  <a:custGeom>
                    <a:avLst/>
                    <a:gdLst>
                      <a:gd name="connsiteX0" fmla="*/ 552201 w 556554"/>
                      <a:gd name="connsiteY0" fmla="*/ 250839 h 365151"/>
                      <a:gd name="connsiteX1" fmla="*/ 403611 w 556554"/>
                      <a:gd name="connsiteY1" fmla="*/ 210453 h 365151"/>
                      <a:gd name="connsiteX2" fmla="*/ 323220 w 556554"/>
                      <a:gd name="connsiteY2" fmla="*/ 143683 h 365151"/>
                      <a:gd name="connsiteX3" fmla="*/ 270833 w 556554"/>
                      <a:gd name="connsiteY3" fmla="*/ 97677 h 365151"/>
                      <a:gd name="connsiteX4" fmla="*/ 259974 w 556554"/>
                      <a:gd name="connsiteY4" fmla="*/ 41194 h 365151"/>
                      <a:gd name="connsiteX5" fmla="*/ 220541 w 556554"/>
                      <a:gd name="connsiteY5" fmla="*/ 64054 h 365151"/>
                      <a:gd name="connsiteX6" fmla="*/ 192347 w 556554"/>
                      <a:gd name="connsiteY6" fmla="*/ 6713 h 365151"/>
                      <a:gd name="connsiteX7" fmla="*/ 161486 w 556554"/>
                      <a:gd name="connsiteY7" fmla="*/ 33097 h 365151"/>
                      <a:gd name="connsiteX8" fmla="*/ 117766 w 556554"/>
                      <a:gd name="connsiteY8" fmla="*/ 5189 h 365151"/>
                      <a:gd name="connsiteX9" fmla="*/ 105193 w 556554"/>
                      <a:gd name="connsiteY9" fmla="*/ 50338 h 365151"/>
                      <a:gd name="connsiteX10" fmla="*/ 54806 w 556554"/>
                      <a:gd name="connsiteY10" fmla="*/ 37384 h 365151"/>
                      <a:gd name="connsiteX11" fmla="*/ 71951 w 556554"/>
                      <a:gd name="connsiteY11" fmla="*/ 83770 h 365151"/>
                      <a:gd name="connsiteX12" fmla="*/ 15086 w 556554"/>
                      <a:gd name="connsiteY12" fmla="*/ 91295 h 365151"/>
                      <a:gd name="connsiteX13" fmla="*/ 57568 w 556554"/>
                      <a:gd name="connsiteY13" fmla="*/ 122061 h 365151"/>
                      <a:gd name="connsiteX14" fmla="*/ 989 w 556554"/>
                      <a:gd name="connsiteY14" fmla="*/ 158542 h 365151"/>
                      <a:gd name="connsiteX15" fmla="*/ 62140 w 556554"/>
                      <a:gd name="connsiteY15" fmla="*/ 178354 h 365151"/>
                      <a:gd name="connsiteX16" fmla="*/ 26612 w 556554"/>
                      <a:gd name="connsiteY16" fmla="*/ 220264 h 365151"/>
                      <a:gd name="connsiteX17" fmla="*/ 86619 w 556554"/>
                      <a:gd name="connsiteY17" fmla="*/ 231122 h 365151"/>
                      <a:gd name="connsiteX18" fmla="*/ 69665 w 556554"/>
                      <a:gd name="connsiteY18" fmla="*/ 272365 h 365151"/>
                      <a:gd name="connsiteX19" fmla="*/ 127577 w 556554"/>
                      <a:gd name="connsiteY19" fmla="*/ 270937 h 365151"/>
                      <a:gd name="connsiteX20" fmla="*/ 130910 w 556554"/>
                      <a:gd name="connsiteY20" fmla="*/ 316942 h 365151"/>
                      <a:gd name="connsiteX21" fmla="*/ 199014 w 556554"/>
                      <a:gd name="connsiteY21" fmla="*/ 301036 h 365151"/>
                      <a:gd name="connsiteX22" fmla="*/ 191299 w 556554"/>
                      <a:gd name="connsiteY22" fmla="*/ 334754 h 365151"/>
                      <a:gd name="connsiteX23" fmla="*/ 256926 w 556554"/>
                      <a:gd name="connsiteY23" fmla="*/ 324467 h 365151"/>
                      <a:gd name="connsiteX24" fmla="*/ 251783 w 556554"/>
                      <a:gd name="connsiteY24" fmla="*/ 355233 h 365151"/>
                      <a:gd name="connsiteX25" fmla="*/ 351700 w 556554"/>
                      <a:gd name="connsiteY25" fmla="*/ 341136 h 365151"/>
                      <a:gd name="connsiteX26" fmla="*/ 552201 w 556554"/>
                      <a:gd name="connsiteY26" fmla="*/ 250839 h 365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56554" h="365151">
                        <a:moveTo>
                          <a:pt x="552201" y="250839"/>
                        </a:moveTo>
                        <a:cubicBezTo>
                          <a:pt x="552201" y="250839"/>
                          <a:pt x="440759" y="269222"/>
                          <a:pt x="403611" y="210453"/>
                        </a:cubicBezTo>
                        <a:cubicBezTo>
                          <a:pt x="366368" y="151684"/>
                          <a:pt x="361987" y="109774"/>
                          <a:pt x="323220" y="143683"/>
                        </a:cubicBezTo>
                        <a:cubicBezTo>
                          <a:pt x="323220" y="143683"/>
                          <a:pt x="331031" y="56624"/>
                          <a:pt x="270833" y="97677"/>
                        </a:cubicBezTo>
                        <a:cubicBezTo>
                          <a:pt x="270833" y="97677"/>
                          <a:pt x="292835" y="54052"/>
                          <a:pt x="259974" y="41194"/>
                        </a:cubicBezTo>
                        <a:cubicBezTo>
                          <a:pt x="231209" y="29954"/>
                          <a:pt x="220541" y="64054"/>
                          <a:pt x="220541" y="64054"/>
                        </a:cubicBezTo>
                        <a:cubicBezTo>
                          <a:pt x="220541" y="64054"/>
                          <a:pt x="228446" y="13952"/>
                          <a:pt x="192347" y="6713"/>
                        </a:cubicBezTo>
                        <a:cubicBezTo>
                          <a:pt x="159200" y="46"/>
                          <a:pt x="161486" y="33097"/>
                          <a:pt x="161486" y="33097"/>
                        </a:cubicBezTo>
                        <a:cubicBezTo>
                          <a:pt x="161486" y="33097"/>
                          <a:pt x="147579" y="-15671"/>
                          <a:pt x="117766" y="5189"/>
                        </a:cubicBezTo>
                        <a:cubicBezTo>
                          <a:pt x="87953" y="25954"/>
                          <a:pt x="105193" y="50338"/>
                          <a:pt x="105193" y="50338"/>
                        </a:cubicBezTo>
                        <a:cubicBezTo>
                          <a:pt x="105193" y="50338"/>
                          <a:pt x="79285" y="7951"/>
                          <a:pt x="54806" y="37384"/>
                        </a:cubicBezTo>
                        <a:cubicBezTo>
                          <a:pt x="30326" y="66816"/>
                          <a:pt x="71951" y="83770"/>
                          <a:pt x="71951" y="83770"/>
                        </a:cubicBezTo>
                        <a:cubicBezTo>
                          <a:pt x="71951" y="83770"/>
                          <a:pt x="26231" y="56624"/>
                          <a:pt x="15086" y="91295"/>
                        </a:cubicBezTo>
                        <a:cubicBezTo>
                          <a:pt x="3942" y="125966"/>
                          <a:pt x="57568" y="122061"/>
                          <a:pt x="57568" y="122061"/>
                        </a:cubicBezTo>
                        <a:cubicBezTo>
                          <a:pt x="57568" y="122061"/>
                          <a:pt x="-8821" y="119965"/>
                          <a:pt x="989" y="158542"/>
                        </a:cubicBezTo>
                        <a:cubicBezTo>
                          <a:pt x="10800" y="197213"/>
                          <a:pt x="62140" y="178354"/>
                          <a:pt x="62140" y="178354"/>
                        </a:cubicBezTo>
                        <a:cubicBezTo>
                          <a:pt x="62140" y="178354"/>
                          <a:pt x="8895" y="189117"/>
                          <a:pt x="26612" y="220264"/>
                        </a:cubicBezTo>
                        <a:cubicBezTo>
                          <a:pt x="44328" y="251410"/>
                          <a:pt x="86619" y="231122"/>
                          <a:pt x="86619" y="231122"/>
                        </a:cubicBezTo>
                        <a:cubicBezTo>
                          <a:pt x="86619" y="231122"/>
                          <a:pt x="47948" y="242838"/>
                          <a:pt x="69665" y="272365"/>
                        </a:cubicBezTo>
                        <a:cubicBezTo>
                          <a:pt x="91382" y="301893"/>
                          <a:pt x="127577" y="270937"/>
                          <a:pt x="127577" y="270937"/>
                        </a:cubicBezTo>
                        <a:cubicBezTo>
                          <a:pt x="127577" y="270937"/>
                          <a:pt x="104717" y="305703"/>
                          <a:pt x="130910" y="316942"/>
                        </a:cubicBezTo>
                        <a:cubicBezTo>
                          <a:pt x="157104" y="328182"/>
                          <a:pt x="199014" y="301036"/>
                          <a:pt x="199014" y="301036"/>
                        </a:cubicBezTo>
                        <a:cubicBezTo>
                          <a:pt x="199014" y="301036"/>
                          <a:pt x="179012" y="313513"/>
                          <a:pt x="191299" y="334754"/>
                        </a:cubicBezTo>
                        <a:cubicBezTo>
                          <a:pt x="203586" y="355995"/>
                          <a:pt x="256926" y="324467"/>
                          <a:pt x="256926" y="324467"/>
                        </a:cubicBezTo>
                        <a:cubicBezTo>
                          <a:pt x="256926" y="324467"/>
                          <a:pt x="229113" y="332659"/>
                          <a:pt x="251783" y="355233"/>
                        </a:cubicBezTo>
                        <a:cubicBezTo>
                          <a:pt x="274452" y="377807"/>
                          <a:pt x="309504" y="356947"/>
                          <a:pt x="351700" y="341136"/>
                        </a:cubicBezTo>
                        <a:cubicBezTo>
                          <a:pt x="392276" y="326086"/>
                          <a:pt x="588015" y="286272"/>
                          <a:pt x="552201" y="250839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40" name="Graphic 216">
                    <a:extLst>
                      <a:ext uri="{FF2B5EF4-FFF2-40B4-BE49-F238E27FC236}">
                        <a16:creationId xmlns:a16="http://schemas.microsoft.com/office/drawing/2014/main" xmlns="" id="{5423B092-979A-4EBC-B184-00113981526E}"/>
                      </a:ext>
                    </a:extLst>
                  </p:cNvPr>
                  <p:cNvGrpSpPr/>
                  <p:nvPr/>
                </p:nvGrpSpPr>
                <p:grpSpPr>
                  <a:xfrm>
                    <a:off x="5452380" y="3054607"/>
                    <a:ext cx="484151" cy="241409"/>
                    <a:chOff x="5452380" y="3054607"/>
                    <a:chExt cx="484151" cy="241409"/>
                  </a:xfrm>
                  <a:solidFill>
                    <a:srgbClr val="9DCE6E"/>
                  </a:solidFill>
                </p:grpSpPr>
                <p:sp>
                  <p:nvSpPr>
                    <p:cNvPr id="141" name="Freeform: Shape 642">
                      <a:extLst>
                        <a:ext uri="{FF2B5EF4-FFF2-40B4-BE49-F238E27FC236}">
                          <a16:creationId xmlns:a16="http://schemas.microsoft.com/office/drawing/2014/main" xmlns="" id="{397142F5-A0F6-4559-A4E7-4C2C4F7B4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5828" y="3092252"/>
                      <a:ext cx="460703" cy="166448"/>
                    </a:xfrm>
                    <a:custGeom>
                      <a:avLst/>
                      <a:gdLst>
                        <a:gd name="connsiteX0" fmla="*/ 1237 w 460703"/>
                        <a:gd name="connsiteY0" fmla="*/ 5849 h 166448"/>
                        <a:gd name="connsiteX1" fmla="*/ 102297 w 460703"/>
                        <a:gd name="connsiteY1" fmla="*/ 72905 h 166448"/>
                        <a:gd name="connsiteX2" fmla="*/ 324610 w 460703"/>
                        <a:gd name="connsiteY2" fmla="*/ 160631 h 166448"/>
                        <a:gd name="connsiteX3" fmla="*/ 458151 w 460703"/>
                        <a:gd name="connsiteY3" fmla="*/ 157868 h 166448"/>
                        <a:gd name="connsiteX4" fmla="*/ 456246 w 460703"/>
                        <a:gd name="connsiteY4" fmla="*/ 151010 h 166448"/>
                        <a:gd name="connsiteX5" fmla="*/ 219073 w 460703"/>
                        <a:gd name="connsiteY5" fmla="*/ 122340 h 166448"/>
                        <a:gd name="connsiteX6" fmla="*/ 40194 w 460703"/>
                        <a:gd name="connsiteY6" fmla="*/ 25280 h 166448"/>
                        <a:gd name="connsiteX7" fmla="*/ 6190 w 460703"/>
                        <a:gd name="connsiteY7" fmla="*/ 801 h 166448"/>
                        <a:gd name="connsiteX8" fmla="*/ 1237 w 460703"/>
                        <a:gd name="connsiteY8" fmla="*/ 5849 h 166448"/>
                        <a:gd name="connsiteX9" fmla="*/ 1237 w 460703"/>
                        <a:gd name="connsiteY9" fmla="*/ 5849 h 166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60703" h="166448">
                          <a:moveTo>
                            <a:pt x="1237" y="5849"/>
                          </a:moveTo>
                          <a:cubicBezTo>
                            <a:pt x="32955" y="30805"/>
                            <a:pt x="67435" y="52712"/>
                            <a:pt x="102297" y="72905"/>
                          </a:cubicBezTo>
                          <a:cubicBezTo>
                            <a:pt x="171067" y="112815"/>
                            <a:pt x="245934" y="146819"/>
                            <a:pt x="324610" y="160631"/>
                          </a:cubicBezTo>
                          <a:cubicBezTo>
                            <a:pt x="368902" y="168441"/>
                            <a:pt x="414431" y="169203"/>
                            <a:pt x="458151" y="157868"/>
                          </a:cubicBezTo>
                          <a:cubicBezTo>
                            <a:pt x="462628" y="156725"/>
                            <a:pt x="460723" y="149867"/>
                            <a:pt x="456246" y="151010"/>
                          </a:cubicBezTo>
                          <a:cubicBezTo>
                            <a:pt x="377093" y="171584"/>
                            <a:pt x="293273" y="151772"/>
                            <a:pt x="219073" y="122340"/>
                          </a:cubicBezTo>
                          <a:cubicBezTo>
                            <a:pt x="156018" y="97289"/>
                            <a:pt x="96106" y="63571"/>
                            <a:pt x="40194" y="25280"/>
                          </a:cubicBezTo>
                          <a:cubicBezTo>
                            <a:pt x="28859" y="17565"/>
                            <a:pt x="16477" y="8802"/>
                            <a:pt x="6190" y="801"/>
                          </a:cubicBezTo>
                          <a:cubicBezTo>
                            <a:pt x="2761" y="-1961"/>
                            <a:pt x="-2383" y="3087"/>
                            <a:pt x="1237" y="5849"/>
                          </a:cubicBezTo>
                          <a:lnTo>
                            <a:pt x="1237" y="584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2" name="Freeform: Shape 643">
                      <a:extLst>
                        <a:ext uri="{FF2B5EF4-FFF2-40B4-BE49-F238E27FC236}">
                          <a16:creationId xmlns:a16="http://schemas.microsoft.com/office/drawing/2014/main" xmlns="" id="{916D64E2-921E-4B13-8FDA-7C10C2435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380" y="3054607"/>
                      <a:ext cx="123951" cy="139463"/>
                    </a:xfrm>
                    <a:custGeom>
                      <a:avLst/>
                      <a:gdLst>
                        <a:gd name="connsiteX0" fmla="*/ 4396 w 123951"/>
                        <a:gd name="connsiteY0" fmla="*/ 139315 h 139463"/>
                        <a:gd name="connsiteX1" fmla="*/ 106695 w 123951"/>
                        <a:gd name="connsiteY1" fmla="*/ 110740 h 139463"/>
                        <a:gd name="connsiteX2" fmla="*/ 121268 w 123951"/>
                        <a:gd name="connsiteY2" fmla="*/ 106644 h 139463"/>
                        <a:gd name="connsiteX3" fmla="*/ 123935 w 123951"/>
                        <a:gd name="connsiteY3" fmla="*/ 103215 h 139463"/>
                        <a:gd name="connsiteX4" fmla="*/ 111362 w 123951"/>
                        <a:gd name="connsiteY4" fmla="*/ 3393 h 139463"/>
                        <a:gd name="connsiteX5" fmla="*/ 104218 w 123951"/>
                        <a:gd name="connsiteY5" fmla="*/ 3393 h 139463"/>
                        <a:gd name="connsiteX6" fmla="*/ 116791 w 123951"/>
                        <a:gd name="connsiteY6" fmla="*/ 103215 h 139463"/>
                        <a:gd name="connsiteX7" fmla="*/ 119458 w 123951"/>
                        <a:gd name="connsiteY7" fmla="*/ 99786 h 139463"/>
                        <a:gd name="connsiteX8" fmla="*/ 17160 w 123951"/>
                        <a:gd name="connsiteY8" fmla="*/ 128361 h 139463"/>
                        <a:gd name="connsiteX9" fmla="*/ 2586 w 123951"/>
                        <a:gd name="connsiteY9" fmla="*/ 132457 h 139463"/>
                        <a:gd name="connsiteX10" fmla="*/ 4396 w 123951"/>
                        <a:gd name="connsiteY10" fmla="*/ 139315 h 139463"/>
                        <a:gd name="connsiteX11" fmla="*/ 4396 w 123951"/>
                        <a:gd name="connsiteY11" fmla="*/ 139315 h 13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3951" h="139463">
                          <a:moveTo>
                            <a:pt x="4396" y="139315"/>
                          </a:moveTo>
                          <a:cubicBezTo>
                            <a:pt x="38496" y="129790"/>
                            <a:pt x="72595" y="120265"/>
                            <a:pt x="106695" y="110740"/>
                          </a:cubicBezTo>
                          <a:cubicBezTo>
                            <a:pt x="111552" y="109407"/>
                            <a:pt x="116410" y="107978"/>
                            <a:pt x="121268" y="106644"/>
                          </a:cubicBezTo>
                          <a:cubicBezTo>
                            <a:pt x="122601" y="106263"/>
                            <a:pt x="124125" y="104739"/>
                            <a:pt x="123935" y="103215"/>
                          </a:cubicBezTo>
                          <a:cubicBezTo>
                            <a:pt x="119744" y="69973"/>
                            <a:pt x="115553" y="36636"/>
                            <a:pt x="111362" y="3393"/>
                          </a:cubicBezTo>
                          <a:cubicBezTo>
                            <a:pt x="110790" y="-1083"/>
                            <a:pt x="103647" y="-1179"/>
                            <a:pt x="104218" y="3393"/>
                          </a:cubicBezTo>
                          <a:cubicBezTo>
                            <a:pt x="108409" y="36636"/>
                            <a:pt x="112600" y="69973"/>
                            <a:pt x="116791" y="103215"/>
                          </a:cubicBezTo>
                          <a:cubicBezTo>
                            <a:pt x="117648" y="102072"/>
                            <a:pt x="118506" y="100929"/>
                            <a:pt x="119458" y="99786"/>
                          </a:cubicBezTo>
                          <a:cubicBezTo>
                            <a:pt x="85359" y="109311"/>
                            <a:pt x="51259" y="118836"/>
                            <a:pt x="17160" y="128361"/>
                          </a:cubicBezTo>
                          <a:cubicBezTo>
                            <a:pt x="12302" y="129695"/>
                            <a:pt x="7444" y="131124"/>
                            <a:pt x="2586" y="132457"/>
                          </a:cubicBezTo>
                          <a:cubicBezTo>
                            <a:pt x="-1890" y="133695"/>
                            <a:pt x="-81" y="140553"/>
                            <a:pt x="4396" y="139315"/>
                          </a:cubicBezTo>
                          <a:lnTo>
                            <a:pt x="4396" y="139315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3" name="Freeform: Shape 644">
                      <a:extLst>
                        <a:ext uri="{FF2B5EF4-FFF2-40B4-BE49-F238E27FC236}">
                          <a16:creationId xmlns:a16="http://schemas.microsoft.com/office/drawing/2014/main" xmlns="" id="{A42B380A-419F-4CFC-B3B6-305A92046B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9103" y="3131153"/>
                      <a:ext cx="103228" cy="118760"/>
                    </a:xfrm>
                    <a:custGeom>
                      <a:avLst/>
                      <a:gdLst>
                        <a:gd name="connsiteX0" fmla="*/ 4259 w 103228"/>
                        <a:gd name="connsiteY0" fmla="*/ 118491 h 118760"/>
                        <a:gd name="connsiteX1" fmla="*/ 88460 w 103228"/>
                        <a:gd name="connsiteY1" fmla="*/ 84677 h 118760"/>
                        <a:gd name="connsiteX2" fmla="*/ 100557 w 103228"/>
                        <a:gd name="connsiteY2" fmla="*/ 79820 h 118760"/>
                        <a:gd name="connsiteX3" fmla="*/ 103224 w 103228"/>
                        <a:gd name="connsiteY3" fmla="*/ 76390 h 118760"/>
                        <a:gd name="connsiteX4" fmla="*/ 96651 w 103228"/>
                        <a:gd name="connsiteY4" fmla="*/ 3429 h 118760"/>
                        <a:gd name="connsiteX5" fmla="*/ 89508 w 103228"/>
                        <a:gd name="connsiteY5" fmla="*/ 3429 h 118760"/>
                        <a:gd name="connsiteX6" fmla="*/ 96080 w 103228"/>
                        <a:gd name="connsiteY6" fmla="*/ 76390 h 118760"/>
                        <a:gd name="connsiteX7" fmla="*/ 98747 w 103228"/>
                        <a:gd name="connsiteY7" fmla="*/ 72961 h 118760"/>
                        <a:gd name="connsiteX8" fmla="*/ 14546 w 103228"/>
                        <a:gd name="connsiteY8" fmla="*/ 106775 h 118760"/>
                        <a:gd name="connsiteX9" fmla="*/ 2449 w 103228"/>
                        <a:gd name="connsiteY9" fmla="*/ 111633 h 118760"/>
                        <a:gd name="connsiteX10" fmla="*/ 4259 w 103228"/>
                        <a:gd name="connsiteY10" fmla="*/ 118491 h 118760"/>
                        <a:gd name="connsiteX11" fmla="*/ 4259 w 103228"/>
                        <a:gd name="connsiteY11" fmla="*/ 118491 h 118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03228" h="118760">
                          <a:moveTo>
                            <a:pt x="4259" y="118491"/>
                          </a:moveTo>
                          <a:cubicBezTo>
                            <a:pt x="32358" y="107251"/>
                            <a:pt x="60361" y="95917"/>
                            <a:pt x="88460" y="84677"/>
                          </a:cubicBezTo>
                          <a:cubicBezTo>
                            <a:pt x="92460" y="83058"/>
                            <a:pt x="96461" y="81439"/>
                            <a:pt x="100557" y="79820"/>
                          </a:cubicBezTo>
                          <a:cubicBezTo>
                            <a:pt x="101890" y="79248"/>
                            <a:pt x="103319" y="78010"/>
                            <a:pt x="103224" y="76390"/>
                          </a:cubicBezTo>
                          <a:cubicBezTo>
                            <a:pt x="101033" y="52102"/>
                            <a:pt x="98842" y="27718"/>
                            <a:pt x="96651" y="3429"/>
                          </a:cubicBezTo>
                          <a:cubicBezTo>
                            <a:pt x="96270" y="-1143"/>
                            <a:pt x="89127" y="-1143"/>
                            <a:pt x="89508" y="3429"/>
                          </a:cubicBezTo>
                          <a:cubicBezTo>
                            <a:pt x="91698" y="27718"/>
                            <a:pt x="93889" y="52102"/>
                            <a:pt x="96080" y="76390"/>
                          </a:cubicBezTo>
                          <a:cubicBezTo>
                            <a:pt x="96937" y="75247"/>
                            <a:pt x="97794" y="74105"/>
                            <a:pt x="98747" y="72961"/>
                          </a:cubicBezTo>
                          <a:cubicBezTo>
                            <a:pt x="70648" y="84201"/>
                            <a:pt x="42645" y="95536"/>
                            <a:pt x="14546" y="106775"/>
                          </a:cubicBezTo>
                          <a:cubicBezTo>
                            <a:pt x="10545" y="108395"/>
                            <a:pt x="6545" y="110014"/>
                            <a:pt x="2449" y="111633"/>
                          </a:cubicBezTo>
                          <a:cubicBezTo>
                            <a:pt x="-1837" y="113252"/>
                            <a:pt x="-27" y="120205"/>
                            <a:pt x="4259" y="118491"/>
                          </a:cubicBezTo>
                          <a:lnTo>
                            <a:pt x="4259" y="11849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4" name="Freeform: Shape 645">
                      <a:extLst>
                        <a:ext uri="{FF2B5EF4-FFF2-40B4-BE49-F238E27FC236}">
                          <a16:creationId xmlns:a16="http://schemas.microsoft.com/office/drawing/2014/main" xmlns="" id="{15935B9E-B50F-4DB5-A904-69F02188E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4488" y="3189965"/>
                      <a:ext cx="79054" cy="106052"/>
                    </a:xfrm>
                    <a:custGeom>
                      <a:avLst/>
                      <a:gdLst>
                        <a:gd name="connsiteX0" fmla="*/ 5271 w 79054"/>
                        <a:gd name="connsiteY0" fmla="*/ 105399 h 106052"/>
                        <a:gd name="connsiteX1" fmla="*/ 68326 w 79054"/>
                        <a:gd name="connsiteY1" fmla="*/ 62155 h 106052"/>
                        <a:gd name="connsiteX2" fmla="*/ 77375 w 79054"/>
                        <a:gd name="connsiteY2" fmla="*/ 55964 h 106052"/>
                        <a:gd name="connsiteX3" fmla="*/ 78613 w 79054"/>
                        <a:gd name="connsiteY3" fmla="*/ 51106 h 106052"/>
                        <a:gd name="connsiteX4" fmla="*/ 57182 w 79054"/>
                        <a:gd name="connsiteY4" fmla="*/ 1862 h 106052"/>
                        <a:gd name="connsiteX5" fmla="*/ 50991 w 79054"/>
                        <a:gd name="connsiteY5" fmla="*/ 5481 h 106052"/>
                        <a:gd name="connsiteX6" fmla="*/ 72422 w 79054"/>
                        <a:gd name="connsiteY6" fmla="*/ 54726 h 106052"/>
                        <a:gd name="connsiteX7" fmla="*/ 73660 w 79054"/>
                        <a:gd name="connsiteY7" fmla="*/ 49868 h 106052"/>
                        <a:gd name="connsiteX8" fmla="*/ 10605 w 79054"/>
                        <a:gd name="connsiteY8" fmla="*/ 93111 h 106052"/>
                        <a:gd name="connsiteX9" fmla="*/ 1556 w 79054"/>
                        <a:gd name="connsiteY9" fmla="*/ 99303 h 106052"/>
                        <a:gd name="connsiteX10" fmla="*/ 5271 w 79054"/>
                        <a:gd name="connsiteY10" fmla="*/ 105399 h 106052"/>
                        <a:gd name="connsiteX11" fmla="*/ 5271 w 79054"/>
                        <a:gd name="connsiteY11" fmla="*/ 105399 h 106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54" h="106052">
                          <a:moveTo>
                            <a:pt x="5271" y="105399"/>
                          </a:moveTo>
                          <a:cubicBezTo>
                            <a:pt x="26321" y="91016"/>
                            <a:pt x="47276" y="76538"/>
                            <a:pt x="68326" y="62155"/>
                          </a:cubicBezTo>
                          <a:cubicBezTo>
                            <a:pt x="71374" y="60060"/>
                            <a:pt x="74422" y="57964"/>
                            <a:pt x="77375" y="55964"/>
                          </a:cubicBezTo>
                          <a:cubicBezTo>
                            <a:pt x="79090" y="54821"/>
                            <a:pt x="79471" y="52916"/>
                            <a:pt x="78613" y="51106"/>
                          </a:cubicBezTo>
                          <a:cubicBezTo>
                            <a:pt x="71470" y="34723"/>
                            <a:pt x="64326" y="18245"/>
                            <a:pt x="57182" y="1862"/>
                          </a:cubicBezTo>
                          <a:cubicBezTo>
                            <a:pt x="55372" y="-2329"/>
                            <a:pt x="49181" y="1290"/>
                            <a:pt x="50991" y="5481"/>
                          </a:cubicBezTo>
                          <a:cubicBezTo>
                            <a:pt x="58135" y="21864"/>
                            <a:pt x="65278" y="38343"/>
                            <a:pt x="72422" y="54726"/>
                          </a:cubicBezTo>
                          <a:cubicBezTo>
                            <a:pt x="72803" y="53106"/>
                            <a:pt x="73279" y="51487"/>
                            <a:pt x="73660" y="49868"/>
                          </a:cubicBezTo>
                          <a:cubicBezTo>
                            <a:pt x="52610" y="64251"/>
                            <a:pt x="31655" y="78729"/>
                            <a:pt x="10605" y="93111"/>
                          </a:cubicBezTo>
                          <a:cubicBezTo>
                            <a:pt x="7557" y="95207"/>
                            <a:pt x="4509" y="97302"/>
                            <a:pt x="1556" y="99303"/>
                          </a:cubicBezTo>
                          <a:cubicBezTo>
                            <a:pt x="-2159" y="101874"/>
                            <a:pt x="1461" y="108066"/>
                            <a:pt x="5271" y="105399"/>
                          </a:cubicBezTo>
                          <a:lnTo>
                            <a:pt x="5271" y="10539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1" name="Graphic 216">
                  <a:extLst>
                    <a:ext uri="{FF2B5EF4-FFF2-40B4-BE49-F238E27FC236}">
                      <a16:creationId xmlns:a16="http://schemas.microsoft.com/office/drawing/2014/main" xmlns="" id="{B94763B4-C9B0-42FC-B8F1-2A91B6B8BDC7}"/>
                    </a:ext>
                  </a:extLst>
                </p:cNvPr>
                <p:cNvGrpSpPr/>
                <p:nvPr/>
              </p:nvGrpSpPr>
              <p:grpSpPr>
                <a:xfrm>
                  <a:off x="5733818" y="2821342"/>
                  <a:ext cx="625085" cy="605805"/>
                  <a:chOff x="5733818" y="2821342"/>
                  <a:chExt cx="625085" cy="605805"/>
                </a:xfrm>
              </p:grpSpPr>
              <p:sp>
                <p:nvSpPr>
                  <p:cNvPr id="133" name="Freeform: Shape 634">
                    <a:extLst>
                      <a:ext uri="{FF2B5EF4-FFF2-40B4-BE49-F238E27FC236}">
                        <a16:creationId xmlns:a16="http://schemas.microsoft.com/office/drawing/2014/main" xmlns="" id="{582A6435-F480-4349-AB14-075D9CE29CDC}"/>
                      </a:ext>
                    </a:extLst>
                  </p:cNvPr>
                  <p:cNvSpPr/>
                  <p:nvPr/>
                </p:nvSpPr>
                <p:spPr>
                  <a:xfrm>
                    <a:off x="5733818" y="2821342"/>
                    <a:ext cx="625085" cy="605805"/>
                  </a:xfrm>
                  <a:custGeom>
                    <a:avLst/>
                    <a:gdLst>
                      <a:gd name="connsiteX0" fmla="*/ 623833 w 625085"/>
                      <a:gd name="connsiteY0" fmla="*/ 578797 h 605805"/>
                      <a:gd name="connsiteX1" fmla="*/ 467433 w 625085"/>
                      <a:gd name="connsiteY1" fmla="*/ 435636 h 605805"/>
                      <a:gd name="connsiteX2" fmla="*/ 411140 w 625085"/>
                      <a:gd name="connsiteY2" fmla="*/ 303239 h 605805"/>
                      <a:gd name="connsiteX3" fmla="*/ 376088 w 625085"/>
                      <a:gd name="connsiteY3" fmla="*/ 213990 h 605805"/>
                      <a:gd name="connsiteX4" fmla="*/ 398377 w 625085"/>
                      <a:gd name="connsiteY4" fmla="*/ 137980 h 605805"/>
                      <a:gd name="connsiteX5" fmla="*/ 335702 w 625085"/>
                      <a:gd name="connsiteY5" fmla="*/ 141123 h 605805"/>
                      <a:gd name="connsiteX6" fmla="*/ 337417 w 625085"/>
                      <a:gd name="connsiteY6" fmla="*/ 53112 h 605805"/>
                      <a:gd name="connsiteX7" fmla="*/ 282933 w 625085"/>
                      <a:gd name="connsiteY7" fmla="*/ 65971 h 605805"/>
                      <a:gd name="connsiteX8" fmla="*/ 247024 w 625085"/>
                      <a:gd name="connsiteY8" fmla="*/ 4249 h 605805"/>
                      <a:gd name="connsiteX9" fmla="*/ 203209 w 625085"/>
                      <a:gd name="connsiteY9" fmla="*/ 51493 h 605805"/>
                      <a:gd name="connsiteX10" fmla="*/ 149679 w 625085"/>
                      <a:gd name="connsiteY10" fmla="*/ 3868 h 605805"/>
                      <a:gd name="connsiteX11" fmla="*/ 141487 w 625085"/>
                      <a:gd name="connsiteY11" fmla="*/ 71496 h 605805"/>
                      <a:gd name="connsiteX12" fmla="*/ 67192 w 625085"/>
                      <a:gd name="connsiteY12" fmla="*/ 44921 h 605805"/>
                      <a:gd name="connsiteX13" fmla="*/ 99768 w 625085"/>
                      <a:gd name="connsiteY13" fmla="*/ 109405 h 605805"/>
                      <a:gd name="connsiteX14" fmla="*/ 7566 w 625085"/>
                      <a:gd name="connsiteY14" fmla="*/ 118454 h 605805"/>
                      <a:gd name="connsiteX15" fmla="*/ 69954 w 625085"/>
                      <a:gd name="connsiteY15" fmla="*/ 181224 h 605805"/>
                      <a:gd name="connsiteX16" fmla="*/ 41 w 625085"/>
                      <a:gd name="connsiteY16" fmla="*/ 210180 h 605805"/>
                      <a:gd name="connsiteX17" fmla="*/ 66621 w 625085"/>
                      <a:gd name="connsiteY17" fmla="*/ 261329 h 605805"/>
                      <a:gd name="connsiteX18" fmla="*/ 19853 w 625085"/>
                      <a:gd name="connsiteY18" fmla="*/ 301143 h 605805"/>
                      <a:gd name="connsiteX19" fmla="*/ 91576 w 625085"/>
                      <a:gd name="connsiteY19" fmla="*/ 335910 h 605805"/>
                      <a:gd name="connsiteX20" fmla="*/ 66621 w 625085"/>
                      <a:gd name="connsiteY20" fmla="*/ 394393 h 605805"/>
                      <a:gd name="connsiteX21" fmla="*/ 159966 w 625085"/>
                      <a:gd name="connsiteY21" fmla="*/ 417825 h 605805"/>
                      <a:gd name="connsiteX22" fmla="*/ 129295 w 625085"/>
                      <a:gd name="connsiteY22" fmla="*/ 454210 h 605805"/>
                      <a:gd name="connsiteX23" fmla="*/ 216068 w 625085"/>
                      <a:gd name="connsiteY23" fmla="*/ 483071 h 605805"/>
                      <a:gd name="connsiteX24" fmla="*/ 190446 w 625085"/>
                      <a:gd name="connsiteY24" fmla="*/ 517456 h 605805"/>
                      <a:gd name="connsiteX25" fmla="*/ 321605 w 625085"/>
                      <a:gd name="connsiteY25" fmla="*/ 563176 h 605805"/>
                      <a:gd name="connsiteX26" fmla="*/ 623833 w 625085"/>
                      <a:gd name="connsiteY26" fmla="*/ 578797 h 60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5085" h="605805">
                        <a:moveTo>
                          <a:pt x="623833" y="578797"/>
                        </a:moveTo>
                        <a:cubicBezTo>
                          <a:pt x="623833" y="578797"/>
                          <a:pt x="475910" y="531077"/>
                          <a:pt x="467433" y="435636"/>
                        </a:cubicBezTo>
                        <a:cubicBezTo>
                          <a:pt x="458956" y="340196"/>
                          <a:pt x="480006" y="286189"/>
                          <a:pt x="411140" y="303239"/>
                        </a:cubicBezTo>
                        <a:cubicBezTo>
                          <a:pt x="411140" y="303239"/>
                          <a:pt x="475529" y="201607"/>
                          <a:pt x="376088" y="213990"/>
                        </a:cubicBezTo>
                        <a:cubicBezTo>
                          <a:pt x="376088" y="213990"/>
                          <a:pt x="430571" y="174461"/>
                          <a:pt x="398377" y="137980"/>
                        </a:cubicBezTo>
                        <a:cubicBezTo>
                          <a:pt x="370182" y="106071"/>
                          <a:pt x="335702" y="141123"/>
                          <a:pt x="335702" y="141123"/>
                        </a:cubicBezTo>
                        <a:cubicBezTo>
                          <a:pt x="335702" y="141123"/>
                          <a:pt x="376945" y="84831"/>
                          <a:pt x="337417" y="53112"/>
                        </a:cubicBezTo>
                        <a:cubicBezTo>
                          <a:pt x="301126" y="23966"/>
                          <a:pt x="282933" y="65971"/>
                          <a:pt x="282933" y="65971"/>
                        </a:cubicBezTo>
                        <a:cubicBezTo>
                          <a:pt x="282933" y="65971"/>
                          <a:pt x="296650" y="-2418"/>
                          <a:pt x="247024" y="4249"/>
                        </a:cubicBezTo>
                        <a:cubicBezTo>
                          <a:pt x="197399" y="10917"/>
                          <a:pt x="203209" y="51493"/>
                          <a:pt x="203209" y="51493"/>
                        </a:cubicBezTo>
                        <a:cubicBezTo>
                          <a:pt x="203209" y="51493"/>
                          <a:pt x="198161" y="-16706"/>
                          <a:pt x="149679" y="3868"/>
                        </a:cubicBezTo>
                        <a:cubicBezTo>
                          <a:pt x="101196" y="24442"/>
                          <a:pt x="141487" y="71496"/>
                          <a:pt x="141487" y="71496"/>
                        </a:cubicBezTo>
                        <a:cubicBezTo>
                          <a:pt x="141487" y="71496"/>
                          <a:pt x="102625" y="9488"/>
                          <a:pt x="67192" y="44921"/>
                        </a:cubicBezTo>
                        <a:cubicBezTo>
                          <a:pt x="31759" y="80354"/>
                          <a:pt x="99768" y="109405"/>
                          <a:pt x="99768" y="109405"/>
                        </a:cubicBezTo>
                        <a:cubicBezTo>
                          <a:pt x="99768" y="109405"/>
                          <a:pt x="19853" y="64923"/>
                          <a:pt x="7566" y="118454"/>
                        </a:cubicBezTo>
                        <a:cubicBezTo>
                          <a:pt x="-4817" y="171984"/>
                          <a:pt x="69954" y="181224"/>
                          <a:pt x="69954" y="181224"/>
                        </a:cubicBezTo>
                        <a:cubicBezTo>
                          <a:pt x="69954" y="181224"/>
                          <a:pt x="-1959" y="160840"/>
                          <a:pt x="41" y="210180"/>
                        </a:cubicBezTo>
                        <a:cubicBezTo>
                          <a:pt x="2041" y="259519"/>
                          <a:pt x="66621" y="261329"/>
                          <a:pt x="66621" y="261329"/>
                        </a:cubicBezTo>
                        <a:cubicBezTo>
                          <a:pt x="66621" y="261329"/>
                          <a:pt x="11947" y="251328"/>
                          <a:pt x="19853" y="301143"/>
                        </a:cubicBezTo>
                        <a:cubicBezTo>
                          <a:pt x="27854" y="350959"/>
                          <a:pt x="91576" y="335910"/>
                          <a:pt x="91576" y="335910"/>
                        </a:cubicBezTo>
                        <a:cubicBezTo>
                          <a:pt x="91576" y="335910"/>
                          <a:pt x="41665" y="364104"/>
                          <a:pt x="66621" y="394393"/>
                        </a:cubicBezTo>
                        <a:cubicBezTo>
                          <a:pt x="91576" y="424683"/>
                          <a:pt x="159966" y="417825"/>
                          <a:pt x="159966" y="417825"/>
                        </a:cubicBezTo>
                        <a:cubicBezTo>
                          <a:pt x="159966" y="417825"/>
                          <a:pt x="127676" y="420492"/>
                          <a:pt x="129295" y="454210"/>
                        </a:cubicBezTo>
                        <a:cubicBezTo>
                          <a:pt x="130914" y="487929"/>
                          <a:pt x="216068" y="483071"/>
                          <a:pt x="216068" y="483071"/>
                        </a:cubicBezTo>
                        <a:cubicBezTo>
                          <a:pt x="216068" y="483071"/>
                          <a:pt x="176825" y="475546"/>
                          <a:pt x="190446" y="517456"/>
                        </a:cubicBezTo>
                        <a:cubicBezTo>
                          <a:pt x="203971" y="559366"/>
                          <a:pt x="259978" y="555937"/>
                          <a:pt x="321605" y="563176"/>
                        </a:cubicBezTo>
                        <a:cubicBezTo>
                          <a:pt x="380755" y="570129"/>
                          <a:pt x="645455" y="644710"/>
                          <a:pt x="623833" y="578797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34" name="Graphic 216">
                    <a:extLst>
                      <a:ext uri="{FF2B5EF4-FFF2-40B4-BE49-F238E27FC236}">
                        <a16:creationId xmlns:a16="http://schemas.microsoft.com/office/drawing/2014/main" xmlns="" id="{7F736999-3374-4F13-8CAC-6E0D3024C046}"/>
                      </a:ext>
                    </a:extLst>
                  </p:cNvPr>
                  <p:cNvGrpSpPr/>
                  <p:nvPr/>
                </p:nvGrpSpPr>
                <p:grpSpPr>
                  <a:xfrm>
                    <a:off x="5789027" y="2938429"/>
                    <a:ext cx="555650" cy="477992"/>
                    <a:chOff x="5789027" y="2938429"/>
                    <a:chExt cx="555650" cy="477992"/>
                  </a:xfrm>
                  <a:solidFill>
                    <a:srgbClr val="9DCE6E"/>
                  </a:solidFill>
                </p:grpSpPr>
                <p:sp>
                  <p:nvSpPr>
                    <p:cNvPr id="135" name="Freeform: Shape 636">
                      <a:extLst>
                        <a:ext uri="{FF2B5EF4-FFF2-40B4-BE49-F238E27FC236}">
                          <a16:creationId xmlns:a16="http://schemas.microsoft.com/office/drawing/2014/main" xmlns="" id="{31CFAC23-1E3E-44A1-93D6-EFEDF4482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7993" y="2938429"/>
                      <a:ext cx="466684" cy="477992"/>
                    </a:xfrm>
                    <a:custGeom>
                      <a:avLst/>
                      <a:gdLst>
                        <a:gd name="connsiteX0" fmla="*/ 360 w 466684"/>
                        <a:gd name="connsiteY0" fmla="*/ 5462 h 477992"/>
                        <a:gd name="connsiteX1" fmla="*/ 81322 w 466684"/>
                        <a:gd name="connsiteY1" fmla="*/ 150242 h 477992"/>
                        <a:gd name="connsiteX2" fmla="*/ 296016 w 466684"/>
                        <a:gd name="connsiteY2" fmla="*/ 395987 h 477992"/>
                        <a:gd name="connsiteX3" fmla="*/ 462227 w 466684"/>
                        <a:gd name="connsiteY3" fmla="*/ 477902 h 477992"/>
                        <a:gd name="connsiteX4" fmla="*/ 464132 w 466684"/>
                        <a:gd name="connsiteY4" fmla="*/ 471044 h 477992"/>
                        <a:gd name="connsiteX5" fmla="*/ 190574 w 466684"/>
                        <a:gd name="connsiteY5" fmla="*/ 285592 h 477992"/>
                        <a:gd name="connsiteX6" fmla="*/ 32269 w 466684"/>
                        <a:gd name="connsiteY6" fmla="*/ 52897 h 477992"/>
                        <a:gd name="connsiteX7" fmla="*/ 6456 w 466684"/>
                        <a:gd name="connsiteY7" fmla="*/ 1843 h 477992"/>
                        <a:gd name="connsiteX8" fmla="*/ 360 w 466684"/>
                        <a:gd name="connsiteY8" fmla="*/ 5462 h 477992"/>
                        <a:gd name="connsiteX9" fmla="*/ 360 w 466684"/>
                        <a:gd name="connsiteY9" fmla="*/ 5462 h 477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66684" h="477992">
                          <a:moveTo>
                            <a:pt x="360" y="5462"/>
                          </a:moveTo>
                          <a:cubicBezTo>
                            <a:pt x="23315" y="55659"/>
                            <a:pt x="51604" y="103855"/>
                            <a:pt x="81322" y="150242"/>
                          </a:cubicBezTo>
                          <a:cubicBezTo>
                            <a:pt x="139901" y="241682"/>
                            <a:pt x="209338" y="329503"/>
                            <a:pt x="296016" y="395987"/>
                          </a:cubicBezTo>
                          <a:cubicBezTo>
                            <a:pt x="345355" y="433897"/>
                            <a:pt x="401172" y="464281"/>
                            <a:pt x="462227" y="477902"/>
                          </a:cubicBezTo>
                          <a:cubicBezTo>
                            <a:pt x="466704" y="478855"/>
                            <a:pt x="468609" y="471997"/>
                            <a:pt x="464132" y="471044"/>
                          </a:cubicBezTo>
                          <a:cubicBezTo>
                            <a:pt x="353833" y="446470"/>
                            <a:pt x="263059" y="368746"/>
                            <a:pt x="190574" y="285592"/>
                          </a:cubicBezTo>
                          <a:cubicBezTo>
                            <a:pt x="128947" y="214822"/>
                            <a:pt x="76655" y="135478"/>
                            <a:pt x="32269" y="52897"/>
                          </a:cubicBezTo>
                          <a:cubicBezTo>
                            <a:pt x="23220" y="36133"/>
                            <a:pt x="14362" y="19178"/>
                            <a:pt x="6456" y="1843"/>
                          </a:cubicBezTo>
                          <a:cubicBezTo>
                            <a:pt x="4646" y="-2348"/>
                            <a:pt x="-1545" y="1366"/>
                            <a:pt x="360" y="5462"/>
                          </a:cubicBezTo>
                          <a:lnTo>
                            <a:pt x="360" y="546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6" name="Freeform: Shape 637">
                      <a:extLst>
                        <a:ext uri="{FF2B5EF4-FFF2-40B4-BE49-F238E27FC236}">
                          <a16:creationId xmlns:a16="http://schemas.microsoft.com/office/drawing/2014/main" xmlns="" id="{5E7603B4-620C-469D-9961-44FCECC10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9027" y="2943475"/>
                      <a:ext cx="218441" cy="136991"/>
                    </a:xfrm>
                    <a:custGeom>
                      <a:avLst/>
                      <a:gdLst>
                        <a:gd name="connsiteX0" fmla="*/ 2553 w 218441"/>
                        <a:gd name="connsiteY0" fmla="*/ 103191 h 136991"/>
                        <a:gd name="connsiteX1" fmla="*/ 166192 w 218441"/>
                        <a:gd name="connsiteY1" fmla="*/ 136909 h 136991"/>
                        <a:gd name="connsiteX2" fmla="*/ 170574 w 218441"/>
                        <a:gd name="connsiteY2" fmla="*/ 134433 h 136991"/>
                        <a:gd name="connsiteX3" fmla="*/ 218199 w 218441"/>
                        <a:gd name="connsiteY3" fmla="*/ 4321 h 136991"/>
                        <a:gd name="connsiteX4" fmla="*/ 211341 w 218441"/>
                        <a:gd name="connsiteY4" fmla="*/ 2416 h 136991"/>
                        <a:gd name="connsiteX5" fmla="*/ 163716 w 218441"/>
                        <a:gd name="connsiteY5" fmla="*/ 132528 h 136991"/>
                        <a:gd name="connsiteX6" fmla="*/ 168097 w 218441"/>
                        <a:gd name="connsiteY6" fmla="*/ 130051 h 136991"/>
                        <a:gd name="connsiteX7" fmla="*/ 4458 w 218441"/>
                        <a:gd name="connsiteY7" fmla="*/ 96333 h 136991"/>
                        <a:gd name="connsiteX8" fmla="*/ 2553 w 218441"/>
                        <a:gd name="connsiteY8" fmla="*/ 103191 h 136991"/>
                        <a:gd name="connsiteX9" fmla="*/ 2553 w 218441"/>
                        <a:gd name="connsiteY9" fmla="*/ 103191 h 1369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8441" h="136991">
                          <a:moveTo>
                            <a:pt x="2553" y="103191"/>
                          </a:moveTo>
                          <a:cubicBezTo>
                            <a:pt x="57131" y="114430"/>
                            <a:pt x="111614" y="125670"/>
                            <a:pt x="166192" y="136909"/>
                          </a:cubicBezTo>
                          <a:cubicBezTo>
                            <a:pt x="168193" y="137290"/>
                            <a:pt x="169907" y="136338"/>
                            <a:pt x="170574" y="134433"/>
                          </a:cubicBezTo>
                          <a:cubicBezTo>
                            <a:pt x="186481" y="91094"/>
                            <a:pt x="202292" y="47660"/>
                            <a:pt x="218199" y="4321"/>
                          </a:cubicBezTo>
                          <a:cubicBezTo>
                            <a:pt x="219818" y="35"/>
                            <a:pt x="212865" y="-1870"/>
                            <a:pt x="211341" y="2416"/>
                          </a:cubicBezTo>
                          <a:cubicBezTo>
                            <a:pt x="195434" y="45755"/>
                            <a:pt x="179622" y="89189"/>
                            <a:pt x="163716" y="132528"/>
                          </a:cubicBezTo>
                          <a:cubicBezTo>
                            <a:pt x="165145" y="131670"/>
                            <a:pt x="166668" y="130908"/>
                            <a:pt x="168097" y="130051"/>
                          </a:cubicBezTo>
                          <a:cubicBezTo>
                            <a:pt x="113519" y="118812"/>
                            <a:pt x="59036" y="107572"/>
                            <a:pt x="4458" y="96333"/>
                          </a:cubicBezTo>
                          <a:cubicBezTo>
                            <a:pt x="-19" y="95380"/>
                            <a:pt x="-1924" y="102333"/>
                            <a:pt x="2553" y="103191"/>
                          </a:cubicBezTo>
                          <a:lnTo>
                            <a:pt x="2553" y="10319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7" name="Freeform: Shape 638">
                      <a:extLst>
                        <a:ext uri="{FF2B5EF4-FFF2-40B4-BE49-F238E27FC236}">
                          <a16:creationId xmlns:a16="http://schemas.microsoft.com/office/drawing/2014/main" xmlns="" id="{3ACAA79F-CA6B-49EA-8F47-C994EF5F7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736" y="3101346"/>
                      <a:ext cx="187343" cy="100404"/>
                    </a:xfrm>
                    <a:custGeom>
                      <a:avLst/>
                      <a:gdLst>
                        <a:gd name="connsiteX0" fmla="*/ 3429 w 187343"/>
                        <a:gd name="connsiteY0" fmla="*/ 87052 h 100404"/>
                        <a:gd name="connsiteX1" fmla="*/ 145637 w 187343"/>
                        <a:gd name="connsiteY1" fmla="*/ 100387 h 100404"/>
                        <a:gd name="connsiteX2" fmla="*/ 149066 w 187343"/>
                        <a:gd name="connsiteY2" fmla="*/ 97720 h 100404"/>
                        <a:gd name="connsiteX3" fmla="*/ 187071 w 187343"/>
                        <a:gd name="connsiteY3" fmla="*/ 4280 h 100404"/>
                        <a:gd name="connsiteX4" fmla="*/ 180213 w 187343"/>
                        <a:gd name="connsiteY4" fmla="*/ 2375 h 100404"/>
                        <a:gd name="connsiteX5" fmla="*/ 142208 w 187343"/>
                        <a:gd name="connsiteY5" fmla="*/ 95815 h 100404"/>
                        <a:gd name="connsiteX6" fmla="*/ 145637 w 187343"/>
                        <a:gd name="connsiteY6" fmla="*/ 93148 h 100404"/>
                        <a:gd name="connsiteX7" fmla="*/ 3429 w 187343"/>
                        <a:gd name="connsiteY7" fmla="*/ 79813 h 100404"/>
                        <a:gd name="connsiteX8" fmla="*/ 3429 w 187343"/>
                        <a:gd name="connsiteY8" fmla="*/ 87052 h 100404"/>
                        <a:gd name="connsiteX9" fmla="*/ 3429 w 187343"/>
                        <a:gd name="connsiteY9" fmla="*/ 87052 h 100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7343" h="100404">
                          <a:moveTo>
                            <a:pt x="3429" y="87052"/>
                          </a:moveTo>
                          <a:cubicBezTo>
                            <a:pt x="50863" y="91529"/>
                            <a:pt x="98203" y="95910"/>
                            <a:pt x="145637" y="100387"/>
                          </a:cubicBezTo>
                          <a:cubicBezTo>
                            <a:pt x="147352" y="100578"/>
                            <a:pt x="148495" y="99149"/>
                            <a:pt x="149066" y="97720"/>
                          </a:cubicBezTo>
                          <a:cubicBezTo>
                            <a:pt x="161734" y="66573"/>
                            <a:pt x="174403" y="35426"/>
                            <a:pt x="187071" y="4280"/>
                          </a:cubicBezTo>
                          <a:cubicBezTo>
                            <a:pt x="188786" y="-7"/>
                            <a:pt x="181928" y="-1816"/>
                            <a:pt x="180213" y="2375"/>
                          </a:cubicBezTo>
                          <a:cubicBezTo>
                            <a:pt x="167545" y="33521"/>
                            <a:pt x="154876" y="64668"/>
                            <a:pt x="142208" y="95815"/>
                          </a:cubicBezTo>
                          <a:cubicBezTo>
                            <a:pt x="143351" y="94958"/>
                            <a:pt x="144494" y="94100"/>
                            <a:pt x="145637" y="93148"/>
                          </a:cubicBezTo>
                          <a:cubicBezTo>
                            <a:pt x="98203" y="88671"/>
                            <a:pt x="50863" y="84290"/>
                            <a:pt x="3429" y="79813"/>
                          </a:cubicBezTo>
                          <a:cubicBezTo>
                            <a:pt x="-1143" y="79527"/>
                            <a:pt x="-1143" y="86671"/>
                            <a:pt x="3429" y="87052"/>
                          </a:cubicBezTo>
                          <a:lnTo>
                            <a:pt x="3429" y="8705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8" name="Freeform: Shape 639">
                      <a:extLst>
                        <a:ext uri="{FF2B5EF4-FFF2-40B4-BE49-F238E27FC236}">
                          <a16:creationId xmlns:a16="http://schemas.microsoft.com/office/drawing/2014/main" xmlns="" id="{281E09D0-5D84-4059-BB75-55019F69C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1275" y="3228117"/>
                      <a:ext cx="131215" cy="95949"/>
                    </a:xfrm>
                    <a:custGeom>
                      <a:avLst/>
                      <a:gdLst>
                        <a:gd name="connsiteX0" fmla="*/ 3382 w 131215"/>
                        <a:gd name="connsiteY0" fmla="*/ 95917 h 95949"/>
                        <a:gd name="connsiteX1" fmla="*/ 107680 w 131215"/>
                        <a:gd name="connsiteY1" fmla="*/ 82772 h 95949"/>
                        <a:gd name="connsiteX2" fmla="*/ 122825 w 131215"/>
                        <a:gd name="connsiteY2" fmla="*/ 80867 h 95949"/>
                        <a:gd name="connsiteX3" fmla="*/ 126445 w 131215"/>
                        <a:gd name="connsiteY3" fmla="*/ 77248 h 95949"/>
                        <a:gd name="connsiteX4" fmla="*/ 131207 w 131215"/>
                        <a:gd name="connsiteY4" fmla="*/ 3429 h 95949"/>
                        <a:gd name="connsiteX5" fmla="*/ 124064 w 131215"/>
                        <a:gd name="connsiteY5" fmla="*/ 3429 h 95949"/>
                        <a:gd name="connsiteX6" fmla="*/ 119301 w 131215"/>
                        <a:gd name="connsiteY6" fmla="*/ 77248 h 95949"/>
                        <a:gd name="connsiteX7" fmla="*/ 122920 w 131215"/>
                        <a:gd name="connsiteY7" fmla="*/ 73628 h 95949"/>
                        <a:gd name="connsiteX8" fmla="*/ 18622 w 131215"/>
                        <a:gd name="connsiteY8" fmla="*/ 86773 h 95949"/>
                        <a:gd name="connsiteX9" fmla="*/ 3477 w 131215"/>
                        <a:gd name="connsiteY9" fmla="*/ 88678 h 95949"/>
                        <a:gd name="connsiteX10" fmla="*/ 3382 w 131215"/>
                        <a:gd name="connsiteY10" fmla="*/ 95917 h 95949"/>
                        <a:gd name="connsiteX11" fmla="*/ 3382 w 131215"/>
                        <a:gd name="connsiteY11" fmla="*/ 95917 h 95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1215" h="95949">
                          <a:moveTo>
                            <a:pt x="3382" y="95917"/>
                          </a:moveTo>
                          <a:cubicBezTo>
                            <a:pt x="38148" y="91535"/>
                            <a:pt x="72914" y="87154"/>
                            <a:pt x="107680" y="82772"/>
                          </a:cubicBezTo>
                          <a:cubicBezTo>
                            <a:pt x="112729" y="82105"/>
                            <a:pt x="117777" y="81534"/>
                            <a:pt x="122825" y="80867"/>
                          </a:cubicBezTo>
                          <a:cubicBezTo>
                            <a:pt x="124826" y="80582"/>
                            <a:pt x="126254" y="79439"/>
                            <a:pt x="126445" y="77248"/>
                          </a:cubicBezTo>
                          <a:cubicBezTo>
                            <a:pt x="128064" y="52673"/>
                            <a:pt x="129588" y="28099"/>
                            <a:pt x="131207" y="3429"/>
                          </a:cubicBezTo>
                          <a:cubicBezTo>
                            <a:pt x="131493" y="-1143"/>
                            <a:pt x="124349" y="-1143"/>
                            <a:pt x="124064" y="3429"/>
                          </a:cubicBezTo>
                          <a:cubicBezTo>
                            <a:pt x="122444" y="28003"/>
                            <a:pt x="120920" y="52578"/>
                            <a:pt x="119301" y="77248"/>
                          </a:cubicBezTo>
                          <a:cubicBezTo>
                            <a:pt x="120539" y="76009"/>
                            <a:pt x="121682" y="74866"/>
                            <a:pt x="122920" y="73628"/>
                          </a:cubicBezTo>
                          <a:cubicBezTo>
                            <a:pt x="88154" y="78010"/>
                            <a:pt x="53388" y="82391"/>
                            <a:pt x="18622" y="86773"/>
                          </a:cubicBezTo>
                          <a:cubicBezTo>
                            <a:pt x="13574" y="87439"/>
                            <a:pt x="8525" y="88011"/>
                            <a:pt x="3477" y="88678"/>
                          </a:cubicBezTo>
                          <a:cubicBezTo>
                            <a:pt x="-1095" y="89345"/>
                            <a:pt x="-1190" y="96488"/>
                            <a:pt x="3382" y="95917"/>
                          </a:cubicBezTo>
                          <a:lnTo>
                            <a:pt x="3382" y="95917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2" name="Graphic 216">
                  <a:extLst>
                    <a:ext uri="{FF2B5EF4-FFF2-40B4-BE49-F238E27FC236}">
                      <a16:creationId xmlns:a16="http://schemas.microsoft.com/office/drawing/2014/main" xmlns="" id="{6EE221AA-8BE2-42DE-AD50-E9B5212BADC0}"/>
                    </a:ext>
                  </a:extLst>
                </p:cNvPr>
                <p:cNvGrpSpPr/>
                <p:nvPr/>
              </p:nvGrpSpPr>
              <p:grpSpPr>
                <a:xfrm>
                  <a:off x="6087606" y="3587912"/>
                  <a:ext cx="628902" cy="468045"/>
                  <a:chOff x="6087606" y="3587912"/>
                  <a:chExt cx="628902" cy="468045"/>
                </a:xfrm>
              </p:grpSpPr>
              <p:sp>
                <p:nvSpPr>
                  <p:cNvPr id="127" name="Freeform: Shape 628">
                    <a:extLst>
                      <a:ext uri="{FF2B5EF4-FFF2-40B4-BE49-F238E27FC236}">
                        <a16:creationId xmlns:a16="http://schemas.microsoft.com/office/drawing/2014/main" xmlns="" id="{1E688C96-A603-4504-A553-7229C88CF618}"/>
                      </a:ext>
                    </a:extLst>
                  </p:cNvPr>
                  <p:cNvSpPr/>
                  <p:nvPr/>
                </p:nvSpPr>
                <p:spPr>
                  <a:xfrm>
                    <a:off x="6087606" y="3587912"/>
                    <a:ext cx="628902" cy="468045"/>
                  </a:xfrm>
                  <a:custGeom>
                    <a:avLst/>
                    <a:gdLst>
                      <a:gd name="connsiteX0" fmla="*/ 611420 w 628902"/>
                      <a:gd name="connsiteY0" fmla="*/ 60 h 468045"/>
                      <a:gd name="connsiteX1" fmla="*/ 450734 w 628902"/>
                      <a:gd name="connsiteY1" fmla="*/ 105216 h 468045"/>
                      <a:gd name="connsiteX2" fmla="*/ 321860 w 628902"/>
                      <a:gd name="connsiteY2" fmla="*/ 124933 h 468045"/>
                      <a:gd name="connsiteX3" fmla="*/ 235659 w 628902"/>
                      <a:gd name="connsiteY3" fmla="*/ 135696 h 468045"/>
                      <a:gd name="connsiteX4" fmla="*/ 173937 w 628902"/>
                      <a:gd name="connsiteY4" fmla="*/ 99120 h 468045"/>
                      <a:gd name="connsiteX5" fmla="*/ 162698 w 628902"/>
                      <a:gd name="connsiteY5" fmla="*/ 154842 h 468045"/>
                      <a:gd name="connsiteX6" fmla="*/ 85831 w 628902"/>
                      <a:gd name="connsiteY6" fmla="*/ 133601 h 468045"/>
                      <a:gd name="connsiteX7" fmla="*/ 84878 w 628902"/>
                      <a:gd name="connsiteY7" fmla="*/ 184274 h 468045"/>
                      <a:gd name="connsiteX8" fmla="*/ 22680 w 628902"/>
                      <a:gd name="connsiteY8" fmla="*/ 201895 h 468045"/>
                      <a:gd name="connsiteX9" fmla="*/ 54398 w 628902"/>
                      <a:gd name="connsiteY9" fmla="*/ 250949 h 468045"/>
                      <a:gd name="connsiteX10" fmla="*/ 582 w 628902"/>
                      <a:gd name="connsiteY10" fmla="*/ 287239 h 468045"/>
                      <a:gd name="connsiteX11" fmla="*/ 58113 w 628902"/>
                      <a:gd name="connsiteY11" fmla="*/ 309623 h 468045"/>
                      <a:gd name="connsiteX12" fmla="*/ 18108 w 628902"/>
                      <a:gd name="connsiteY12" fmla="*/ 368868 h 468045"/>
                      <a:gd name="connsiteX13" fmla="*/ 82021 w 628902"/>
                      <a:gd name="connsiteY13" fmla="*/ 354676 h 468045"/>
                      <a:gd name="connsiteX14" fmla="*/ 69257 w 628902"/>
                      <a:gd name="connsiteY14" fmla="*/ 437639 h 468045"/>
                      <a:gd name="connsiteX15" fmla="*/ 138314 w 628902"/>
                      <a:gd name="connsiteY15" fmla="*/ 396967 h 468045"/>
                      <a:gd name="connsiteX16" fmla="*/ 148029 w 628902"/>
                      <a:gd name="connsiteY16" fmla="*/ 464785 h 468045"/>
                      <a:gd name="connsiteX17" fmla="*/ 207846 w 628902"/>
                      <a:gd name="connsiteY17" fmla="*/ 417827 h 468045"/>
                      <a:gd name="connsiteX18" fmla="*/ 232325 w 628902"/>
                      <a:gd name="connsiteY18" fmla="*/ 467833 h 468045"/>
                      <a:gd name="connsiteX19" fmla="*/ 278903 w 628902"/>
                      <a:gd name="connsiteY19" fmla="*/ 412683 h 468045"/>
                      <a:gd name="connsiteX20" fmla="*/ 324623 w 628902"/>
                      <a:gd name="connsiteY20" fmla="*/ 447640 h 468045"/>
                      <a:gd name="connsiteX21" fmla="*/ 366056 w 628902"/>
                      <a:gd name="connsiteY21" fmla="*/ 370964 h 468045"/>
                      <a:gd name="connsiteX22" fmla="*/ 391107 w 628902"/>
                      <a:gd name="connsiteY22" fmla="*/ 406016 h 468045"/>
                      <a:gd name="connsiteX23" fmla="*/ 435875 w 628902"/>
                      <a:gd name="connsiteY23" fmla="*/ 336293 h 468045"/>
                      <a:gd name="connsiteX24" fmla="*/ 460354 w 628902"/>
                      <a:gd name="connsiteY24" fmla="*/ 366487 h 468045"/>
                      <a:gd name="connsiteX25" fmla="*/ 529886 w 628902"/>
                      <a:gd name="connsiteY25" fmla="*/ 261617 h 468045"/>
                      <a:gd name="connsiteX26" fmla="*/ 611420 w 628902"/>
                      <a:gd name="connsiteY26" fmla="*/ 60 h 46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8902" h="468045">
                        <a:moveTo>
                          <a:pt x="611420" y="60"/>
                        </a:moveTo>
                        <a:cubicBezTo>
                          <a:pt x="611420" y="60"/>
                          <a:pt x="536363" y="119218"/>
                          <a:pt x="450734" y="105216"/>
                        </a:cubicBezTo>
                        <a:cubicBezTo>
                          <a:pt x="365104" y="91310"/>
                          <a:pt x="322337" y="60639"/>
                          <a:pt x="321860" y="124933"/>
                        </a:cubicBezTo>
                        <a:cubicBezTo>
                          <a:pt x="321860" y="124933"/>
                          <a:pt x="247089" y="45590"/>
                          <a:pt x="235659" y="135696"/>
                        </a:cubicBezTo>
                        <a:cubicBezTo>
                          <a:pt x="235659" y="135696"/>
                          <a:pt x="213180" y="79023"/>
                          <a:pt x="173937" y="99120"/>
                        </a:cubicBezTo>
                        <a:cubicBezTo>
                          <a:pt x="139647" y="116646"/>
                          <a:pt x="162698" y="154842"/>
                          <a:pt x="162698" y="154842"/>
                        </a:cubicBezTo>
                        <a:cubicBezTo>
                          <a:pt x="162698" y="154842"/>
                          <a:pt x="122502" y="105978"/>
                          <a:pt x="85831" y="133601"/>
                        </a:cubicBezTo>
                        <a:cubicBezTo>
                          <a:pt x="52112" y="158937"/>
                          <a:pt x="84878" y="184274"/>
                          <a:pt x="84878" y="184274"/>
                        </a:cubicBezTo>
                        <a:cubicBezTo>
                          <a:pt x="84878" y="184274"/>
                          <a:pt x="27919" y="156842"/>
                          <a:pt x="22680" y="201895"/>
                        </a:cubicBezTo>
                        <a:cubicBezTo>
                          <a:pt x="17346" y="246948"/>
                          <a:pt x="54398" y="250949"/>
                          <a:pt x="54398" y="250949"/>
                        </a:cubicBezTo>
                        <a:cubicBezTo>
                          <a:pt x="54398" y="250949"/>
                          <a:pt x="-6562" y="240090"/>
                          <a:pt x="582" y="287239"/>
                        </a:cubicBezTo>
                        <a:cubicBezTo>
                          <a:pt x="7726" y="334483"/>
                          <a:pt x="58113" y="309623"/>
                          <a:pt x="58113" y="309623"/>
                        </a:cubicBezTo>
                        <a:cubicBezTo>
                          <a:pt x="58113" y="309623"/>
                          <a:pt x="-5038" y="329816"/>
                          <a:pt x="18108" y="368868"/>
                        </a:cubicBezTo>
                        <a:cubicBezTo>
                          <a:pt x="41254" y="407921"/>
                          <a:pt x="82021" y="354676"/>
                          <a:pt x="82021" y="354676"/>
                        </a:cubicBezTo>
                        <a:cubicBezTo>
                          <a:pt x="82021" y="354676"/>
                          <a:pt x="25061" y="414779"/>
                          <a:pt x="69257" y="437639"/>
                        </a:cubicBezTo>
                        <a:cubicBezTo>
                          <a:pt x="113453" y="460499"/>
                          <a:pt x="138314" y="396967"/>
                          <a:pt x="138314" y="396967"/>
                        </a:cubicBezTo>
                        <a:cubicBezTo>
                          <a:pt x="138314" y="396967"/>
                          <a:pt x="104309" y="455451"/>
                          <a:pt x="148029" y="464785"/>
                        </a:cubicBezTo>
                        <a:cubicBezTo>
                          <a:pt x="191749" y="474120"/>
                          <a:pt x="207846" y="417827"/>
                          <a:pt x="207846" y="417827"/>
                        </a:cubicBezTo>
                        <a:cubicBezTo>
                          <a:pt x="207846" y="417827"/>
                          <a:pt x="186796" y="463642"/>
                          <a:pt x="232325" y="467833"/>
                        </a:cubicBezTo>
                        <a:cubicBezTo>
                          <a:pt x="277855" y="472024"/>
                          <a:pt x="278903" y="412683"/>
                          <a:pt x="278903" y="412683"/>
                        </a:cubicBezTo>
                        <a:cubicBezTo>
                          <a:pt x="278903" y="412683"/>
                          <a:pt x="292428" y="462785"/>
                          <a:pt x="324623" y="447640"/>
                        </a:cubicBezTo>
                        <a:cubicBezTo>
                          <a:pt x="356817" y="432495"/>
                          <a:pt x="366056" y="370964"/>
                          <a:pt x="366056" y="370964"/>
                        </a:cubicBezTo>
                        <a:cubicBezTo>
                          <a:pt x="366056" y="370964"/>
                          <a:pt x="361199" y="399920"/>
                          <a:pt x="391107" y="406016"/>
                        </a:cubicBezTo>
                        <a:cubicBezTo>
                          <a:pt x="421016" y="412112"/>
                          <a:pt x="435875" y="336293"/>
                          <a:pt x="435875" y="336293"/>
                        </a:cubicBezTo>
                        <a:cubicBezTo>
                          <a:pt x="435875" y="336293"/>
                          <a:pt x="420539" y="369059"/>
                          <a:pt x="460354" y="366487"/>
                        </a:cubicBezTo>
                        <a:cubicBezTo>
                          <a:pt x="500168" y="364010"/>
                          <a:pt x="509693" y="314100"/>
                          <a:pt x="529886" y="261617"/>
                        </a:cubicBezTo>
                        <a:cubicBezTo>
                          <a:pt x="549222" y="211515"/>
                          <a:pt x="674190" y="-4131"/>
                          <a:pt x="611420" y="60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28" name="Graphic 216">
                    <a:extLst>
                      <a:ext uri="{FF2B5EF4-FFF2-40B4-BE49-F238E27FC236}">
                        <a16:creationId xmlns:a16="http://schemas.microsoft.com/office/drawing/2014/main" xmlns="" id="{B2FB5F44-521A-4F5B-99B3-5B37FC881930}"/>
                      </a:ext>
                    </a:extLst>
                  </p:cNvPr>
                  <p:cNvGrpSpPr/>
                  <p:nvPr/>
                </p:nvGrpSpPr>
                <p:grpSpPr>
                  <a:xfrm>
                    <a:off x="6186675" y="3601697"/>
                    <a:ext cx="523351" cy="405844"/>
                    <a:chOff x="6186675" y="3601697"/>
                    <a:chExt cx="523351" cy="405844"/>
                  </a:xfrm>
                  <a:solidFill>
                    <a:srgbClr val="9DCE6E"/>
                  </a:solidFill>
                </p:grpSpPr>
                <p:sp>
                  <p:nvSpPr>
                    <p:cNvPr id="129" name="Freeform: Shape 630">
                      <a:extLst>
                        <a:ext uri="{FF2B5EF4-FFF2-40B4-BE49-F238E27FC236}">
                          <a16:creationId xmlns:a16="http://schemas.microsoft.com/office/drawing/2014/main" xmlns="" id="{5F8ABC14-39CF-4242-9A30-63270A2D4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6675" y="3601697"/>
                      <a:ext cx="523351" cy="305040"/>
                    </a:xfrm>
                    <a:custGeom>
                      <a:avLst/>
                      <a:gdLst>
                        <a:gd name="connsiteX0" fmla="*/ 4479 w 523351"/>
                        <a:gd name="connsiteY0" fmla="*/ 304981 h 305040"/>
                        <a:gd name="connsiteX1" fmla="*/ 149449 w 523351"/>
                        <a:gd name="connsiteY1" fmla="*/ 266500 h 305040"/>
                        <a:gd name="connsiteX2" fmla="*/ 413958 w 523351"/>
                        <a:gd name="connsiteY2" fmla="*/ 132769 h 305040"/>
                        <a:gd name="connsiteX3" fmla="*/ 522924 w 523351"/>
                        <a:gd name="connsiteY3" fmla="*/ 5420 h 305040"/>
                        <a:gd name="connsiteX4" fmla="*/ 516733 w 523351"/>
                        <a:gd name="connsiteY4" fmla="*/ 1800 h 305040"/>
                        <a:gd name="connsiteX5" fmla="*/ 291848 w 523351"/>
                        <a:gd name="connsiteY5" fmla="*/ 200587 h 305040"/>
                        <a:gd name="connsiteX6" fmla="*/ 52866 w 523351"/>
                        <a:gd name="connsiteY6" fmla="*/ 286884 h 305040"/>
                        <a:gd name="connsiteX7" fmla="*/ 2478 w 523351"/>
                        <a:gd name="connsiteY7" fmla="*/ 298028 h 305040"/>
                        <a:gd name="connsiteX8" fmla="*/ 4479 w 523351"/>
                        <a:gd name="connsiteY8" fmla="*/ 304981 h 305040"/>
                        <a:gd name="connsiteX9" fmla="*/ 4479 w 523351"/>
                        <a:gd name="connsiteY9" fmla="*/ 304981 h 305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23351" h="305040">
                          <a:moveTo>
                            <a:pt x="4479" y="304981"/>
                          </a:moveTo>
                          <a:cubicBezTo>
                            <a:pt x="53628" y="296123"/>
                            <a:pt x="102205" y="282121"/>
                            <a:pt x="149449" y="266500"/>
                          </a:cubicBezTo>
                          <a:cubicBezTo>
                            <a:pt x="243175" y="235544"/>
                            <a:pt x="336044" y="194110"/>
                            <a:pt x="413958" y="132769"/>
                          </a:cubicBezTo>
                          <a:cubicBezTo>
                            <a:pt x="458154" y="98003"/>
                            <a:pt x="497302" y="55902"/>
                            <a:pt x="522924" y="5420"/>
                          </a:cubicBezTo>
                          <a:cubicBezTo>
                            <a:pt x="525020" y="1324"/>
                            <a:pt x="518829" y="-2295"/>
                            <a:pt x="516733" y="1800"/>
                          </a:cubicBezTo>
                          <a:cubicBezTo>
                            <a:pt x="470251" y="93336"/>
                            <a:pt x="381478" y="155629"/>
                            <a:pt x="291848" y="200587"/>
                          </a:cubicBezTo>
                          <a:cubicBezTo>
                            <a:pt x="216124" y="238592"/>
                            <a:pt x="135066" y="266595"/>
                            <a:pt x="52866" y="286884"/>
                          </a:cubicBezTo>
                          <a:cubicBezTo>
                            <a:pt x="36197" y="290979"/>
                            <a:pt x="19433" y="294980"/>
                            <a:pt x="2478" y="298028"/>
                          </a:cubicBezTo>
                          <a:cubicBezTo>
                            <a:pt x="-1903" y="298885"/>
                            <a:pt x="2" y="305743"/>
                            <a:pt x="4479" y="304981"/>
                          </a:cubicBezTo>
                          <a:lnTo>
                            <a:pt x="4479" y="30498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0" name="Freeform: Shape 631">
                      <a:extLst>
                        <a:ext uri="{FF2B5EF4-FFF2-40B4-BE49-F238E27FC236}">
                          <a16:creationId xmlns:a16="http://schemas.microsoft.com/office/drawing/2014/main" xmlns="" id="{0C8AF071-4836-4197-ABD4-EA52C26CB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8438" y="3793289"/>
                      <a:ext cx="110390" cy="214252"/>
                    </a:xfrm>
                    <a:custGeom>
                      <a:avLst/>
                      <a:gdLst>
                        <a:gd name="connsiteX0" fmla="*/ 43677 w 110390"/>
                        <a:gd name="connsiteY0" fmla="*/ 212449 h 214252"/>
                        <a:gd name="connsiteX1" fmla="*/ 109971 w 110390"/>
                        <a:gd name="connsiteY1" fmla="*/ 76432 h 214252"/>
                        <a:gd name="connsiteX2" fmla="*/ 108733 w 110390"/>
                        <a:gd name="connsiteY2" fmla="*/ 71574 h 214252"/>
                        <a:gd name="connsiteX3" fmla="*/ 5196 w 110390"/>
                        <a:gd name="connsiteY3" fmla="*/ 613 h 214252"/>
                        <a:gd name="connsiteX4" fmla="*/ 1576 w 110390"/>
                        <a:gd name="connsiteY4" fmla="*/ 6804 h 214252"/>
                        <a:gd name="connsiteX5" fmla="*/ 105113 w 110390"/>
                        <a:gd name="connsiteY5" fmla="*/ 77766 h 214252"/>
                        <a:gd name="connsiteX6" fmla="*/ 103875 w 110390"/>
                        <a:gd name="connsiteY6" fmla="*/ 72908 h 214252"/>
                        <a:gd name="connsiteX7" fmla="*/ 37581 w 110390"/>
                        <a:gd name="connsiteY7" fmla="*/ 208925 h 214252"/>
                        <a:gd name="connsiteX8" fmla="*/ 43677 w 110390"/>
                        <a:gd name="connsiteY8" fmla="*/ 212449 h 214252"/>
                        <a:gd name="connsiteX9" fmla="*/ 43677 w 110390"/>
                        <a:gd name="connsiteY9" fmla="*/ 212449 h 214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0390" h="214252">
                          <a:moveTo>
                            <a:pt x="43677" y="212449"/>
                          </a:moveTo>
                          <a:cubicBezTo>
                            <a:pt x="65775" y="167110"/>
                            <a:pt x="87873" y="121771"/>
                            <a:pt x="109971" y="76432"/>
                          </a:cubicBezTo>
                          <a:cubicBezTo>
                            <a:pt x="110828" y="74622"/>
                            <a:pt x="110352" y="72717"/>
                            <a:pt x="108733" y="71574"/>
                          </a:cubicBezTo>
                          <a:cubicBezTo>
                            <a:pt x="74252" y="47952"/>
                            <a:pt x="39772" y="24330"/>
                            <a:pt x="5196" y="613"/>
                          </a:cubicBezTo>
                          <a:cubicBezTo>
                            <a:pt x="1386" y="-1959"/>
                            <a:pt x="-2138" y="4232"/>
                            <a:pt x="1576" y="6804"/>
                          </a:cubicBezTo>
                          <a:cubicBezTo>
                            <a:pt x="36057" y="30426"/>
                            <a:pt x="70538" y="54048"/>
                            <a:pt x="105113" y="77766"/>
                          </a:cubicBezTo>
                          <a:cubicBezTo>
                            <a:pt x="104732" y="76146"/>
                            <a:pt x="104256" y="74527"/>
                            <a:pt x="103875" y="72908"/>
                          </a:cubicBezTo>
                          <a:cubicBezTo>
                            <a:pt x="81777" y="118247"/>
                            <a:pt x="59679" y="163586"/>
                            <a:pt x="37581" y="208925"/>
                          </a:cubicBezTo>
                          <a:cubicBezTo>
                            <a:pt x="35581" y="212925"/>
                            <a:pt x="41677" y="216545"/>
                            <a:pt x="43677" y="212449"/>
                          </a:cubicBezTo>
                          <a:lnTo>
                            <a:pt x="43677" y="21244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1" name="Freeform: Shape 632">
                      <a:extLst>
                        <a:ext uri="{FF2B5EF4-FFF2-40B4-BE49-F238E27FC236}">
                          <a16:creationId xmlns:a16="http://schemas.microsoft.com/office/drawing/2014/main" xmlns="" id="{159DF008-D66C-4DD8-A81B-30E52CB2D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232" y="3761395"/>
                      <a:ext cx="80458" cy="183233"/>
                    </a:xfrm>
                    <a:custGeom>
                      <a:avLst/>
                      <a:gdLst>
                        <a:gd name="connsiteX0" fmla="*/ 36759 w 80458"/>
                        <a:gd name="connsiteY0" fmla="*/ 180812 h 183233"/>
                        <a:gd name="connsiteX1" fmla="*/ 80288 w 80458"/>
                        <a:gd name="connsiteY1" fmla="*/ 58987 h 183233"/>
                        <a:gd name="connsiteX2" fmla="*/ 78669 w 80458"/>
                        <a:gd name="connsiteY2" fmla="*/ 54986 h 183233"/>
                        <a:gd name="connsiteX3" fmla="*/ 5136 w 80458"/>
                        <a:gd name="connsiteY3" fmla="*/ 694 h 183233"/>
                        <a:gd name="connsiteX4" fmla="*/ 1517 w 80458"/>
                        <a:gd name="connsiteY4" fmla="*/ 6885 h 183233"/>
                        <a:gd name="connsiteX5" fmla="*/ 75050 w 80458"/>
                        <a:gd name="connsiteY5" fmla="*/ 61178 h 183233"/>
                        <a:gd name="connsiteX6" fmla="*/ 73430 w 80458"/>
                        <a:gd name="connsiteY6" fmla="*/ 57177 h 183233"/>
                        <a:gd name="connsiteX7" fmla="*/ 29901 w 80458"/>
                        <a:gd name="connsiteY7" fmla="*/ 179002 h 183233"/>
                        <a:gd name="connsiteX8" fmla="*/ 36759 w 80458"/>
                        <a:gd name="connsiteY8" fmla="*/ 180812 h 183233"/>
                        <a:gd name="connsiteX9" fmla="*/ 36759 w 80458"/>
                        <a:gd name="connsiteY9" fmla="*/ 180812 h 183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0458" h="183233">
                          <a:moveTo>
                            <a:pt x="36759" y="180812"/>
                          </a:moveTo>
                          <a:cubicBezTo>
                            <a:pt x="51237" y="140235"/>
                            <a:pt x="65810" y="99659"/>
                            <a:pt x="80288" y="58987"/>
                          </a:cubicBezTo>
                          <a:cubicBezTo>
                            <a:pt x="80860" y="57368"/>
                            <a:pt x="79908" y="55844"/>
                            <a:pt x="78669" y="54986"/>
                          </a:cubicBezTo>
                          <a:cubicBezTo>
                            <a:pt x="54190" y="36889"/>
                            <a:pt x="29711" y="18791"/>
                            <a:pt x="5136" y="694"/>
                          </a:cubicBezTo>
                          <a:cubicBezTo>
                            <a:pt x="1421" y="-2068"/>
                            <a:pt x="-2103" y="4123"/>
                            <a:pt x="1517" y="6885"/>
                          </a:cubicBezTo>
                          <a:cubicBezTo>
                            <a:pt x="25996" y="24983"/>
                            <a:pt x="50475" y="43080"/>
                            <a:pt x="75050" y="61178"/>
                          </a:cubicBezTo>
                          <a:cubicBezTo>
                            <a:pt x="74478" y="59844"/>
                            <a:pt x="74002" y="58511"/>
                            <a:pt x="73430" y="57177"/>
                          </a:cubicBezTo>
                          <a:cubicBezTo>
                            <a:pt x="58952" y="97754"/>
                            <a:pt x="44379" y="138330"/>
                            <a:pt x="29901" y="179002"/>
                          </a:cubicBezTo>
                          <a:cubicBezTo>
                            <a:pt x="28282" y="183193"/>
                            <a:pt x="35140" y="185098"/>
                            <a:pt x="36759" y="180812"/>
                          </a:cubicBezTo>
                          <a:lnTo>
                            <a:pt x="36759" y="18081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2" name="Freeform: Shape 633">
                      <a:extLst>
                        <a:ext uri="{FF2B5EF4-FFF2-40B4-BE49-F238E27FC236}">
                          <a16:creationId xmlns:a16="http://schemas.microsoft.com/office/drawing/2014/main" xmlns="" id="{84DFB693-A748-4B33-918B-23752A0C3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708" y="3729795"/>
                      <a:ext cx="70795" cy="135949"/>
                    </a:xfrm>
                    <a:custGeom>
                      <a:avLst/>
                      <a:gdLst>
                        <a:gd name="connsiteX0" fmla="*/ 57253 w 70795"/>
                        <a:gd name="connsiteY0" fmla="*/ 132592 h 135949"/>
                        <a:gd name="connsiteX1" fmla="*/ 70779 w 70795"/>
                        <a:gd name="connsiteY1" fmla="*/ 24388 h 135949"/>
                        <a:gd name="connsiteX2" fmla="*/ 68112 w 70795"/>
                        <a:gd name="connsiteY2" fmla="*/ 20959 h 135949"/>
                        <a:gd name="connsiteX3" fmla="*/ 4389 w 70795"/>
                        <a:gd name="connsiteY3" fmla="*/ 195 h 135949"/>
                        <a:gd name="connsiteX4" fmla="*/ 2484 w 70795"/>
                        <a:gd name="connsiteY4" fmla="*/ 7053 h 135949"/>
                        <a:gd name="connsiteX5" fmla="*/ 66207 w 70795"/>
                        <a:gd name="connsiteY5" fmla="*/ 27817 h 135949"/>
                        <a:gd name="connsiteX6" fmla="*/ 63540 w 70795"/>
                        <a:gd name="connsiteY6" fmla="*/ 24388 h 135949"/>
                        <a:gd name="connsiteX7" fmla="*/ 50014 w 70795"/>
                        <a:gd name="connsiteY7" fmla="*/ 132592 h 135949"/>
                        <a:gd name="connsiteX8" fmla="*/ 57253 w 70795"/>
                        <a:gd name="connsiteY8" fmla="*/ 132592 h 135949"/>
                        <a:gd name="connsiteX9" fmla="*/ 57253 w 70795"/>
                        <a:gd name="connsiteY9" fmla="*/ 132592 h 135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0795" h="135949">
                          <a:moveTo>
                            <a:pt x="57253" y="132592"/>
                          </a:moveTo>
                          <a:cubicBezTo>
                            <a:pt x="61730" y="96492"/>
                            <a:pt x="66302" y="60488"/>
                            <a:pt x="70779" y="24388"/>
                          </a:cubicBezTo>
                          <a:cubicBezTo>
                            <a:pt x="70969" y="22769"/>
                            <a:pt x="69540" y="21435"/>
                            <a:pt x="68112" y="20959"/>
                          </a:cubicBezTo>
                          <a:cubicBezTo>
                            <a:pt x="46871" y="14006"/>
                            <a:pt x="25630" y="7148"/>
                            <a:pt x="4389" y="195"/>
                          </a:cubicBezTo>
                          <a:cubicBezTo>
                            <a:pt x="8" y="-1234"/>
                            <a:pt x="-1897" y="5624"/>
                            <a:pt x="2484" y="7053"/>
                          </a:cubicBezTo>
                          <a:cubicBezTo>
                            <a:pt x="23725" y="14006"/>
                            <a:pt x="44966" y="20864"/>
                            <a:pt x="66207" y="27817"/>
                          </a:cubicBezTo>
                          <a:cubicBezTo>
                            <a:pt x="65349" y="26674"/>
                            <a:pt x="64492" y="25531"/>
                            <a:pt x="63540" y="24388"/>
                          </a:cubicBezTo>
                          <a:cubicBezTo>
                            <a:pt x="59063" y="60488"/>
                            <a:pt x="54491" y="96492"/>
                            <a:pt x="50014" y="132592"/>
                          </a:cubicBezTo>
                          <a:cubicBezTo>
                            <a:pt x="49538" y="137069"/>
                            <a:pt x="56682" y="137069"/>
                            <a:pt x="57253" y="132592"/>
                          </a:cubicBezTo>
                          <a:lnTo>
                            <a:pt x="57253" y="13259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3" name="Graphic 216">
                  <a:extLst>
                    <a:ext uri="{FF2B5EF4-FFF2-40B4-BE49-F238E27FC236}">
                      <a16:creationId xmlns:a16="http://schemas.microsoft.com/office/drawing/2014/main" xmlns="" id="{D3635BD2-EBD6-4355-96A0-309D7AABBF44}"/>
                    </a:ext>
                  </a:extLst>
                </p:cNvPr>
                <p:cNvGrpSpPr/>
                <p:nvPr/>
              </p:nvGrpSpPr>
              <p:grpSpPr>
                <a:xfrm>
                  <a:off x="6330203" y="3058073"/>
                  <a:ext cx="626535" cy="493265"/>
                  <a:chOff x="6330203" y="3058073"/>
                  <a:chExt cx="626535" cy="493265"/>
                </a:xfrm>
              </p:grpSpPr>
              <p:sp>
                <p:nvSpPr>
                  <p:cNvPr id="121" name="Freeform: Shape 622">
                    <a:extLst>
                      <a:ext uri="{FF2B5EF4-FFF2-40B4-BE49-F238E27FC236}">
                        <a16:creationId xmlns:a16="http://schemas.microsoft.com/office/drawing/2014/main" xmlns="" id="{574FA270-29C7-49F3-B979-253C15853F9D}"/>
                      </a:ext>
                    </a:extLst>
                  </p:cNvPr>
                  <p:cNvSpPr/>
                  <p:nvPr/>
                </p:nvSpPr>
                <p:spPr>
                  <a:xfrm>
                    <a:off x="6330203" y="3058073"/>
                    <a:ext cx="626535" cy="493265"/>
                  </a:xfrm>
                  <a:custGeom>
                    <a:avLst/>
                    <a:gdLst>
                      <a:gd name="connsiteX0" fmla="*/ 2492 w 626535"/>
                      <a:gd name="connsiteY0" fmla="*/ 453604 h 493265"/>
                      <a:gd name="connsiteX1" fmla="*/ 165179 w 626535"/>
                      <a:gd name="connsiteY1" fmla="*/ 351210 h 493265"/>
                      <a:gd name="connsiteX2" fmla="*/ 236807 w 626535"/>
                      <a:gd name="connsiteY2" fmla="*/ 242244 h 493265"/>
                      <a:gd name="connsiteX3" fmla="*/ 282527 w 626535"/>
                      <a:gd name="connsiteY3" fmla="*/ 168330 h 493265"/>
                      <a:gd name="connsiteX4" fmla="*/ 274907 w 626535"/>
                      <a:gd name="connsiteY4" fmla="*/ 96893 h 493265"/>
                      <a:gd name="connsiteX5" fmla="*/ 330247 w 626535"/>
                      <a:gd name="connsiteY5" fmla="*/ 109847 h 493265"/>
                      <a:gd name="connsiteX6" fmla="*/ 342916 w 626535"/>
                      <a:gd name="connsiteY6" fmla="*/ 31075 h 493265"/>
                      <a:gd name="connsiteX7" fmla="*/ 389398 w 626535"/>
                      <a:gd name="connsiteY7" fmla="*/ 51268 h 493265"/>
                      <a:gd name="connsiteX8" fmla="*/ 431403 w 626535"/>
                      <a:gd name="connsiteY8" fmla="*/ 2024 h 493265"/>
                      <a:gd name="connsiteX9" fmla="*/ 462835 w 626535"/>
                      <a:gd name="connsiteY9" fmla="*/ 51268 h 493265"/>
                      <a:gd name="connsiteX10" fmla="*/ 518271 w 626535"/>
                      <a:gd name="connsiteY10" fmla="*/ 17454 h 493265"/>
                      <a:gd name="connsiteX11" fmla="*/ 514651 w 626535"/>
                      <a:gd name="connsiteY11" fmla="*/ 79081 h 493265"/>
                      <a:gd name="connsiteX12" fmla="*/ 585232 w 626535"/>
                      <a:gd name="connsiteY12" fmla="*/ 67365 h 493265"/>
                      <a:gd name="connsiteX13" fmla="*/ 545703 w 626535"/>
                      <a:gd name="connsiteY13" fmla="*/ 119562 h 493265"/>
                      <a:gd name="connsiteX14" fmla="*/ 626475 w 626535"/>
                      <a:gd name="connsiteY14" fmla="*/ 142517 h 493265"/>
                      <a:gd name="connsiteX15" fmla="*/ 560657 w 626535"/>
                      <a:gd name="connsiteY15" fmla="*/ 188428 h 493265"/>
                      <a:gd name="connsiteX16" fmla="*/ 618283 w 626535"/>
                      <a:gd name="connsiteY16" fmla="*/ 225480 h 493265"/>
                      <a:gd name="connsiteX17" fmla="*/ 550656 w 626535"/>
                      <a:gd name="connsiteY17" fmla="*/ 260342 h 493265"/>
                      <a:gd name="connsiteX18" fmla="*/ 585898 w 626535"/>
                      <a:gd name="connsiteY18" fmla="*/ 303395 h 493265"/>
                      <a:gd name="connsiteX19" fmla="*/ 516271 w 626535"/>
                      <a:gd name="connsiteY19" fmla="*/ 322826 h 493265"/>
                      <a:gd name="connsiteX20" fmla="*/ 529034 w 626535"/>
                      <a:gd name="connsiteY20" fmla="*/ 379023 h 493265"/>
                      <a:gd name="connsiteX21" fmla="*/ 441976 w 626535"/>
                      <a:gd name="connsiteY21" fmla="*/ 384833 h 493265"/>
                      <a:gd name="connsiteX22" fmla="*/ 463502 w 626535"/>
                      <a:gd name="connsiteY22" fmla="*/ 422267 h 493265"/>
                      <a:gd name="connsiteX23" fmla="*/ 381397 w 626535"/>
                      <a:gd name="connsiteY23" fmla="*/ 433982 h 493265"/>
                      <a:gd name="connsiteX24" fmla="*/ 398732 w 626535"/>
                      <a:gd name="connsiteY24" fmla="*/ 468844 h 493265"/>
                      <a:gd name="connsiteX25" fmla="*/ 274336 w 626535"/>
                      <a:gd name="connsiteY25" fmla="*/ 488465 h 493265"/>
                      <a:gd name="connsiteX26" fmla="*/ 2492 w 626535"/>
                      <a:gd name="connsiteY26" fmla="*/ 453604 h 493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6535" h="493265">
                        <a:moveTo>
                          <a:pt x="2492" y="453604"/>
                        </a:moveTo>
                        <a:cubicBezTo>
                          <a:pt x="2492" y="453604"/>
                          <a:pt x="142129" y="434935"/>
                          <a:pt x="165179" y="351210"/>
                        </a:cubicBezTo>
                        <a:cubicBezTo>
                          <a:pt x="188134" y="267485"/>
                          <a:pt x="178133" y="215860"/>
                          <a:pt x="236807" y="242244"/>
                        </a:cubicBezTo>
                        <a:cubicBezTo>
                          <a:pt x="236807" y="242244"/>
                          <a:pt x="195754" y="141184"/>
                          <a:pt x="282527" y="168330"/>
                        </a:cubicBezTo>
                        <a:cubicBezTo>
                          <a:pt x="282527" y="168330"/>
                          <a:pt x="240331" y="124229"/>
                          <a:pt x="274907" y="96893"/>
                        </a:cubicBezTo>
                        <a:cubicBezTo>
                          <a:pt x="305197" y="72985"/>
                          <a:pt x="330247" y="109847"/>
                          <a:pt x="330247" y="109847"/>
                        </a:cubicBezTo>
                        <a:cubicBezTo>
                          <a:pt x="330247" y="109847"/>
                          <a:pt x="302530" y="52982"/>
                          <a:pt x="342916" y="31075"/>
                        </a:cubicBezTo>
                        <a:cubicBezTo>
                          <a:pt x="380063" y="10977"/>
                          <a:pt x="389398" y="51268"/>
                          <a:pt x="389398" y="51268"/>
                        </a:cubicBezTo>
                        <a:cubicBezTo>
                          <a:pt x="389398" y="51268"/>
                          <a:pt x="388159" y="-11978"/>
                          <a:pt x="431403" y="2024"/>
                        </a:cubicBezTo>
                        <a:cubicBezTo>
                          <a:pt x="474646" y="15930"/>
                          <a:pt x="462835" y="51268"/>
                          <a:pt x="462835" y="51268"/>
                        </a:cubicBezTo>
                        <a:cubicBezTo>
                          <a:pt x="462835" y="51268"/>
                          <a:pt x="478361" y="-8740"/>
                          <a:pt x="518271" y="17454"/>
                        </a:cubicBezTo>
                        <a:cubicBezTo>
                          <a:pt x="558276" y="43553"/>
                          <a:pt x="514651" y="79081"/>
                          <a:pt x="514651" y="79081"/>
                        </a:cubicBezTo>
                        <a:cubicBezTo>
                          <a:pt x="514651" y="79081"/>
                          <a:pt x="559324" y="30122"/>
                          <a:pt x="585232" y="67365"/>
                        </a:cubicBezTo>
                        <a:cubicBezTo>
                          <a:pt x="611140" y="104703"/>
                          <a:pt x="545703" y="119562"/>
                          <a:pt x="545703" y="119562"/>
                        </a:cubicBezTo>
                        <a:cubicBezTo>
                          <a:pt x="545703" y="119562"/>
                          <a:pt x="624094" y="92797"/>
                          <a:pt x="626475" y="142517"/>
                        </a:cubicBezTo>
                        <a:cubicBezTo>
                          <a:pt x="628856" y="192238"/>
                          <a:pt x="560657" y="188428"/>
                          <a:pt x="560657" y="188428"/>
                        </a:cubicBezTo>
                        <a:cubicBezTo>
                          <a:pt x="560657" y="188428"/>
                          <a:pt x="628094" y="181856"/>
                          <a:pt x="618283" y="225480"/>
                        </a:cubicBezTo>
                        <a:cubicBezTo>
                          <a:pt x="608568" y="269105"/>
                          <a:pt x="550656" y="260342"/>
                          <a:pt x="550656" y="260342"/>
                        </a:cubicBezTo>
                        <a:cubicBezTo>
                          <a:pt x="550656" y="260342"/>
                          <a:pt x="601043" y="260246"/>
                          <a:pt x="585898" y="303395"/>
                        </a:cubicBezTo>
                        <a:cubicBezTo>
                          <a:pt x="570754" y="346543"/>
                          <a:pt x="516271" y="322826"/>
                          <a:pt x="516271" y="322826"/>
                        </a:cubicBezTo>
                        <a:cubicBezTo>
                          <a:pt x="516271" y="322826"/>
                          <a:pt x="556180" y="356068"/>
                          <a:pt x="529034" y="379023"/>
                        </a:cubicBezTo>
                        <a:cubicBezTo>
                          <a:pt x="501888" y="401978"/>
                          <a:pt x="441976" y="384833"/>
                          <a:pt x="441976" y="384833"/>
                        </a:cubicBezTo>
                        <a:cubicBezTo>
                          <a:pt x="441976" y="384833"/>
                          <a:pt x="470360" y="392453"/>
                          <a:pt x="463502" y="422267"/>
                        </a:cubicBezTo>
                        <a:cubicBezTo>
                          <a:pt x="456549" y="452080"/>
                          <a:pt x="381397" y="433982"/>
                          <a:pt x="381397" y="433982"/>
                        </a:cubicBezTo>
                        <a:cubicBezTo>
                          <a:pt x="381397" y="433982"/>
                          <a:pt x="417592" y="433697"/>
                          <a:pt x="398732" y="468844"/>
                        </a:cubicBezTo>
                        <a:cubicBezTo>
                          <a:pt x="379873" y="503991"/>
                          <a:pt x="330438" y="491894"/>
                          <a:pt x="274336" y="488465"/>
                        </a:cubicBezTo>
                        <a:cubicBezTo>
                          <a:pt x="220710" y="485132"/>
                          <a:pt x="-27416" y="508944"/>
                          <a:pt x="2492" y="453604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22" name="Graphic 216">
                    <a:extLst>
                      <a:ext uri="{FF2B5EF4-FFF2-40B4-BE49-F238E27FC236}">
                        <a16:creationId xmlns:a16="http://schemas.microsoft.com/office/drawing/2014/main" xmlns="" id="{6C164FB7-A9F7-4E78-8CA8-C1B843B3FCA7}"/>
                      </a:ext>
                    </a:extLst>
                  </p:cNvPr>
                  <p:cNvGrpSpPr/>
                  <p:nvPr/>
                </p:nvGrpSpPr>
                <p:grpSpPr>
                  <a:xfrm>
                    <a:off x="6341744" y="3161176"/>
                    <a:ext cx="556069" cy="368125"/>
                    <a:chOff x="6341744" y="3161176"/>
                    <a:chExt cx="556069" cy="368125"/>
                  </a:xfrm>
                  <a:solidFill>
                    <a:srgbClr val="9DCE6E"/>
                  </a:solidFill>
                </p:grpSpPr>
                <p:sp>
                  <p:nvSpPr>
                    <p:cNvPr id="123" name="Freeform: Shape 624">
                      <a:extLst>
                        <a:ext uri="{FF2B5EF4-FFF2-40B4-BE49-F238E27FC236}">
                          <a16:creationId xmlns:a16="http://schemas.microsoft.com/office/drawing/2014/main" xmlns="" id="{DB4137FC-52E1-46BA-8B3D-6BD0E1F1E4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1744" y="3176743"/>
                      <a:ext cx="493381" cy="352558"/>
                    </a:xfrm>
                    <a:custGeom>
                      <a:avLst/>
                      <a:gdLst>
                        <a:gd name="connsiteX0" fmla="*/ 486537 w 493381"/>
                        <a:gd name="connsiteY0" fmla="*/ 1559 h 352558"/>
                        <a:gd name="connsiteX1" fmla="*/ 394430 w 493381"/>
                        <a:gd name="connsiteY1" fmla="*/ 113668 h 352558"/>
                        <a:gd name="connsiteX2" fmla="*/ 165830 w 493381"/>
                        <a:gd name="connsiteY2" fmla="*/ 298072 h 352558"/>
                        <a:gd name="connsiteX3" fmla="*/ 3429 w 493381"/>
                        <a:gd name="connsiteY3" fmla="*/ 345411 h 352558"/>
                        <a:gd name="connsiteX4" fmla="*/ 3429 w 493381"/>
                        <a:gd name="connsiteY4" fmla="*/ 352555 h 352558"/>
                        <a:gd name="connsiteX5" fmla="*/ 277177 w 493381"/>
                        <a:gd name="connsiteY5" fmla="*/ 233111 h 352558"/>
                        <a:gd name="connsiteX6" fmla="*/ 460534 w 493381"/>
                        <a:gd name="connsiteY6" fmla="*/ 47660 h 352558"/>
                        <a:gd name="connsiteX7" fmla="*/ 492728 w 493381"/>
                        <a:gd name="connsiteY7" fmla="*/ 5178 h 352558"/>
                        <a:gd name="connsiteX8" fmla="*/ 486537 w 493381"/>
                        <a:gd name="connsiteY8" fmla="*/ 1559 h 352558"/>
                        <a:gd name="connsiteX9" fmla="*/ 486537 w 493381"/>
                        <a:gd name="connsiteY9" fmla="*/ 1559 h 3525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3381" h="352558">
                          <a:moveTo>
                            <a:pt x="486537" y="1559"/>
                          </a:moveTo>
                          <a:cubicBezTo>
                            <a:pt x="459010" y="41183"/>
                            <a:pt x="427196" y="78235"/>
                            <a:pt x="394430" y="113668"/>
                          </a:cubicBezTo>
                          <a:cubicBezTo>
                            <a:pt x="328136" y="185486"/>
                            <a:pt x="252889" y="252447"/>
                            <a:pt x="165830" y="298072"/>
                          </a:cubicBezTo>
                          <a:cubicBezTo>
                            <a:pt x="115538" y="324456"/>
                            <a:pt x="60579" y="343030"/>
                            <a:pt x="3429" y="345411"/>
                          </a:cubicBezTo>
                          <a:cubicBezTo>
                            <a:pt x="-1143" y="345602"/>
                            <a:pt x="-1143" y="352745"/>
                            <a:pt x="3429" y="352555"/>
                          </a:cubicBezTo>
                          <a:cubicBezTo>
                            <a:pt x="105537" y="348364"/>
                            <a:pt x="198787" y="295024"/>
                            <a:pt x="277177" y="233111"/>
                          </a:cubicBezTo>
                          <a:cubicBezTo>
                            <a:pt x="345472" y="179200"/>
                            <a:pt x="406337" y="115573"/>
                            <a:pt x="460534" y="47660"/>
                          </a:cubicBezTo>
                          <a:cubicBezTo>
                            <a:pt x="471583" y="33753"/>
                            <a:pt x="482537" y="19751"/>
                            <a:pt x="492728" y="5178"/>
                          </a:cubicBezTo>
                          <a:cubicBezTo>
                            <a:pt x="495395" y="1463"/>
                            <a:pt x="489204" y="-2156"/>
                            <a:pt x="486537" y="1559"/>
                          </a:cubicBezTo>
                          <a:lnTo>
                            <a:pt x="486537" y="155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4" name="Freeform: Shape 625">
                      <a:extLst>
                        <a:ext uri="{FF2B5EF4-FFF2-40B4-BE49-F238E27FC236}">
                          <a16:creationId xmlns:a16="http://schemas.microsoft.com/office/drawing/2014/main" xmlns="" id="{E7521E50-E351-49B9-B49D-BC4669781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8099" y="3161176"/>
                      <a:ext cx="179714" cy="130854"/>
                    </a:xfrm>
                    <a:custGeom>
                      <a:avLst/>
                      <a:gdLst>
                        <a:gd name="connsiteX0" fmla="*/ 176286 w 179714"/>
                        <a:gd name="connsiteY0" fmla="*/ 119996 h 130854"/>
                        <a:gd name="connsiteX1" fmla="*/ 44269 w 179714"/>
                        <a:gd name="connsiteY1" fmla="*/ 123139 h 130854"/>
                        <a:gd name="connsiteX2" fmla="*/ 24933 w 179714"/>
                        <a:gd name="connsiteY2" fmla="*/ 123616 h 130854"/>
                        <a:gd name="connsiteX3" fmla="*/ 28362 w 179714"/>
                        <a:gd name="connsiteY3" fmla="*/ 126282 h 130854"/>
                        <a:gd name="connsiteX4" fmla="*/ 6931 w 179714"/>
                        <a:gd name="connsiteY4" fmla="*/ 2553 h 130854"/>
                        <a:gd name="connsiteX5" fmla="*/ 73 w 179714"/>
                        <a:gd name="connsiteY5" fmla="*/ 4458 h 130854"/>
                        <a:gd name="connsiteX6" fmla="*/ 21504 w 179714"/>
                        <a:gd name="connsiteY6" fmla="*/ 128187 h 130854"/>
                        <a:gd name="connsiteX7" fmla="*/ 24933 w 179714"/>
                        <a:gd name="connsiteY7" fmla="*/ 130855 h 130854"/>
                        <a:gd name="connsiteX8" fmla="*/ 156950 w 179714"/>
                        <a:gd name="connsiteY8" fmla="*/ 127711 h 130854"/>
                        <a:gd name="connsiteX9" fmla="*/ 176286 w 179714"/>
                        <a:gd name="connsiteY9" fmla="*/ 127235 h 130854"/>
                        <a:gd name="connsiteX10" fmla="*/ 176286 w 179714"/>
                        <a:gd name="connsiteY10" fmla="*/ 119996 h 130854"/>
                        <a:gd name="connsiteX11" fmla="*/ 176286 w 179714"/>
                        <a:gd name="connsiteY11" fmla="*/ 119996 h 1308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9714" h="130854">
                          <a:moveTo>
                            <a:pt x="176286" y="119996"/>
                          </a:moveTo>
                          <a:cubicBezTo>
                            <a:pt x="132280" y="121044"/>
                            <a:pt x="88275" y="122091"/>
                            <a:pt x="44269" y="123139"/>
                          </a:cubicBezTo>
                          <a:cubicBezTo>
                            <a:pt x="37792" y="123330"/>
                            <a:pt x="31410" y="123425"/>
                            <a:pt x="24933" y="123616"/>
                          </a:cubicBezTo>
                          <a:cubicBezTo>
                            <a:pt x="26076" y="124473"/>
                            <a:pt x="27219" y="125330"/>
                            <a:pt x="28362" y="126282"/>
                          </a:cubicBezTo>
                          <a:cubicBezTo>
                            <a:pt x="21218" y="85039"/>
                            <a:pt x="14075" y="43796"/>
                            <a:pt x="6931" y="2553"/>
                          </a:cubicBezTo>
                          <a:cubicBezTo>
                            <a:pt x="6169" y="-1924"/>
                            <a:pt x="-784" y="-19"/>
                            <a:pt x="73" y="4458"/>
                          </a:cubicBezTo>
                          <a:cubicBezTo>
                            <a:pt x="7217" y="45701"/>
                            <a:pt x="14361" y="86944"/>
                            <a:pt x="21504" y="128187"/>
                          </a:cubicBezTo>
                          <a:cubicBezTo>
                            <a:pt x="21790" y="129712"/>
                            <a:pt x="23505" y="130855"/>
                            <a:pt x="24933" y="130855"/>
                          </a:cubicBezTo>
                          <a:cubicBezTo>
                            <a:pt x="68939" y="129807"/>
                            <a:pt x="112944" y="128759"/>
                            <a:pt x="156950" y="127711"/>
                          </a:cubicBezTo>
                          <a:cubicBezTo>
                            <a:pt x="163427" y="127521"/>
                            <a:pt x="169809" y="127426"/>
                            <a:pt x="176286" y="127235"/>
                          </a:cubicBezTo>
                          <a:cubicBezTo>
                            <a:pt x="180858" y="127045"/>
                            <a:pt x="180858" y="119901"/>
                            <a:pt x="176286" y="119996"/>
                          </a:cubicBezTo>
                          <a:lnTo>
                            <a:pt x="176286" y="119996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5" name="Freeform: Shape 626">
                      <a:extLst>
                        <a:ext uri="{FF2B5EF4-FFF2-40B4-BE49-F238E27FC236}">
                          <a16:creationId xmlns:a16="http://schemas.microsoft.com/office/drawing/2014/main" xmlns="" id="{A5B61117-FB06-483C-BC8F-3C83C97F5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260" y="3289573"/>
                      <a:ext cx="154645" cy="107717"/>
                    </a:xfrm>
                    <a:custGeom>
                      <a:avLst/>
                      <a:gdLst>
                        <a:gd name="connsiteX0" fmla="*/ 151252 w 154645"/>
                        <a:gd name="connsiteY0" fmla="*/ 100470 h 107717"/>
                        <a:gd name="connsiteX1" fmla="*/ 38762 w 154645"/>
                        <a:gd name="connsiteY1" fmla="*/ 90754 h 107717"/>
                        <a:gd name="connsiteX2" fmla="*/ 22284 w 154645"/>
                        <a:gd name="connsiteY2" fmla="*/ 89325 h 107717"/>
                        <a:gd name="connsiteX3" fmla="*/ 25713 w 154645"/>
                        <a:gd name="connsiteY3" fmla="*/ 91992 h 107717"/>
                        <a:gd name="connsiteX4" fmla="*/ 6949 w 154645"/>
                        <a:gd name="connsiteY4" fmla="*/ 2553 h 107717"/>
                        <a:gd name="connsiteX5" fmla="*/ 91 w 154645"/>
                        <a:gd name="connsiteY5" fmla="*/ 4458 h 107717"/>
                        <a:gd name="connsiteX6" fmla="*/ 18855 w 154645"/>
                        <a:gd name="connsiteY6" fmla="*/ 93898 h 107717"/>
                        <a:gd name="connsiteX7" fmla="*/ 22284 w 154645"/>
                        <a:gd name="connsiteY7" fmla="*/ 96564 h 107717"/>
                        <a:gd name="connsiteX8" fmla="*/ 134774 w 154645"/>
                        <a:gd name="connsiteY8" fmla="*/ 106280 h 107717"/>
                        <a:gd name="connsiteX9" fmla="*/ 151252 w 154645"/>
                        <a:gd name="connsiteY9" fmla="*/ 107709 h 107717"/>
                        <a:gd name="connsiteX10" fmla="*/ 151252 w 154645"/>
                        <a:gd name="connsiteY10" fmla="*/ 100470 h 107717"/>
                        <a:gd name="connsiteX11" fmla="*/ 151252 w 154645"/>
                        <a:gd name="connsiteY11" fmla="*/ 100470 h 107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4645" h="107717">
                          <a:moveTo>
                            <a:pt x="151252" y="100470"/>
                          </a:moveTo>
                          <a:cubicBezTo>
                            <a:pt x="113724" y="97231"/>
                            <a:pt x="76291" y="93993"/>
                            <a:pt x="38762" y="90754"/>
                          </a:cubicBezTo>
                          <a:cubicBezTo>
                            <a:pt x="33237" y="90278"/>
                            <a:pt x="27808" y="89802"/>
                            <a:pt x="22284" y="89325"/>
                          </a:cubicBezTo>
                          <a:cubicBezTo>
                            <a:pt x="23427" y="90183"/>
                            <a:pt x="24570" y="91040"/>
                            <a:pt x="25713" y="91992"/>
                          </a:cubicBezTo>
                          <a:cubicBezTo>
                            <a:pt x="19426" y="62179"/>
                            <a:pt x="13235" y="32366"/>
                            <a:pt x="6949" y="2553"/>
                          </a:cubicBezTo>
                          <a:cubicBezTo>
                            <a:pt x="5996" y="-1924"/>
                            <a:pt x="-862" y="-19"/>
                            <a:pt x="91" y="4458"/>
                          </a:cubicBezTo>
                          <a:cubicBezTo>
                            <a:pt x="6377" y="34271"/>
                            <a:pt x="12568" y="64084"/>
                            <a:pt x="18855" y="93898"/>
                          </a:cubicBezTo>
                          <a:cubicBezTo>
                            <a:pt x="19236" y="95517"/>
                            <a:pt x="20760" y="96374"/>
                            <a:pt x="22284" y="96564"/>
                          </a:cubicBezTo>
                          <a:cubicBezTo>
                            <a:pt x="59812" y="99803"/>
                            <a:pt x="97245" y="103042"/>
                            <a:pt x="134774" y="106280"/>
                          </a:cubicBezTo>
                          <a:cubicBezTo>
                            <a:pt x="140299" y="106756"/>
                            <a:pt x="145728" y="107233"/>
                            <a:pt x="151252" y="107709"/>
                          </a:cubicBezTo>
                          <a:cubicBezTo>
                            <a:pt x="155824" y="107994"/>
                            <a:pt x="155729" y="100851"/>
                            <a:pt x="151252" y="100470"/>
                          </a:cubicBezTo>
                          <a:lnTo>
                            <a:pt x="151252" y="100470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6" name="Freeform: Shape 627">
                      <a:extLst>
                        <a:ext uri="{FF2B5EF4-FFF2-40B4-BE49-F238E27FC236}">
                          <a16:creationId xmlns:a16="http://schemas.microsoft.com/office/drawing/2014/main" xmlns="" id="{E774ED79-96F5-4155-9B93-35BB33ED5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4894" y="3391697"/>
                      <a:ext cx="111092" cy="106360"/>
                    </a:xfrm>
                    <a:custGeom>
                      <a:avLst/>
                      <a:gdLst>
                        <a:gd name="connsiteX0" fmla="*/ 108602 w 111092"/>
                        <a:gd name="connsiteY0" fmla="*/ 99310 h 106360"/>
                        <a:gd name="connsiteX1" fmla="*/ 17543 w 111092"/>
                        <a:gd name="connsiteY1" fmla="*/ 70640 h 106360"/>
                        <a:gd name="connsiteX2" fmla="*/ 4494 w 111092"/>
                        <a:gd name="connsiteY2" fmla="*/ 66544 h 106360"/>
                        <a:gd name="connsiteX3" fmla="*/ 7161 w 111092"/>
                        <a:gd name="connsiteY3" fmla="*/ 69973 h 106360"/>
                        <a:gd name="connsiteX4" fmla="*/ 14781 w 111092"/>
                        <a:gd name="connsiteY4" fmla="*/ 3393 h 106360"/>
                        <a:gd name="connsiteX5" fmla="*/ 7637 w 111092"/>
                        <a:gd name="connsiteY5" fmla="*/ 3393 h 106360"/>
                        <a:gd name="connsiteX6" fmla="*/ 17 w 111092"/>
                        <a:gd name="connsiteY6" fmla="*/ 69973 h 106360"/>
                        <a:gd name="connsiteX7" fmla="*/ 2684 w 111092"/>
                        <a:gd name="connsiteY7" fmla="*/ 73402 h 106360"/>
                        <a:gd name="connsiteX8" fmla="*/ 93743 w 111092"/>
                        <a:gd name="connsiteY8" fmla="*/ 102072 h 106360"/>
                        <a:gd name="connsiteX9" fmla="*/ 106792 w 111092"/>
                        <a:gd name="connsiteY9" fmla="*/ 106168 h 106360"/>
                        <a:gd name="connsiteX10" fmla="*/ 108602 w 111092"/>
                        <a:gd name="connsiteY10" fmla="*/ 99310 h 106360"/>
                        <a:gd name="connsiteX11" fmla="*/ 108602 w 111092"/>
                        <a:gd name="connsiteY11" fmla="*/ 99310 h 106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1092" h="106360">
                          <a:moveTo>
                            <a:pt x="108602" y="99310"/>
                          </a:moveTo>
                          <a:cubicBezTo>
                            <a:pt x="78217" y="89785"/>
                            <a:pt x="47928" y="80260"/>
                            <a:pt x="17543" y="70640"/>
                          </a:cubicBezTo>
                          <a:cubicBezTo>
                            <a:pt x="13162" y="69306"/>
                            <a:pt x="8875" y="67878"/>
                            <a:pt x="4494" y="66544"/>
                          </a:cubicBezTo>
                          <a:cubicBezTo>
                            <a:pt x="5351" y="67687"/>
                            <a:pt x="6208" y="68830"/>
                            <a:pt x="7161" y="69973"/>
                          </a:cubicBezTo>
                          <a:cubicBezTo>
                            <a:pt x="9733" y="47780"/>
                            <a:pt x="12304" y="25587"/>
                            <a:pt x="14781" y="3393"/>
                          </a:cubicBezTo>
                          <a:cubicBezTo>
                            <a:pt x="15352" y="-1179"/>
                            <a:pt x="8113" y="-1083"/>
                            <a:pt x="7637" y="3393"/>
                          </a:cubicBezTo>
                          <a:cubicBezTo>
                            <a:pt x="5065" y="25587"/>
                            <a:pt x="2494" y="47780"/>
                            <a:pt x="17" y="69973"/>
                          </a:cubicBezTo>
                          <a:cubicBezTo>
                            <a:pt x="-173" y="71592"/>
                            <a:pt x="1255" y="73021"/>
                            <a:pt x="2684" y="73402"/>
                          </a:cubicBezTo>
                          <a:cubicBezTo>
                            <a:pt x="33069" y="82927"/>
                            <a:pt x="63358" y="92452"/>
                            <a:pt x="93743" y="102072"/>
                          </a:cubicBezTo>
                          <a:cubicBezTo>
                            <a:pt x="98125" y="103406"/>
                            <a:pt x="102411" y="104835"/>
                            <a:pt x="106792" y="106168"/>
                          </a:cubicBezTo>
                          <a:cubicBezTo>
                            <a:pt x="111079" y="107597"/>
                            <a:pt x="112984" y="100644"/>
                            <a:pt x="108602" y="99310"/>
                          </a:cubicBezTo>
                          <a:lnTo>
                            <a:pt x="108602" y="99310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4" name="Graphic 216">
                  <a:extLst>
                    <a:ext uri="{FF2B5EF4-FFF2-40B4-BE49-F238E27FC236}">
                      <a16:creationId xmlns:a16="http://schemas.microsoft.com/office/drawing/2014/main" xmlns="" id="{E801F576-123E-421E-859B-248E63027A52}"/>
                    </a:ext>
                  </a:extLst>
                </p:cNvPr>
                <p:cNvGrpSpPr/>
                <p:nvPr/>
              </p:nvGrpSpPr>
              <p:grpSpPr>
                <a:xfrm>
                  <a:off x="5763513" y="3345697"/>
                  <a:ext cx="492408" cy="368910"/>
                  <a:chOff x="5763513" y="3345697"/>
                  <a:chExt cx="492408" cy="368910"/>
                </a:xfrm>
              </p:grpSpPr>
              <p:sp>
                <p:nvSpPr>
                  <p:cNvPr id="115" name="Freeform: Shape 616">
                    <a:extLst>
                      <a:ext uri="{FF2B5EF4-FFF2-40B4-BE49-F238E27FC236}">
                        <a16:creationId xmlns:a16="http://schemas.microsoft.com/office/drawing/2014/main" xmlns="" id="{B470885C-CA5A-416B-883F-3BD2FBEF511F}"/>
                      </a:ext>
                    </a:extLst>
                  </p:cNvPr>
                  <p:cNvSpPr/>
                  <p:nvPr/>
                </p:nvSpPr>
                <p:spPr>
                  <a:xfrm>
                    <a:off x="5763513" y="3345697"/>
                    <a:ext cx="492408" cy="368910"/>
                  </a:xfrm>
                  <a:custGeom>
                    <a:avLst/>
                    <a:gdLst>
                      <a:gd name="connsiteX0" fmla="*/ 13779 w 492408"/>
                      <a:gd name="connsiteY0" fmla="*/ 54 h 368910"/>
                      <a:gd name="connsiteX1" fmla="*/ 139414 w 492408"/>
                      <a:gd name="connsiteY1" fmla="*/ 83303 h 368910"/>
                      <a:gd name="connsiteX2" fmla="*/ 240379 w 492408"/>
                      <a:gd name="connsiteY2" fmla="*/ 99305 h 368910"/>
                      <a:gd name="connsiteX3" fmla="*/ 308007 w 492408"/>
                      <a:gd name="connsiteY3" fmla="*/ 108163 h 368910"/>
                      <a:gd name="connsiteX4" fmla="*/ 356584 w 492408"/>
                      <a:gd name="connsiteY4" fmla="*/ 79683 h 368910"/>
                      <a:gd name="connsiteX5" fmla="*/ 365157 w 492408"/>
                      <a:gd name="connsiteY5" fmla="*/ 123403 h 368910"/>
                      <a:gd name="connsiteX6" fmla="*/ 425545 w 492408"/>
                      <a:gd name="connsiteY6" fmla="*/ 107115 h 368910"/>
                      <a:gd name="connsiteX7" fmla="*/ 426117 w 492408"/>
                      <a:gd name="connsiteY7" fmla="*/ 146834 h 368910"/>
                      <a:gd name="connsiteX8" fmla="*/ 474885 w 492408"/>
                      <a:gd name="connsiteY8" fmla="*/ 160931 h 368910"/>
                      <a:gd name="connsiteX9" fmla="*/ 449834 w 492408"/>
                      <a:gd name="connsiteY9" fmla="*/ 199317 h 368910"/>
                      <a:gd name="connsiteX10" fmla="*/ 491934 w 492408"/>
                      <a:gd name="connsiteY10" fmla="*/ 228083 h 368910"/>
                      <a:gd name="connsiteX11" fmla="*/ 446691 w 492408"/>
                      <a:gd name="connsiteY11" fmla="*/ 245418 h 368910"/>
                      <a:gd name="connsiteX12" fmla="*/ 477838 w 492408"/>
                      <a:gd name="connsiteY12" fmla="*/ 292091 h 368910"/>
                      <a:gd name="connsiteX13" fmla="*/ 427736 w 492408"/>
                      <a:gd name="connsiteY13" fmla="*/ 280661 h 368910"/>
                      <a:gd name="connsiteX14" fmla="*/ 437356 w 492408"/>
                      <a:gd name="connsiteY14" fmla="*/ 345812 h 368910"/>
                      <a:gd name="connsiteX15" fmla="*/ 383349 w 492408"/>
                      <a:gd name="connsiteY15" fmla="*/ 313617 h 368910"/>
                      <a:gd name="connsiteX16" fmla="*/ 375444 w 492408"/>
                      <a:gd name="connsiteY16" fmla="*/ 366767 h 368910"/>
                      <a:gd name="connsiteX17" fmla="*/ 328771 w 492408"/>
                      <a:gd name="connsiteY17" fmla="*/ 329714 h 368910"/>
                      <a:gd name="connsiteX18" fmla="*/ 309340 w 492408"/>
                      <a:gd name="connsiteY18" fmla="*/ 368767 h 368910"/>
                      <a:gd name="connsiteX19" fmla="*/ 273050 w 492408"/>
                      <a:gd name="connsiteY19" fmla="*/ 325333 h 368910"/>
                      <a:gd name="connsiteX20" fmla="*/ 237046 w 492408"/>
                      <a:gd name="connsiteY20" fmla="*/ 352574 h 368910"/>
                      <a:gd name="connsiteX21" fmla="*/ 204851 w 492408"/>
                      <a:gd name="connsiteY21" fmla="*/ 292186 h 368910"/>
                      <a:gd name="connsiteX22" fmla="*/ 185039 w 492408"/>
                      <a:gd name="connsiteY22" fmla="*/ 319618 h 368910"/>
                      <a:gd name="connsiteX23" fmla="*/ 150177 w 492408"/>
                      <a:gd name="connsiteY23" fmla="*/ 264754 h 368910"/>
                      <a:gd name="connsiteX24" fmla="*/ 130842 w 492408"/>
                      <a:gd name="connsiteY24" fmla="*/ 288376 h 368910"/>
                      <a:gd name="connsiteX25" fmla="*/ 76740 w 492408"/>
                      <a:gd name="connsiteY25" fmla="*/ 205794 h 368910"/>
                      <a:gd name="connsiteX26" fmla="*/ 13779 w 492408"/>
                      <a:gd name="connsiteY26" fmla="*/ 54 h 368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2408" h="368910">
                        <a:moveTo>
                          <a:pt x="13779" y="54"/>
                        </a:moveTo>
                        <a:cubicBezTo>
                          <a:pt x="13779" y="54"/>
                          <a:pt x="72168" y="93875"/>
                          <a:pt x="139414" y="83303"/>
                        </a:cubicBezTo>
                        <a:cubicBezTo>
                          <a:pt x="206661" y="72730"/>
                          <a:pt x="240379" y="48917"/>
                          <a:pt x="240379" y="99305"/>
                        </a:cubicBezTo>
                        <a:cubicBezTo>
                          <a:pt x="240379" y="99305"/>
                          <a:pt x="299434" y="37392"/>
                          <a:pt x="308007" y="108163"/>
                        </a:cubicBezTo>
                        <a:cubicBezTo>
                          <a:pt x="308007" y="108163"/>
                          <a:pt x="325914" y="63776"/>
                          <a:pt x="356584" y="79683"/>
                        </a:cubicBezTo>
                        <a:cubicBezTo>
                          <a:pt x="383445" y="93590"/>
                          <a:pt x="365157" y="123403"/>
                          <a:pt x="365157" y="123403"/>
                        </a:cubicBezTo>
                        <a:cubicBezTo>
                          <a:pt x="365157" y="123403"/>
                          <a:pt x="396875" y="85303"/>
                          <a:pt x="425545" y="107115"/>
                        </a:cubicBezTo>
                        <a:cubicBezTo>
                          <a:pt x="451834" y="127118"/>
                          <a:pt x="426117" y="146834"/>
                          <a:pt x="426117" y="146834"/>
                        </a:cubicBezTo>
                        <a:cubicBezTo>
                          <a:pt x="426117" y="146834"/>
                          <a:pt x="470884" y="125594"/>
                          <a:pt x="474885" y="160931"/>
                        </a:cubicBezTo>
                        <a:cubicBezTo>
                          <a:pt x="478885" y="196269"/>
                          <a:pt x="449834" y="199317"/>
                          <a:pt x="449834" y="199317"/>
                        </a:cubicBezTo>
                        <a:cubicBezTo>
                          <a:pt x="449834" y="199317"/>
                          <a:pt x="497649" y="191030"/>
                          <a:pt x="491934" y="228083"/>
                        </a:cubicBezTo>
                        <a:cubicBezTo>
                          <a:pt x="486219" y="265135"/>
                          <a:pt x="446691" y="245418"/>
                          <a:pt x="446691" y="245418"/>
                        </a:cubicBezTo>
                        <a:cubicBezTo>
                          <a:pt x="446691" y="245418"/>
                          <a:pt x="496125" y="261611"/>
                          <a:pt x="477838" y="292091"/>
                        </a:cubicBezTo>
                        <a:cubicBezTo>
                          <a:pt x="459549" y="322571"/>
                          <a:pt x="427736" y="280661"/>
                          <a:pt x="427736" y="280661"/>
                        </a:cubicBezTo>
                        <a:cubicBezTo>
                          <a:pt x="427736" y="280661"/>
                          <a:pt x="472123" y="328095"/>
                          <a:pt x="437356" y="345812"/>
                        </a:cubicBezTo>
                        <a:cubicBezTo>
                          <a:pt x="402590" y="363528"/>
                          <a:pt x="383349" y="313617"/>
                          <a:pt x="383349" y="313617"/>
                        </a:cubicBezTo>
                        <a:cubicBezTo>
                          <a:pt x="383349" y="313617"/>
                          <a:pt x="409829" y="359718"/>
                          <a:pt x="375444" y="366767"/>
                        </a:cubicBezTo>
                        <a:cubicBezTo>
                          <a:pt x="341059" y="373910"/>
                          <a:pt x="328771" y="329714"/>
                          <a:pt x="328771" y="329714"/>
                        </a:cubicBezTo>
                        <a:cubicBezTo>
                          <a:pt x="328771" y="329714"/>
                          <a:pt x="345059" y="365719"/>
                          <a:pt x="309340" y="368767"/>
                        </a:cubicBezTo>
                        <a:cubicBezTo>
                          <a:pt x="273621" y="371815"/>
                          <a:pt x="273050" y="325333"/>
                          <a:pt x="273050" y="325333"/>
                        </a:cubicBezTo>
                        <a:cubicBezTo>
                          <a:pt x="273050" y="325333"/>
                          <a:pt x="262192" y="364576"/>
                          <a:pt x="237046" y="352574"/>
                        </a:cubicBezTo>
                        <a:cubicBezTo>
                          <a:pt x="211899" y="340573"/>
                          <a:pt x="204851" y="292186"/>
                          <a:pt x="204851" y="292186"/>
                        </a:cubicBezTo>
                        <a:cubicBezTo>
                          <a:pt x="204851" y="292186"/>
                          <a:pt x="208566" y="314951"/>
                          <a:pt x="185039" y="319618"/>
                        </a:cubicBezTo>
                        <a:cubicBezTo>
                          <a:pt x="161512" y="324285"/>
                          <a:pt x="150177" y="264754"/>
                          <a:pt x="150177" y="264754"/>
                        </a:cubicBezTo>
                        <a:cubicBezTo>
                          <a:pt x="150177" y="264754"/>
                          <a:pt x="162084" y="290471"/>
                          <a:pt x="130842" y="288376"/>
                        </a:cubicBezTo>
                        <a:cubicBezTo>
                          <a:pt x="99600" y="286185"/>
                          <a:pt x="92361" y="247037"/>
                          <a:pt x="76740" y="205794"/>
                        </a:cubicBezTo>
                        <a:cubicBezTo>
                          <a:pt x="61595" y="166170"/>
                          <a:pt x="-35370" y="-3470"/>
                          <a:pt x="13779" y="54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16" name="Graphic 216">
                    <a:extLst>
                      <a:ext uri="{FF2B5EF4-FFF2-40B4-BE49-F238E27FC236}">
                        <a16:creationId xmlns:a16="http://schemas.microsoft.com/office/drawing/2014/main" xmlns="" id="{DB7A219C-610C-491E-8F41-B462D6AC33C1}"/>
                      </a:ext>
                    </a:extLst>
                  </p:cNvPr>
                  <p:cNvGrpSpPr/>
                  <p:nvPr/>
                </p:nvGrpSpPr>
                <p:grpSpPr>
                  <a:xfrm>
                    <a:off x="5767751" y="3355666"/>
                    <a:ext cx="410845" cy="321957"/>
                    <a:chOff x="5767751" y="3355666"/>
                    <a:chExt cx="410845" cy="321957"/>
                  </a:xfrm>
                  <a:solidFill>
                    <a:srgbClr val="9DCE6E"/>
                  </a:solidFill>
                </p:grpSpPr>
                <p:sp>
                  <p:nvSpPr>
                    <p:cNvPr id="117" name="Freeform: Shape 618">
                      <a:extLst>
                        <a:ext uri="{FF2B5EF4-FFF2-40B4-BE49-F238E27FC236}">
                          <a16:creationId xmlns:a16="http://schemas.microsoft.com/office/drawing/2014/main" xmlns="" id="{407E79FA-226E-4025-8E93-30ECFA26B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7751" y="3355666"/>
                      <a:ext cx="410845" cy="243142"/>
                    </a:xfrm>
                    <a:custGeom>
                      <a:avLst/>
                      <a:gdLst>
                        <a:gd name="connsiteX0" fmla="*/ 408258 w 410845"/>
                        <a:gd name="connsiteY0" fmla="*/ 236211 h 243142"/>
                        <a:gd name="connsiteX1" fmla="*/ 299197 w 410845"/>
                        <a:gd name="connsiteY1" fmla="*/ 206874 h 243142"/>
                        <a:gd name="connsiteX2" fmla="*/ 92695 w 410845"/>
                        <a:gd name="connsiteY2" fmla="*/ 102670 h 243142"/>
                        <a:gd name="connsiteX3" fmla="*/ 6589 w 410845"/>
                        <a:gd name="connsiteY3" fmla="*/ 1800 h 243142"/>
                        <a:gd name="connsiteX4" fmla="*/ 397 w 410845"/>
                        <a:gd name="connsiteY4" fmla="*/ 5420 h 243142"/>
                        <a:gd name="connsiteX5" fmla="*/ 175562 w 410845"/>
                        <a:gd name="connsiteY5" fmla="*/ 163344 h 243142"/>
                        <a:gd name="connsiteX6" fmla="*/ 365300 w 410845"/>
                        <a:gd name="connsiteY6" fmla="*/ 233734 h 243142"/>
                        <a:gd name="connsiteX7" fmla="*/ 406258 w 410845"/>
                        <a:gd name="connsiteY7" fmla="*/ 243069 h 243142"/>
                        <a:gd name="connsiteX8" fmla="*/ 408258 w 410845"/>
                        <a:gd name="connsiteY8" fmla="*/ 236211 h 243142"/>
                        <a:gd name="connsiteX9" fmla="*/ 408258 w 410845"/>
                        <a:gd name="connsiteY9" fmla="*/ 236211 h 243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0845" h="243142">
                          <a:moveTo>
                            <a:pt x="408258" y="236211"/>
                          </a:moveTo>
                          <a:cubicBezTo>
                            <a:pt x="371301" y="229353"/>
                            <a:pt x="334820" y="218685"/>
                            <a:pt x="299197" y="206874"/>
                          </a:cubicBezTo>
                          <a:cubicBezTo>
                            <a:pt x="226140" y="182680"/>
                            <a:pt x="153559" y="150390"/>
                            <a:pt x="92695" y="102670"/>
                          </a:cubicBezTo>
                          <a:cubicBezTo>
                            <a:pt x="57643" y="75143"/>
                            <a:pt x="26686" y="41901"/>
                            <a:pt x="6589" y="1800"/>
                          </a:cubicBezTo>
                          <a:cubicBezTo>
                            <a:pt x="4493" y="-2295"/>
                            <a:pt x="-1603" y="1324"/>
                            <a:pt x="397" y="5420"/>
                          </a:cubicBezTo>
                          <a:cubicBezTo>
                            <a:pt x="36592" y="77429"/>
                            <a:pt x="105458" y="127245"/>
                            <a:pt x="175562" y="163344"/>
                          </a:cubicBezTo>
                          <a:cubicBezTo>
                            <a:pt x="235570" y="194205"/>
                            <a:pt x="299959" y="217065"/>
                            <a:pt x="365300" y="233734"/>
                          </a:cubicBezTo>
                          <a:cubicBezTo>
                            <a:pt x="378826" y="237163"/>
                            <a:pt x="392542" y="240592"/>
                            <a:pt x="406258" y="243069"/>
                          </a:cubicBezTo>
                          <a:cubicBezTo>
                            <a:pt x="410830" y="243926"/>
                            <a:pt x="412830" y="237068"/>
                            <a:pt x="408258" y="236211"/>
                          </a:cubicBezTo>
                          <a:lnTo>
                            <a:pt x="408258" y="23621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8" name="Freeform: Shape 619">
                      <a:extLst>
                        <a:ext uri="{FF2B5EF4-FFF2-40B4-BE49-F238E27FC236}">
                          <a16:creationId xmlns:a16="http://schemas.microsoft.com/office/drawing/2014/main" xmlns="" id="{C64C1169-93B8-448C-B3C7-19F3E3B29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5702" y="3508111"/>
                      <a:ext cx="88493" cy="169512"/>
                    </a:xfrm>
                    <a:custGeom>
                      <a:avLst/>
                      <a:gdLst>
                        <a:gd name="connsiteX0" fmla="*/ 58015 w 88493"/>
                        <a:gd name="connsiteY0" fmla="*/ 164062 h 169512"/>
                        <a:gd name="connsiteX1" fmla="*/ 6580 w 88493"/>
                        <a:gd name="connsiteY1" fmla="*/ 57096 h 169512"/>
                        <a:gd name="connsiteX2" fmla="*/ 5341 w 88493"/>
                        <a:gd name="connsiteY2" fmla="*/ 61954 h 169512"/>
                        <a:gd name="connsiteX3" fmla="*/ 86875 w 88493"/>
                        <a:gd name="connsiteY3" fmla="*/ 6804 h 169512"/>
                        <a:gd name="connsiteX4" fmla="*/ 83256 w 88493"/>
                        <a:gd name="connsiteY4" fmla="*/ 613 h 169512"/>
                        <a:gd name="connsiteX5" fmla="*/ 1722 w 88493"/>
                        <a:gd name="connsiteY5" fmla="*/ 55763 h 169512"/>
                        <a:gd name="connsiteX6" fmla="*/ 484 w 88493"/>
                        <a:gd name="connsiteY6" fmla="*/ 60620 h 169512"/>
                        <a:gd name="connsiteX7" fmla="*/ 51919 w 88493"/>
                        <a:gd name="connsiteY7" fmla="*/ 167586 h 169512"/>
                        <a:gd name="connsiteX8" fmla="*/ 58015 w 88493"/>
                        <a:gd name="connsiteY8" fmla="*/ 164062 h 169512"/>
                        <a:gd name="connsiteX9" fmla="*/ 58015 w 88493"/>
                        <a:gd name="connsiteY9" fmla="*/ 164062 h 169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493" h="169512">
                          <a:moveTo>
                            <a:pt x="58015" y="164062"/>
                          </a:moveTo>
                          <a:cubicBezTo>
                            <a:pt x="40870" y="128438"/>
                            <a:pt x="23725" y="92720"/>
                            <a:pt x="6580" y="57096"/>
                          </a:cubicBezTo>
                          <a:cubicBezTo>
                            <a:pt x="6199" y="58715"/>
                            <a:pt x="5722" y="60335"/>
                            <a:pt x="5341" y="61954"/>
                          </a:cubicBezTo>
                          <a:cubicBezTo>
                            <a:pt x="32488" y="43571"/>
                            <a:pt x="59729" y="25187"/>
                            <a:pt x="86875" y="6804"/>
                          </a:cubicBezTo>
                          <a:cubicBezTo>
                            <a:pt x="90685" y="4232"/>
                            <a:pt x="87066" y="-1959"/>
                            <a:pt x="83256" y="613"/>
                          </a:cubicBezTo>
                          <a:cubicBezTo>
                            <a:pt x="56110" y="18996"/>
                            <a:pt x="28868" y="37379"/>
                            <a:pt x="1722" y="55763"/>
                          </a:cubicBezTo>
                          <a:cubicBezTo>
                            <a:pt x="7" y="56906"/>
                            <a:pt x="-469" y="58811"/>
                            <a:pt x="484" y="60620"/>
                          </a:cubicBezTo>
                          <a:cubicBezTo>
                            <a:pt x="17629" y="96244"/>
                            <a:pt x="34774" y="131963"/>
                            <a:pt x="51919" y="167586"/>
                          </a:cubicBezTo>
                          <a:cubicBezTo>
                            <a:pt x="53824" y="171872"/>
                            <a:pt x="60015" y="168253"/>
                            <a:pt x="58015" y="164062"/>
                          </a:cubicBezTo>
                          <a:lnTo>
                            <a:pt x="58015" y="16406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9" name="Freeform: Shape 620">
                      <a:extLst>
                        <a:ext uri="{FF2B5EF4-FFF2-40B4-BE49-F238E27FC236}">
                          <a16:creationId xmlns:a16="http://schemas.microsoft.com/office/drawing/2014/main" xmlns="" id="{FC8F40B6-3744-410D-A522-3E0F61762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7242" y="3482353"/>
                      <a:ext cx="64879" cy="145188"/>
                    </a:xfrm>
                    <a:custGeom>
                      <a:avLst/>
                      <a:gdLst>
                        <a:gd name="connsiteX0" fmla="*/ 40651 w 64879"/>
                        <a:gd name="connsiteY0" fmla="*/ 140861 h 145188"/>
                        <a:gd name="connsiteX1" fmla="*/ 7028 w 64879"/>
                        <a:gd name="connsiteY1" fmla="*/ 45135 h 145188"/>
                        <a:gd name="connsiteX2" fmla="*/ 5409 w 64879"/>
                        <a:gd name="connsiteY2" fmla="*/ 49135 h 145188"/>
                        <a:gd name="connsiteX3" fmla="*/ 63321 w 64879"/>
                        <a:gd name="connsiteY3" fmla="*/ 6844 h 145188"/>
                        <a:gd name="connsiteX4" fmla="*/ 59701 w 64879"/>
                        <a:gd name="connsiteY4" fmla="*/ 653 h 145188"/>
                        <a:gd name="connsiteX5" fmla="*/ 1789 w 64879"/>
                        <a:gd name="connsiteY5" fmla="*/ 42944 h 145188"/>
                        <a:gd name="connsiteX6" fmla="*/ 170 w 64879"/>
                        <a:gd name="connsiteY6" fmla="*/ 46945 h 145188"/>
                        <a:gd name="connsiteX7" fmla="*/ 33793 w 64879"/>
                        <a:gd name="connsiteY7" fmla="*/ 142671 h 145188"/>
                        <a:gd name="connsiteX8" fmla="*/ 40651 w 64879"/>
                        <a:gd name="connsiteY8" fmla="*/ 140861 h 145188"/>
                        <a:gd name="connsiteX9" fmla="*/ 40651 w 64879"/>
                        <a:gd name="connsiteY9" fmla="*/ 140861 h 14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4879" h="145188">
                          <a:moveTo>
                            <a:pt x="40651" y="140861"/>
                          </a:moveTo>
                          <a:cubicBezTo>
                            <a:pt x="29412" y="108952"/>
                            <a:pt x="18268" y="77044"/>
                            <a:pt x="7028" y="45135"/>
                          </a:cubicBezTo>
                          <a:cubicBezTo>
                            <a:pt x="6457" y="46468"/>
                            <a:pt x="5980" y="47802"/>
                            <a:pt x="5409" y="49135"/>
                          </a:cubicBezTo>
                          <a:cubicBezTo>
                            <a:pt x="24745" y="35038"/>
                            <a:pt x="43985" y="20941"/>
                            <a:pt x="63321" y="6844"/>
                          </a:cubicBezTo>
                          <a:cubicBezTo>
                            <a:pt x="67035" y="4177"/>
                            <a:pt x="63416" y="-2014"/>
                            <a:pt x="59701" y="653"/>
                          </a:cubicBezTo>
                          <a:cubicBezTo>
                            <a:pt x="40366" y="14750"/>
                            <a:pt x="21125" y="28847"/>
                            <a:pt x="1789" y="42944"/>
                          </a:cubicBezTo>
                          <a:cubicBezTo>
                            <a:pt x="551" y="43801"/>
                            <a:pt x="-401" y="45421"/>
                            <a:pt x="170" y="46945"/>
                          </a:cubicBezTo>
                          <a:cubicBezTo>
                            <a:pt x="11409" y="78853"/>
                            <a:pt x="22554" y="110762"/>
                            <a:pt x="33793" y="142671"/>
                          </a:cubicBezTo>
                          <a:cubicBezTo>
                            <a:pt x="35317" y="147052"/>
                            <a:pt x="42175" y="145243"/>
                            <a:pt x="40651" y="140861"/>
                          </a:cubicBezTo>
                          <a:lnTo>
                            <a:pt x="40651" y="14086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0" name="Freeform: Shape 621">
                      <a:extLst>
                        <a:ext uri="{FF2B5EF4-FFF2-40B4-BE49-F238E27FC236}">
                          <a16:creationId xmlns:a16="http://schemas.microsoft.com/office/drawing/2014/main" xmlns="" id="{94D82776-000D-4AD9-BECF-B20F32C88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5670" y="3456999"/>
                      <a:ext cx="57174" cy="108017"/>
                    </a:xfrm>
                    <a:custGeom>
                      <a:avLst/>
                      <a:gdLst>
                        <a:gd name="connsiteX0" fmla="*/ 17447 w 57174"/>
                        <a:gd name="connsiteY0" fmla="*/ 104589 h 108017"/>
                        <a:gd name="connsiteX1" fmla="*/ 7255 w 57174"/>
                        <a:gd name="connsiteY1" fmla="*/ 19626 h 108017"/>
                        <a:gd name="connsiteX2" fmla="*/ 4588 w 57174"/>
                        <a:gd name="connsiteY2" fmla="*/ 23055 h 108017"/>
                        <a:gd name="connsiteX3" fmla="*/ 54690 w 57174"/>
                        <a:gd name="connsiteY3" fmla="*/ 7053 h 108017"/>
                        <a:gd name="connsiteX4" fmla="*/ 52785 w 57174"/>
                        <a:gd name="connsiteY4" fmla="*/ 195 h 108017"/>
                        <a:gd name="connsiteX5" fmla="*/ 2683 w 57174"/>
                        <a:gd name="connsiteY5" fmla="*/ 16197 h 108017"/>
                        <a:gd name="connsiteX6" fmla="*/ 16 w 57174"/>
                        <a:gd name="connsiteY6" fmla="*/ 19626 h 108017"/>
                        <a:gd name="connsiteX7" fmla="*/ 10208 w 57174"/>
                        <a:gd name="connsiteY7" fmla="*/ 104589 h 108017"/>
                        <a:gd name="connsiteX8" fmla="*/ 17447 w 57174"/>
                        <a:gd name="connsiteY8" fmla="*/ 104589 h 108017"/>
                        <a:gd name="connsiteX9" fmla="*/ 17447 w 57174"/>
                        <a:gd name="connsiteY9" fmla="*/ 104589 h 108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174" h="108017">
                          <a:moveTo>
                            <a:pt x="17447" y="104589"/>
                          </a:moveTo>
                          <a:cubicBezTo>
                            <a:pt x="14018" y="76299"/>
                            <a:pt x="10684" y="47915"/>
                            <a:pt x="7255" y="19626"/>
                          </a:cubicBezTo>
                          <a:cubicBezTo>
                            <a:pt x="6398" y="20769"/>
                            <a:pt x="5541" y="21912"/>
                            <a:pt x="4588" y="23055"/>
                          </a:cubicBezTo>
                          <a:cubicBezTo>
                            <a:pt x="21257" y="17721"/>
                            <a:pt x="37926" y="12387"/>
                            <a:pt x="54690" y="7053"/>
                          </a:cubicBezTo>
                          <a:cubicBezTo>
                            <a:pt x="59071" y="5624"/>
                            <a:pt x="57166" y="-1234"/>
                            <a:pt x="52785" y="195"/>
                          </a:cubicBezTo>
                          <a:cubicBezTo>
                            <a:pt x="36116" y="5529"/>
                            <a:pt x="19447" y="10863"/>
                            <a:pt x="2683" y="16197"/>
                          </a:cubicBezTo>
                          <a:cubicBezTo>
                            <a:pt x="1350" y="16673"/>
                            <a:pt x="-174" y="18102"/>
                            <a:pt x="16" y="19626"/>
                          </a:cubicBezTo>
                          <a:cubicBezTo>
                            <a:pt x="3445" y="47915"/>
                            <a:pt x="6779" y="76299"/>
                            <a:pt x="10208" y="104589"/>
                          </a:cubicBezTo>
                          <a:cubicBezTo>
                            <a:pt x="10875" y="109161"/>
                            <a:pt x="18018" y="109161"/>
                            <a:pt x="17447" y="104589"/>
                          </a:cubicBezTo>
                          <a:lnTo>
                            <a:pt x="17447" y="10458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sp>
            <p:nvSpPr>
              <p:cNvPr id="15" name="Freeform: Shape 516">
                <a:extLst>
                  <a:ext uri="{FF2B5EF4-FFF2-40B4-BE49-F238E27FC236}">
                    <a16:creationId xmlns:a16="http://schemas.microsoft.com/office/drawing/2014/main" xmlns="" id="{64C89E64-48D1-45E7-94DF-C2A632D4F0E6}"/>
                  </a:ext>
                </a:extLst>
              </p:cNvPr>
              <p:cNvSpPr/>
              <p:nvPr/>
            </p:nvSpPr>
            <p:spPr>
              <a:xfrm>
                <a:off x="6377950" y="3609784"/>
                <a:ext cx="193399" cy="178474"/>
              </a:xfrm>
              <a:custGeom>
                <a:avLst/>
                <a:gdLst>
                  <a:gd name="connsiteX0" fmla="*/ 72188 w 193399"/>
                  <a:gd name="connsiteY0" fmla="*/ 177260 h 178474"/>
                  <a:gd name="connsiteX1" fmla="*/ 560 w 193399"/>
                  <a:gd name="connsiteY1" fmla="*/ 107251 h 178474"/>
                  <a:gd name="connsiteX2" fmla="*/ 72188 w 193399"/>
                  <a:gd name="connsiteY2" fmla="*/ 0 h 178474"/>
                  <a:gd name="connsiteX3" fmla="*/ 192489 w 193399"/>
                  <a:gd name="connsiteY3" fmla="*/ 72295 h 178474"/>
                  <a:gd name="connsiteX4" fmla="*/ 72188 w 193399"/>
                  <a:gd name="connsiteY4" fmla="*/ 177260 h 17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99" h="178474">
                    <a:moveTo>
                      <a:pt x="72188" y="177260"/>
                    </a:moveTo>
                    <a:cubicBezTo>
                      <a:pt x="72188" y="177260"/>
                      <a:pt x="5704" y="174974"/>
                      <a:pt x="560" y="107251"/>
                    </a:cubicBezTo>
                    <a:cubicBezTo>
                      <a:pt x="-4583" y="39624"/>
                      <a:pt x="26183" y="0"/>
                      <a:pt x="72188" y="0"/>
                    </a:cubicBezTo>
                    <a:cubicBezTo>
                      <a:pt x="118289" y="0"/>
                      <a:pt x="185155" y="11716"/>
                      <a:pt x="192489" y="72295"/>
                    </a:cubicBezTo>
                    <a:cubicBezTo>
                      <a:pt x="197537" y="114300"/>
                      <a:pt x="184774" y="188881"/>
                      <a:pt x="72188" y="177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517">
                <a:extLst>
                  <a:ext uri="{FF2B5EF4-FFF2-40B4-BE49-F238E27FC236}">
                    <a16:creationId xmlns:a16="http://schemas.microsoft.com/office/drawing/2014/main" xmlns="" id="{8403EE5D-8D66-441F-9FA6-6315763D43CD}"/>
                  </a:ext>
                </a:extLst>
              </p:cNvPr>
              <p:cNvSpPr/>
              <p:nvPr/>
            </p:nvSpPr>
            <p:spPr>
              <a:xfrm>
                <a:off x="5893542" y="3662838"/>
                <a:ext cx="152792" cy="140987"/>
              </a:xfrm>
              <a:custGeom>
                <a:avLst/>
                <a:gdLst>
                  <a:gd name="connsiteX0" fmla="*/ 57010 w 152792"/>
                  <a:gd name="connsiteY0" fmla="*/ 140017 h 140987"/>
                  <a:gd name="connsiteX1" fmla="*/ 432 w 152792"/>
                  <a:gd name="connsiteY1" fmla="*/ 84772 h 140987"/>
                  <a:gd name="connsiteX2" fmla="*/ 57010 w 152792"/>
                  <a:gd name="connsiteY2" fmla="*/ 0 h 140987"/>
                  <a:gd name="connsiteX3" fmla="*/ 152070 w 152792"/>
                  <a:gd name="connsiteY3" fmla="*/ 57150 h 140987"/>
                  <a:gd name="connsiteX4" fmla="*/ 57010 w 152792"/>
                  <a:gd name="connsiteY4" fmla="*/ 140017 h 14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792" h="140987">
                    <a:moveTo>
                      <a:pt x="57010" y="140017"/>
                    </a:moveTo>
                    <a:cubicBezTo>
                      <a:pt x="57010" y="140017"/>
                      <a:pt x="4432" y="138208"/>
                      <a:pt x="432" y="84772"/>
                    </a:cubicBezTo>
                    <a:cubicBezTo>
                      <a:pt x="-3569" y="31337"/>
                      <a:pt x="20625" y="0"/>
                      <a:pt x="57010" y="0"/>
                    </a:cubicBezTo>
                    <a:cubicBezTo>
                      <a:pt x="93396" y="0"/>
                      <a:pt x="146259" y="9239"/>
                      <a:pt x="152070" y="57150"/>
                    </a:cubicBezTo>
                    <a:cubicBezTo>
                      <a:pt x="156070" y="90297"/>
                      <a:pt x="145974" y="149257"/>
                      <a:pt x="57010" y="1400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7" name="Graphic 216">
                <a:extLst>
                  <a:ext uri="{FF2B5EF4-FFF2-40B4-BE49-F238E27FC236}">
                    <a16:creationId xmlns:a16="http://schemas.microsoft.com/office/drawing/2014/main" xmlns="" id="{2523D2B6-6DF8-49F4-8444-F9E393D7D3DD}"/>
                  </a:ext>
                </a:extLst>
              </p:cNvPr>
              <p:cNvGrpSpPr/>
              <p:nvPr/>
            </p:nvGrpSpPr>
            <p:grpSpPr>
              <a:xfrm>
                <a:off x="5444617" y="2947326"/>
                <a:ext cx="1409952" cy="1116704"/>
                <a:chOff x="5444617" y="2947326"/>
                <a:chExt cx="1409952" cy="1116704"/>
              </a:xfrm>
              <a:solidFill>
                <a:srgbClr val="ED712B"/>
              </a:solidFill>
            </p:grpSpPr>
            <p:sp>
              <p:nvSpPr>
                <p:cNvPr id="102" name="Freeform: Shape 603">
                  <a:extLst>
                    <a:ext uri="{FF2B5EF4-FFF2-40B4-BE49-F238E27FC236}">
                      <a16:creationId xmlns:a16="http://schemas.microsoft.com/office/drawing/2014/main" xmlns="" id="{CB8C98E6-9733-42B0-A144-3041C3E38FB9}"/>
                    </a:ext>
                  </a:extLst>
                </p:cNvPr>
                <p:cNvSpPr/>
                <p:nvPr/>
              </p:nvSpPr>
              <p:spPr>
                <a:xfrm>
                  <a:off x="6267428" y="2947326"/>
                  <a:ext cx="135486" cy="135297"/>
                </a:xfrm>
                <a:custGeom>
                  <a:avLst/>
                  <a:gdLst>
                    <a:gd name="connsiteX0" fmla="*/ 21 w 135486"/>
                    <a:gd name="connsiteY0" fmla="*/ 48000 h 135297"/>
                    <a:gd name="connsiteX1" fmla="*/ 36025 w 135486"/>
                    <a:gd name="connsiteY1" fmla="*/ 17806 h 135297"/>
                    <a:gd name="connsiteX2" fmla="*/ 107653 w 135486"/>
                    <a:gd name="connsiteY2" fmla="*/ 15805 h 135297"/>
                    <a:gd name="connsiteX3" fmla="*/ 123655 w 135486"/>
                    <a:gd name="connsiteY3" fmla="*/ 102864 h 135297"/>
                    <a:gd name="connsiteX4" fmla="*/ 50884 w 135486"/>
                    <a:gd name="connsiteY4" fmla="*/ 134296 h 135297"/>
                    <a:gd name="connsiteX5" fmla="*/ 21 w 135486"/>
                    <a:gd name="connsiteY5" fmla="*/ 48000 h 135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486" h="135297">
                      <a:moveTo>
                        <a:pt x="21" y="48000"/>
                      </a:moveTo>
                      <a:cubicBezTo>
                        <a:pt x="21" y="48000"/>
                        <a:pt x="-2075" y="39523"/>
                        <a:pt x="36025" y="17806"/>
                      </a:cubicBezTo>
                      <a:cubicBezTo>
                        <a:pt x="74220" y="-4007"/>
                        <a:pt x="94794" y="-7055"/>
                        <a:pt x="107653" y="15805"/>
                      </a:cubicBezTo>
                      <a:cubicBezTo>
                        <a:pt x="120512" y="38570"/>
                        <a:pt x="152802" y="83623"/>
                        <a:pt x="123655" y="102864"/>
                      </a:cubicBezTo>
                      <a:cubicBezTo>
                        <a:pt x="94413" y="122200"/>
                        <a:pt x="59933" y="139726"/>
                        <a:pt x="50884" y="134296"/>
                      </a:cubicBezTo>
                      <a:cubicBezTo>
                        <a:pt x="41835" y="128772"/>
                        <a:pt x="11165" y="86290"/>
                        <a:pt x="21" y="48000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3" name="Freeform: Shape 604">
                  <a:extLst>
                    <a:ext uri="{FF2B5EF4-FFF2-40B4-BE49-F238E27FC236}">
                      <a16:creationId xmlns:a16="http://schemas.microsoft.com/office/drawing/2014/main" xmlns="" id="{98540917-C449-4DB4-92D4-685DFDAEA175}"/>
                    </a:ext>
                  </a:extLst>
                </p:cNvPr>
                <p:cNvSpPr/>
                <p:nvPr/>
              </p:nvSpPr>
              <p:spPr>
                <a:xfrm>
                  <a:off x="5942628" y="3516605"/>
                  <a:ext cx="122171" cy="121913"/>
                </a:xfrm>
                <a:custGeom>
                  <a:avLst/>
                  <a:gdLst>
                    <a:gd name="connsiteX0" fmla="*/ 19 w 122171"/>
                    <a:gd name="connsiteY0" fmla="*/ 43268 h 121913"/>
                    <a:gd name="connsiteX1" fmla="*/ 32499 w 122171"/>
                    <a:gd name="connsiteY1" fmla="*/ 16027 h 121913"/>
                    <a:gd name="connsiteX2" fmla="*/ 97079 w 122171"/>
                    <a:gd name="connsiteY2" fmla="*/ 14217 h 121913"/>
                    <a:gd name="connsiteX3" fmla="*/ 111461 w 122171"/>
                    <a:gd name="connsiteY3" fmla="*/ 92703 h 121913"/>
                    <a:gd name="connsiteX4" fmla="*/ 45834 w 122171"/>
                    <a:gd name="connsiteY4" fmla="*/ 120992 h 121913"/>
                    <a:gd name="connsiteX5" fmla="*/ 19 w 122171"/>
                    <a:gd name="connsiteY5" fmla="*/ 43268 h 12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71" h="121913">
                      <a:moveTo>
                        <a:pt x="19" y="43268"/>
                      </a:moveTo>
                      <a:cubicBezTo>
                        <a:pt x="19" y="43268"/>
                        <a:pt x="-1886" y="35648"/>
                        <a:pt x="32499" y="16027"/>
                      </a:cubicBezTo>
                      <a:cubicBezTo>
                        <a:pt x="66884" y="-3595"/>
                        <a:pt x="85553" y="-6357"/>
                        <a:pt x="97079" y="14217"/>
                      </a:cubicBezTo>
                      <a:cubicBezTo>
                        <a:pt x="108604" y="34791"/>
                        <a:pt x="137846" y="75368"/>
                        <a:pt x="111461" y="92703"/>
                      </a:cubicBezTo>
                      <a:cubicBezTo>
                        <a:pt x="85077" y="110134"/>
                        <a:pt x="54026" y="125945"/>
                        <a:pt x="45834" y="120992"/>
                      </a:cubicBezTo>
                      <a:cubicBezTo>
                        <a:pt x="37738" y="116135"/>
                        <a:pt x="10115" y="77844"/>
                        <a:pt x="19" y="43268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4" name="Freeform: Shape 605">
                  <a:extLst>
                    <a:ext uri="{FF2B5EF4-FFF2-40B4-BE49-F238E27FC236}">
                      <a16:creationId xmlns:a16="http://schemas.microsoft.com/office/drawing/2014/main" xmlns="" id="{7BE5E0CE-7D70-49B5-A939-A41DF8EDE146}"/>
                    </a:ext>
                  </a:extLst>
                </p:cNvPr>
                <p:cNvSpPr/>
                <p:nvPr/>
              </p:nvSpPr>
              <p:spPr>
                <a:xfrm>
                  <a:off x="5444617" y="3387887"/>
                  <a:ext cx="222351" cy="217401"/>
                </a:xfrm>
                <a:custGeom>
                  <a:avLst/>
                  <a:gdLst>
                    <a:gd name="connsiteX0" fmla="*/ 32543 w 222351"/>
                    <a:gd name="connsiteY0" fmla="*/ 216373 h 217401"/>
                    <a:gd name="connsiteX1" fmla="*/ 4825 w 222351"/>
                    <a:gd name="connsiteY1" fmla="*/ 134648 h 217401"/>
                    <a:gd name="connsiteX2" fmla="*/ 48926 w 222351"/>
                    <a:gd name="connsiteY2" fmla="*/ 10823 h 217401"/>
                    <a:gd name="connsiteX3" fmla="*/ 208374 w 222351"/>
                    <a:gd name="connsiteY3" fmla="*/ 41399 h 217401"/>
                    <a:gd name="connsiteX4" fmla="*/ 213708 w 222351"/>
                    <a:gd name="connsiteY4" fmla="*/ 186750 h 217401"/>
                    <a:gd name="connsiteX5" fmla="*/ 32543 w 222351"/>
                    <a:gd name="connsiteY5" fmla="*/ 216373 h 21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351" h="217401">
                      <a:moveTo>
                        <a:pt x="32543" y="216373"/>
                      </a:moveTo>
                      <a:cubicBezTo>
                        <a:pt x="32543" y="216373"/>
                        <a:pt x="16731" y="214373"/>
                        <a:pt x="4825" y="134648"/>
                      </a:cubicBezTo>
                      <a:cubicBezTo>
                        <a:pt x="-7081" y="54924"/>
                        <a:pt x="1396" y="17586"/>
                        <a:pt x="48926" y="10823"/>
                      </a:cubicBezTo>
                      <a:cubicBezTo>
                        <a:pt x="96456" y="4061"/>
                        <a:pt x="194849" y="-21371"/>
                        <a:pt x="208374" y="41399"/>
                      </a:cubicBezTo>
                      <a:cubicBezTo>
                        <a:pt x="221900" y="104168"/>
                        <a:pt x="229044" y="174844"/>
                        <a:pt x="213708" y="186750"/>
                      </a:cubicBezTo>
                      <a:cubicBezTo>
                        <a:pt x="198468" y="198561"/>
                        <a:pt x="105409" y="222659"/>
                        <a:pt x="32543" y="216373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5" name="Freeform: Shape 606">
                  <a:extLst>
                    <a:ext uri="{FF2B5EF4-FFF2-40B4-BE49-F238E27FC236}">
                      <a16:creationId xmlns:a16="http://schemas.microsoft.com/office/drawing/2014/main" xmlns="" id="{E6A9DF61-0601-4C76-A1EE-F03B385D87ED}"/>
                    </a:ext>
                  </a:extLst>
                </p:cNvPr>
                <p:cNvSpPr/>
                <p:nvPr/>
              </p:nvSpPr>
              <p:spPr>
                <a:xfrm>
                  <a:off x="5588285" y="3063700"/>
                  <a:ext cx="251595" cy="248363"/>
                </a:xfrm>
                <a:custGeom>
                  <a:avLst/>
                  <a:gdLst>
                    <a:gd name="connsiteX0" fmla="*/ 984 w 251595"/>
                    <a:gd name="connsiteY0" fmla="*/ 148892 h 248363"/>
                    <a:gd name="connsiteX1" fmla="*/ 35369 w 251595"/>
                    <a:gd name="connsiteY1" fmla="*/ 71358 h 248363"/>
                    <a:gd name="connsiteX2" fmla="*/ 149765 w 251595"/>
                    <a:gd name="connsiteY2" fmla="*/ 11255 h 248363"/>
                    <a:gd name="connsiteX3" fmla="*/ 244729 w 251595"/>
                    <a:gd name="connsiteY3" fmla="*/ 139652 h 248363"/>
                    <a:gd name="connsiteX4" fmla="*/ 151765 w 251595"/>
                    <a:gd name="connsiteY4" fmla="*/ 248333 h 248363"/>
                    <a:gd name="connsiteX5" fmla="*/ 984 w 251595"/>
                    <a:gd name="connsiteY5" fmla="*/ 148892 h 248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595" h="248363">
                      <a:moveTo>
                        <a:pt x="984" y="148892"/>
                      </a:moveTo>
                      <a:cubicBezTo>
                        <a:pt x="984" y="148892"/>
                        <a:pt x="-9112" y="136890"/>
                        <a:pt x="35369" y="71358"/>
                      </a:cubicBezTo>
                      <a:cubicBezTo>
                        <a:pt x="79851" y="5826"/>
                        <a:pt x="110903" y="-15510"/>
                        <a:pt x="149765" y="11255"/>
                      </a:cubicBezTo>
                      <a:cubicBezTo>
                        <a:pt x="188627" y="38021"/>
                        <a:pt x="276733" y="85169"/>
                        <a:pt x="244729" y="139652"/>
                      </a:cubicBezTo>
                      <a:cubicBezTo>
                        <a:pt x="212725" y="194040"/>
                        <a:pt x="170720" y="249857"/>
                        <a:pt x="151765" y="248333"/>
                      </a:cubicBezTo>
                      <a:cubicBezTo>
                        <a:pt x="132906" y="246618"/>
                        <a:pt x="49562" y="202041"/>
                        <a:pt x="984" y="14889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607">
                  <a:extLst>
                    <a:ext uri="{FF2B5EF4-FFF2-40B4-BE49-F238E27FC236}">
                      <a16:creationId xmlns:a16="http://schemas.microsoft.com/office/drawing/2014/main" xmlns="" id="{6A362CE9-F869-41AF-91F2-0B5750EF3FF8}"/>
                    </a:ext>
                  </a:extLst>
                </p:cNvPr>
                <p:cNvSpPr/>
                <p:nvPr/>
              </p:nvSpPr>
              <p:spPr>
                <a:xfrm>
                  <a:off x="5799634" y="3838751"/>
                  <a:ext cx="230014" cy="225280"/>
                </a:xfrm>
                <a:custGeom>
                  <a:avLst/>
                  <a:gdLst>
                    <a:gd name="connsiteX0" fmla="*/ 2614 w 230014"/>
                    <a:gd name="connsiteY0" fmla="*/ 164987 h 225280"/>
                    <a:gd name="connsiteX1" fmla="*/ 18044 w 230014"/>
                    <a:gd name="connsiteY1" fmla="*/ 85358 h 225280"/>
                    <a:gd name="connsiteX2" fmla="*/ 111675 w 230014"/>
                    <a:gd name="connsiteY2" fmla="*/ 4777 h 225280"/>
                    <a:gd name="connsiteX3" fmla="*/ 227689 w 230014"/>
                    <a:gd name="connsiteY3" fmla="*/ 103932 h 225280"/>
                    <a:gd name="connsiteX4" fmla="*/ 164443 w 230014"/>
                    <a:gd name="connsiteY4" fmla="*/ 225090 h 225280"/>
                    <a:gd name="connsiteX5" fmla="*/ 2614 w 230014"/>
                    <a:gd name="connsiteY5" fmla="*/ 164987 h 22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014" h="225280">
                      <a:moveTo>
                        <a:pt x="2614" y="164987"/>
                      </a:moveTo>
                      <a:cubicBezTo>
                        <a:pt x="2614" y="164987"/>
                        <a:pt x="-9388" y="156034"/>
                        <a:pt x="18044" y="85358"/>
                      </a:cubicBezTo>
                      <a:cubicBezTo>
                        <a:pt x="45476" y="14683"/>
                        <a:pt x="69765" y="-11797"/>
                        <a:pt x="111675" y="4777"/>
                      </a:cubicBezTo>
                      <a:cubicBezTo>
                        <a:pt x="153585" y="21350"/>
                        <a:pt x="245787" y="46306"/>
                        <a:pt x="227689" y="103932"/>
                      </a:cubicBezTo>
                      <a:cubicBezTo>
                        <a:pt x="209592" y="161463"/>
                        <a:pt x="182446" y="222518"/>
                        <a:pt x="164443" y="225090"/>
                      </a:cubicBezTo>
                      <a:cubicBezTo>
                        <a:pt x="146441" y="227662"/>
                        <a:pt x="59192" y="204040"/>
                        <a:pt x="2614" y="164987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608">
                  <a:extLst>
                    <a:ext uri="{FF2B5EF4-FFF2-40B4-BE49-F238E27FC236}">
                      <a16:creationId xmlns:a16="http://schemas.microsoft.com/office/drawing/2014/main" xmlns="" id="{6A8E29D0-D943-4ACA-BCD8-33F97EE6DC12}"/>
                    </a:ext>
                  </a:extLst>
                </p:cNvPr>
                <p:cNvSpPr/>
                <p:nvPr/>
              </p:nvSpPr>
              <p:spPr>
                <a:xfrm>
                  <a:off x="6692091" y="3360399"/>
                  <a:ext cx="162478" cy="166628"/>
                </a:xfrm>
                <a:custGeom>
                  <a:avLst/>
                  <a:gdLst>
                    <a:gd name="connsiteX0" fmla="*/ 2935 w 162478"/>
                    <a:gd name="connsiteY0" fmla="*/ 17737 h 166628"/>
                    <a:gd name="connsiteX1" fmla="*/ 66753 w 162478"/>
                    <a:gd name="connsiteY1" fmla="*/ 1164 h 166628"/>
                    <a:gd name="connsiteX2" fmla="*/ 158669 w 162478"/>
                    <a:gd name="connsiteY2" fmla="*/ 41550 h 166628"/>
                    <a:gd name="connsiteX3" fmla="*/ 126665 w 162478"/>
                    <a:gd name="connsiteY3" fmla="*/ 161374 h 166628"/>
                    <a:gd name="connsiteX4" fmla="*/ 15603 w 162478"/>
                    <a:gd name="connsiteY4" fmla="*/ 157469 h 166628"/>
                    <a:gd name="connsiteX5" fmla="*/ 2935 w 162478"/>
                    <a:gd name="connsiteY5" fmla="*/ 17737 h 166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78" h="166628">
                      <a:moveTo>
                        <a:pt x="2935" y="17737"/>
                      </a:moveTo>
                      <a:cubicBezTo>
                        <a:pt x="2935" y="17737"/>
                        <a:pt x="5316" y="5736"/>
                        <a:pt x="66753" y="1164"/>
                      </a:cubicBezTo>
                      <a:cubicBezTo>
                        <a:pt x="128189" y="-3504"/>
                        <a:pt x="156097" y="5069"/>
                        <a:pt x="158669" y="41550"/>
                      </a:cubicBezTo>
                      <a:cubicBezTo>
                        <a:pt x="161241" y="78126"/>
                        <a:pt x="175147" y="154516"/>
                        <a:pt x="126665" y="161374"/>
                      </a:cubicBezTo>
                      <a:cubicBezTo>
                        <a:pt x="78087" y="168232"/>
                        <a:pt x="23890" y="169756"/>
                        <a:pt x="15603" y="157469"/>
                      </a:cubicBezTo>
                      <a:cubicBezTo>
                        <a:pt x="7317" y="145182"/>
                        <a:pt x="-5923" y="72982"/>
                        <a:pt x="2935" y="17737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609">
                  <a:extLst>
                    <a:ext uri="{FF2B5EF4-FFF2-40B4-BE49-F238E27FC236}">
                      <a16:creationId xmlns:a16="http://schemas.microsoft.com/office/drawing/2014/main" xmlns="" id="{FACDF595-F0C3-48D7-8FC8-1DD93633A102}"/>
                    </a:ext>
                  </a:extLst>
                </p:cNvPr>
                <p:cNvSpPr/>
                <p:nvPr/>
              </p:nvSpPr>
              <p:spPr>
                <a:xfrm>
                  <a:off x="5870650" y="3271974"/>
                  <a:ext cx="180998" cy="176917"/>
                </a:xfrm>
                <a:custGeom>
                  <a:avLst/>
                  <a:gdLst>
                    <a:gd name="connsiteX0" fmla="*/ 26467 w 180998"/>
                    <a:gd name="connsiteY0" fmla="*/ 176075 h 176917"/>
                    <a:gd name="connsiteX1" fmla="*/ 3892 w 180998"/>
                    <a:gd name="connsiteY1" fmla="*/ 109591 h 176917"/>
                    <a:gd name="connsiteX2" fmla="*/ 39802 w 180998"/>
                    <a:gd name="connsiteY2" fmla="*/ 8816 h 176917"/>
                    <a:gd name="connsiteX3" fmla="*/ 169628 w 180998"/>
                    <a:gd name="connsiteY3" fmla="*/ 33677 h 176917"/>
                    <a:gd name="connsiteX4" fmla="*/ 174009 w 180998"/>
                    <a:gd name="connsiteY4" fmla="*/ 151977 h 176917"/>
                    <a:gd name="connsiteX5" fmla="*/ 26467 w 180998"/>
                    <a:gd name="connsiteY5" fmla="*/ 176075 h 17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98" h="176917">
                      <a:moveTo>
                        <a:pt x="26467" y="176075"/>
                      </a:moveTo>
                      <a:cubicBezTo>
                        <a:pt x="26467" y="176075"/>
                        <a:pt x="13608" y="174456"/>
                        <a:pt x="3892" y="109591"/>
                      </a:cubicBezTo>
                      <a:cubicBezTo>
                        <a:pt x="-5728" y="44726"/>
                        <a:pt x="1130" y="14341"/>
                        <a:pt x="39802" y="8816"/>
                      </a:cubicBezTo>
                      <a:cubicBezTo>
                        <a:pt x="78473" y="3292"/>
                        <a:pt x="158578" y="-17377"/>
                        <a:pt x="169628" y="33677"/>
                      </a:cubicBezTo>
                      <a:cubicBezTo>
                        <a:pt x="180676" y="84731"/>
                        <a:pt x="186392" y="142262"/>
                        <a:pt x="174009" y="151977"/>
                      </a:cubicBezTo>
                      <a:cubicBezTo>
                        <a:pt x="161531" y="161502"/>
                        <a:pt x="85807" y="181219"/>
                        <a:pt x="26467" y="176075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8" name="Freeform: Shape 519">
                <a:extLst>
                  <a:ext uri="{FF2B5EF4-FFF2-40B4-BE49-F238E27FC236}">
                    <a16:creationId xmlns:a16="http://schemas.microsoft.com/office/drawing/2014/main" xmlns="" id="{B7AE865E-CB95-433F-8013-BBD2A41E5DB7}"/>
                  </a:ext>
                </a:extLst>
              </p:cNvPr>
              <p:cNvSpPr/>
              <p:nvPr/>
            </p:nvSpPr>
            <p:spPr>
              <a:xfrm>
                <a:off x="5889069" y="3952312"/>
                <a:ext cx="228426" cy="175569"/>
              </a:xfrm>
              <a:custGeom>
                <a:avLst/>
                <a:gdLst>
                  <a:gd name="connsiteX0" fmla="*/ 80438 w 228426"/>
                  <a:gd name="connsiteY0" fmla="*/ 125435 h 175569"/>
                  <a:gd name="connsiteX1" fmla="*/ 79772 w 228426"/>
                  <a:gd name="connsiteY1" fmla="*/ 125150 h 175569"/>
                  <a:gd name="connsiteX2" fmla="*/ 75200 w 228426"/>
                  <a:gd name="connsiteY2" fmla="*/ 121625 h 175569"/>
                  <a:gd name="connsiteX3" fmla="*/ 68056 w 228426"/>
                  <a:gd name="connsiteY3" fmla="*/ 115148 h 175569"/>
                  <a:gd name="connsiteX4" fmla="*/ 56054 w 228426"/>
                  <a:gd name="connsiteY4" fmla="*/ 99623 h 175569"/>
                  <a:gd name="connsiteX5" fmla="*/ 48720 w 228426"/>
                  <a:gd name="connsiteY5" fmla="*/ 83430 h 175569"/>
                  <a:gd name="connsiteX6" fmla="*/ 47672 w 228426"/>
                  <a:gd name="connsiteY6" fmla="*/ 70667 h 175569"/>
                  <a:gd name="connsiteX7" fmla="*/ 67294 w 228426"/>
                  <a:gd name="connsiteY7" fmla="*/ 47997 h 175569"/>
                  <a:gd name="connsiteX8" fmla="*/ 76152 w 228426"/>
                  <a:gd name="connsiteY8" fmla="*/ 43901 h 175569"/>
                  <a:gd name="connsiteX9" fmla="*/ 78629 w 228426"/>
                  <a:gd name="connsiteY9" fmla="*/ 43330 h 175569"/>
                  <a:gd name="connsiteX10" fmla="*/ 83391 w 228426"/>
                  <a:gd name="connsiteY10" fmla="*/ 42187 h 175569"/>
                  <a:gd name="connsiteX11" fmla="*/ 86344 w 228426"/>
                  <a:gd name="connsiteY11" fmla="*/ 41615 h 175569"/>
                  <a:gd name="connsiteX12" fmla="*/ 89297 w 228426"/>
                  <a:gd name="connsiteY12" fmla="*/ 41520 h 175569"/>
                  <a:gd name="connsiteX13" fmla="*/ 95393 w 228426"/>
                  <a:gd name="connsiteY13" fmla="*/ 41615 h 175569"/>
                  <a:gd name="connsiteX14" fmla="*/ 97869 w 228426"/>
                  <a:gd name="connsiteY14" fmla="*/ 41996 h 175569"/>
                  <a:gd name="connsiteX15" fmla="*/ 153781 w 228426"/>
                  <a:gd name="connsiteY15" fmla="*/ 52283 h 175569"/>
                  <a:gd name="connsiteX16" fmla="*/ 179879 w 228426"/>
                  <a:gd name="connsiteY16" fmla="*/ 45997 h 175569"/>
                  <a:gd name="connsiteX17" fmla="*/ 185404 w 228426"/>
                  <a:gd name="connsiteY17" fmla="*/ 44663 h 175569"/>
                  <a:gd name="connsiteX18" fmla="*/ 179975 w 228426"/>
                  <a:gd name="connsiteY18" fmla="*/ 43997 h 175569"/>
                  <a:gd name="connsiteX19" fmla="*/ 177879 w 228426"/>
                  <a:gd name="connsiteY19" fmla="*/ 41711 h 175569"/>
                  <a:gd name="connsiteX20" fmla="*/ 178641 w 228426"/>
                  <a:gd name="connsiteY20" fmla="*/ 42187 h 175569"/>
                  <a:gd name="connsiteX21" fmla="*/ 179403 w 228426"/>
                  <a:gd name="connsiteY21" fmla="*/ 44282 h 175569"/>
                  <a:gd name="connsiteX22" fmla="*/ 180260 w 228426"/>
                  <a:gd name="connsiteY22" fmla="*/ 58760 h 175569"/>
                  <a:gd name="connsiteX23" fmla="*/ 174260 w 228426"/>
                  <a:gd name="connsiteY23" fmla="*/ 78477 h 175569"/>
                  <a:gd name="connsiteX24" fmla="*/ 153114 w 228426"/>
                  <a:gd name="connsiteY24" fmla="*/ 108767 h 175569"/>
                  <a:gd name="connsiteX25" fmla="*/ 119205 w 228426"/>
                  <a:gd name="connsiteY25" fmla="*/ 129722 h 175569"/>
                  <a:gd name="connsiteX26" fmla="*/ 107204 w 228426"/>
                  <a:gd name="connsiteY26" fmla="*/ 132674 h 175569"/>
                  <a:gd name="connsiteX27" fmla="*/ 106061 w 228426"/>
                  <a:gd name="connsiteY27" fmla="*/ 132960 h 175569"/>
                  <a:gd name="connsiteX28" fmla="*/ 98345 w 228426"/>
                  <a:gd name="connsiteY28" fmla="*/ 133246 h 175569"/>
                  <a:gd name="connsiteX29" fmla="*/ 93202 w 228426"/>
                  <a:gd name="connsiteY29" fmla="*/ 132960 h 175569"/>
                  <a:gd name="connsiteX30" fmla="*/ 90821 w 228426"/>
                  <a:gd name="connsiteY30" fmla="*/ 132198 h 175569"/>
                  <a:gd name="connsiteX31" fmla="*/ 88439 w 228426"/>
                  <a:gd name="connsiteY31" fmla="*/ 131150 h 175569"/>
                  <a:gd name="connsiteX32" fmla="*/ 85296 w 228426"/>
                  <a:gd name="connsiteY32" fmla="*/ 128579 h 175569"/>
                  <a:gd name="connsiteX33" fmla="*/ 51482 w 228426"/>
                  <a:gd name="connsiteY33" fmla="*/ 158106 h 175569"/>
                  <a:gd name="connsiteX34" fmla="*/ 175403 w 228426"/>
                  <a:gd name="connsiteY34" fmla="*/ 148010 h 175569"/>
                  <a:gd name="connsiteX35" fmla="*/ 228171 w 228426"/>
                  <a:gd name="connsiteY35" fmla="*/ 47711 h 175569"/>
                  <a:gd name="connsiteX36" fmla="*/ 182070 w 228426"/>
                  <a:gd name="connsiteY36" fmla="*/ 3134 h 175569"/>
                  <a:gd name="connsiteX37" fmla="*/ 151019 w 228426"/>
                  <a:gd name="connsiteY37" fmla="*/ 10564 h 175569"/>
                  <a:gd name="connsiteX38" fmla="*/ 119872 w 228426"/>
                  <a:gd name="connsiteY38" fmla="*/ 3706 h 175569"/>
                  <a:gd name="connsiteX39" fmla="*/ 7477 w 228426"/>
                  <a:gd name="connsiteY39" fmla="*/ 46092 h 175569"/>
                  <a:gd name="connsiteX40" fmla="*/ 56245 w 228426"/>
                  <a:gd name="connsiteY40" fmla="*/ 161345 h 175569"/>
                  <a:gd name="connsiteX41" fmla="*/ 88820 w 228426"/>
                  <a:gd name="connsiteY41" fmla="*/ 153915 h 175569"/>
                  <a:gd name="connsiteX42" fmla="*/ 80438 w 228426"/>
                  <a:gd name="connsiteY42" fmla="*/ 125435 h 175569"/>
                  <a:gd name="connsiteX43" fmla="*/ 80438 w 228426"/>
                  <a:gd name="connsiteY43" fmla="*/ 125435 h 1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8426" h="175569">
                    <a:moveTo>
                      <a:pt x="80438" y="125435"/>
                    </a:moveTo>
                    <a:cubicBezTo>
                      <a:pt x="76724" y="123149"/>
                      <a:pt x="79010" y="124578"/>
                      <a:pt x="79772" y="125150"/>
                    </a:cubicBezTo>
                    <a:cubicBezTo>
                      <a:pt x="78152" y="124102"/>
                      <a:pt x="76724" y="122864"/>
                      <a:pt x="75200" y="121625"/>
                    </a:cubicBezTo>
                    <a:cubicBezTo>
                      <a:pt x="72723" y="119530"/>
                      <a:pt x="70342" y="117434"/>
                      <a:pt x="68056" y="115148"/>
                    </a:cubicBezTo>
                    <a:cubicBezTo>
                      <a:pt x="63293" y="110386"/>
                      <a:pt x="60150" y="106195"/>
                      <a:pt x="56054" y="99623"/>
                    </a:cubicBezTo>
                    <a:cubicBezTo>
                      <a:pt x="52340" y="93717"/>
                      <a:pt x="50720" y="90479"/>
                      <a:pt x="48720" y="83430"/>
                    </a:cubicBezTo>
                    <a:cubicBezTo>
                      <a:pt x="47482" y="79049"/>
                      <a:pt x="47006" y="73238"/>
                      <a:pt x="47672" y="70667"/>
                    </a:cubicBezTo>
                    <a:cubicBezTo>
                      <a:pt x="50149" y="61523"/>
                      <a:pt x="58912" y="52569"/>
                      <a:pt x="67294" y="47997"/>
                    </a:cubicBezTo>
                    <a:cubicBezTo>
                      <a:pt x="70151" y="46473"/>
                      <a:pt x="73104" y="44949"/>
                      <a:pt x="76152" y="43901"/>
                    </a:cubicBezTo>
                    <a:cubicBezTo>
                      <a:pt x="72914" y="45044"/>
                      <a:pt x="77867" y="43520"/>
                      <a:pt x="78629" y="43330"/>
                    </a:cubicBezTo>
                    <a:cubicBezTo>
                      <a:pt x="80248" y="42949"/>
                      <a:pt x="81772" y="42568"/>
                      <a:pt x="83391" y="42187"/>
                    </a:cubicBezTo>
                    <a:cubicBezTo>
                      <a:pt x="83963" y="42092"/>
                      <a:pt x="88916" y="41425"/>
                      <a:pt x="86344" y="41615"/>
                    </a:cubicBezTo>
                    <a:cubicBezTo>
                      <a:pt x="83772" y="41901"/>
                      <a:pt x="88725" y="41520"/>
                      <a:pt x="89297" y="41520"/>
                    </a:cubicBezTo>
                    <a:cubicBezTo>
                      <a:pt x="91392" y="41425"/>
                      <a:pt x="93392" y="41520"/>
                      <a:pt x="95393" y="41615"/>
                    </a:cubicBezTo>
                    <a:cubicBezTo>
                      <a:pt x="99774" y="41806"/>
                      <a:pt x="94726" y="41330"/>
                      <a:pt x="97869" y="41996"/>
                    </a:cubicBezTo>
                    <a:cubicBezTo>
                      <a:pt x="116443" y="45997"/>
                      <a:pt x="134350" y="53903"/>
                      <a:pt x="153781" y="52283"/>
                    </a:cubicBezTo>
                    <a:cubicBezTo>
                      <a:pt x="163115" y="51521"/>
                      <a:pt x="170926" y="48473"/>
                      <a:pt x="179879" y="45997"/>
                    </a:cubicBezTo>
                    <a:cubicBezTo>
                      <a:pt x="179403" y="46092"/>
                      <a:pt x="185404" y="44663"/>
                      <a:pt x="185404" y="44663"/>
                    </a:cubicBezTo>
                    <a:cubicBezTo>
                      <a:pt x="185404" y="45616"/>
                      <a:pt x="180356" y="44092"/>
                      <a:pt x="179975" y="43997"/>
                    </a:cubicBezTo>
                    <a:cubicBezTo>
                      <a:pt x="178736" y="43616"/>
                      <a:pt x="178736" y="41996"/>
                      <a:pt x="177879" y="41711"/>
                    </a:cubicBezTo>
                    <a:cubicBezTo>
                      <a:pt x="179117" y="43901"/>
                      <a:pt x="179403" y="43997"/>
                      <a:pt x="178641" y="42187"/>
                    </a:cubicBezTo>
                    <a:cubicBezTo>
                      <a:pt x="178927" y="42854"/>
                      <a:pt x="179117" y="43520"/>
                      <a:pt x="179403" y="44282"/>
                    </a:cubicBezTo>
                    <a:cubicBezTo>
                      <a:pt x="180927" y="48378"/>
                      <a:pt x="181022" y="53807"/>
                      <a:pt x="180260" y="58760"/>
                    </a:cubicBezTo>
                    <a:cubicBezTo>
                      <a:pt x="179498" y="63809"/>
                      <a:pt x="176736" y="72476"/>
                      <a:pt x="174260" y="78477"/>
                    </a:cubicBezTo>
                    <a:cubicBezTo>
                      <a:pt x="170069" y="88669"/>
                      <a:pt x="161210" y="101147"/>
                      <a:pt x="153114" y="108767"/>
                    </a:cubicBezTo>
                    <a:cubicBezTo>
                      <a:pt x="142922" y="118387"/>
                      <a:pt x="130064" y="126674"/>
                      <a:pt x="119205" y="129722"/>
                    </a:cubicBezTo>
                    <a:cubicBezTo>
                      <a:pt x="115205" y="130865"/>
                      <a:pt x="111204" y="131817"/>
                      <a:pt x="107204" y="132674"/>
                    </a:cubicBezTo>
                    <a:cubicBezTo>
                      <a:pt x="106823" y="132770"/>
                      <a:pt x="102632" y="133341"/>
                      <a:pt x="106061" y="132960"/>
                    </a:cubicBezTo>
                    <a:cubicBezTo>
                      <a:pt x="103489" y="133246"/>
                      <a:pt x="100917" y="133341"/>
                      <a:pt x="98345" y="133246"/>
                    </a:cubicBezTo>
                    <a:cubicBezTo>
                      <a:pt x="96631" y="133246"/>
                      <a:pt x="94821" y="133246"/>
                      <a:pt x="93202" y="132960"/>
                    </a:cubicBezTo>
                    <a:cubicBezTo>
                      <a:pt x="96345" y="133436"/>
                      <a:pt x="91868" y="132484"/>
                      <a:pt x="90821" y="132198"/>
                    </a:cubicBezTo>
                    <a:cubicBezTo>
                      <a:pt x="87487" y="131246"/>
                      <a:pt x="93583" y="134579"/>
                      <a:pt x="88439" y="131150"/>
                    </a:cubicBezTo>
                    <a:cubicBezTo>
                      <a:pt x="85106" y="128960"/>
                      <a:pt x="88535" y="131531"/>
                      <a:pt x="85296" y="128579"/>
                    </a:cubicBezTo>
                    <a:cubicBezTo>
                      <a:pt x="65484" y="110005"/>
                      <a:pt x="29384" y="137342"/>
                      <a:pt x="51482" y="158106"/>
                    </a:cubicBezTo>
                    <a:cubicBezTo>
                      <a:pt x="85868" y="190396"/>
                      <a:pt x="142160" y="172489"/>
                      <a:pt x="175403" y="148010"/>
                    </a:cubicBezTo>
                    <a:cubicBezTo>
                      <a:pt x="204930" y="126293"/>
                      <a:pt x="231314" y="85811"/>
                      <a:pt x="228171" y="47711"/>
                    </a:cubicBezTo>
                    <a:cubicBezTo>
                      <a:pt x="226076" y="22565"/>
                      <a:pt x="208835" y="2563"/>
                      <a:pt x="182070" y="3134"/>
                    </a:cubicBezTo>
                    <a:cubicBezTo>
                      <a:pt x="171116" y="3420"/>
                      <a:pt x="160544" y="9421"/>
                      <a:pt x="151019" y="10564"/>
                    </a:cubicBezTo>
                    <a:cubicBezTo>
                      <a:pt x="141303" y="11707"/>
                      <a:pt x="129873" y="6468"/>
                      <a:pt x="119872" y="3706"/>
                    </a:cubicBezTo>
                    <a:cubicBezTo>
                      <a:pt x="78533" y="-7534"/>
                      <a:pt x="29003" y="6849"/>
                      <a:pt x="7477" y="46092"/>
                    </a:cubicBezTo>
                    <a:cubicBezTo>
                      <a:pt x="-15955" y="88859"/>
                      <a:pt x="19955" y="139151"/>
                      <a:pt x="56245" y="161345"/>
                    </a:cubicBezTo>
                    <a:cubicBezTo>
                      <a:pt x="66437" y="167631"/>
                      <a:pt x="82343" y="163821"/>
                      <a:pt x="88820" y="153915"/>
                    </a:cubicBezTo>
                    <a:cubicBezTo>
                      <a:pt x="96059" y="143342"/>
                      <a:pt x="90440" y="131531"/>
                      <a:pt x="80438" y="125435"/>
                    </a:cubicBezTo>
                    <a:lnTo>
                      <a:pt x="80438" y="125435"/>
                    </a:lnTo>
                    <a:close/>
                  </a:path>
                </a:pathLst>
              </a:custGeom>
              <a:solidFill>
                <a:srgbClr val="3360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" name="Graphic 216">
                <a:extLst>
                  <a:ext uri="{FF2B5EF4-FFF2-40B4-BE49-F238E27FC236}">
                    <a16:creationId xmlns:a16="http://schemas.microsoft.com/office/drawing/2014/main" xmlns="" id="{6BA520AC-3C3F-4F73-86DA-1F25E55F1B3F}"/>
                  </a:ext>
                </a:extLst>
              </p:cNvPr>
              <p:cNvGrpSpPr/>
              <p:nvPr/>
            </p:nvGrpSpPr>
            <p:grpSpPr>
              <a:xfrm>
                <a:off x="5484613" y="2627008"/>
                <a:ext cx="1297066" cy="1460624"/>
                <a:chOff x="5484613" y="2627008"/>
                <a:chExt cx="1297066" cy="1460624"/>
              </a:xfrm>
              <a:solidFill>
                <a:srgbClr val="33600D"/>
              </a:solidFill>
            </p:grpSpPr>
            <p:sp>
              <p:nvSpPr>
                <p:cNvPr id="90" name="Freeform: Shape 591">
                  <a:extLst>
                    <a:ext uri="{FF2B5EF4-FFF2-40B4-BE49-F238E27FC236}">
                      <a16:creationId xmlns:a16="http://schemas.microsoft.com/office/drawing/2014/main" xmlns="" id="{D898EC9B-2EA9-4925-823D-AA5822F666F2}"/>
                    </a:ext>
                  </a:extLst>
                </p:cNvPr>
                <p:cNvSpPr/>
                <p:nvPr/>
              </p:nvSpPr>
              <p:spPr>
                <a:xfrm>
                  <a:off x="5675768" y="3943274"/>
                  <a:ext cx="72599" cy="69162"/>
                </a:xfrm>
                <a:custGeom>
                  <a:avLst/>
                  <a:gdLst>
                    <a:gd name="connsiteX0" fmla="*/ 34564 w 72599"/>
                    <a:gd name="connsiteY0" fmla="*/ 69132 h 69162"/>
                    <a:gd name="connsiteX1" fmla="*/ 369 w 72599"/>
                    <a:gd name="connsiteY1" fmla="*/ 37795 h 69162"/>
                    <a:gd name="connsiteX2" fmla="*/ 39326 w 72599"/>
                    <a:gd name="connsiteY2" fmla="*/ 2648 h 69162"/>
                    <a:gd name="connsiteX3" fmla="*/ 72569 w 72599"/>
                    <a:gd name="connsiteY3" fmla="*/ 34556 h 69162"/>
                    <a:gd name="connsiteX4" fmla="*/ 34564 w 72599"/>
                    <a:gd name="connsiteY4" fmla="*/ 69132 h 6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99" h="69162">
                      <a:moveTo>
                        <a:pt x="34564" y="69132"/>
                      </a:moveTo>
                      <a:cubicBezTo>
                        <a:pt x="34564" y="69132"/>
                        <a:pt x="4179" y="69227"/>
                        <a:pt x="369" y="37795"/>
                      </a:cubicBezTo>
                      <a:cubicBezTo>
                        <a:pt x="-3441" y="6458"/>
                        <a:pt x="23134" y="-5925"/>
                        <a:pt x="39326" y="2648"/>
                      </a:cubicBezTo>
                      <a:cubicBezTo>
                        <a:pt x="55519" y="11220"/>
                        <a:pt x="71616" y="20936"/>
                        <a:pt x="72569" y="34556"/>
                      </a:cubicBezTo>
                      <a:cubicBezTo>
                        <a:pt x="73426" y="48272"/>
                        <a:pt x="56376" y="70085"/>
                        <a:pt x="34564" y="69132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592">
                  <a:extLst>
                    <a:ext uri="{FF2B5EF4-FFF2-40B4-BE49-F238E27FC236}">
                      <a16:creationId xmlns:a16="http://schemas.microsoft.com/office/drawing/2014/main" xmlns="" id="{B012C8CD-CEF1-45BF-A80E-504E766E4F3B}"/>
                    </a:ext>
                  </a:extLst>
                </p:cNvPr>
                <p:cNvSpPr/>
                <p:nvPr/>
              </p:nvSpPr>
              <p:spPr>
                <a:xfrm>
                  <a:off x="6257627" y="2627008"/>
                  <a:ext cx="57762" cy="54969"/>
                </a:xfrm>
                <a:custGeom>
                  <a:avLst/>
                  <a:gdLst>
                    <a:gd name="connsiteX0" fmla="*/ 27443 w 57762"/>
                    <a:gd name="connsiteY0" fmla="*/ 54946 h 54969"/>
                    <a:gd name="connsiteX1" fmla="*/ 297 w 57762"/>
                    <a:gd name="connsiteY1" fmla="*/ 30085 h 54969"/>
                    <a:gd name="connsiteX2" fmla="*/ 31253 w 57762"/>
                    <a:gd name="connsiteY2" fmla="*/ 2082 h 54969"/>
                    <a:gd name="connsiteX3" fmla="*/ 57732 w 57762"/>
                    <a:gd name="connsiteY3" fmla="*/ 27514 h 54969"/>
                    <a:gd name="connsiteX4" fmla="*/ 27443 w 57762"/>
                    <a:gd name="connsiteY4" fmla="*/ 54946 h 5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62" h="54969">
                      <a:moveTo>
                        <a:pt x="27443" y="54946"/>
                      </a:moveTo>
                      <a:cubicBezTo>
                        <a:pt x="27443" y="54946"/>
                        <a:pt x="3249" y="54946"/>
                        <a:pt x="297" y="30085"/>
                      </a:cubicBezTo>
                      <a:cubicBezTo>
                        <a:pt x="-2751" y="5130"/>
                        <a:pt x="18394" y="-4681"/>
                        <a:pt x="31253" y="2082"/>
                      </a:cubicBezTo>
                      <a:cubicBezTo>
                        <a:pt x="44112" y="8845"/>
                        <a:pt x="56970" y="16560"/>
                        <a:pt x="57732" y="27514"/>
                      </a:cubicBezTo>
                      <a:cubicBezTo>
                        <a:pt x="58494" y="38372"/>
                        <a:pt x="44874" y="55708"/>
                        <a:pt x="27443" y="54946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2" name="Freeform: Shape 593">
                  <a:extLst>
                    <a:ext uri="{FF2B5EF4-FFF2-40B4-BE49-F238E27FC236}">
                      <a16:creationId xmlns:a16="http://schemas.microsoft.com/office/drawing/2014/main" xmlns="" id="{ADF7D4D2-5EDA-4833-BD4E-35BBF06833C4}"/>
                    </a:ext>
                  </a:extLst>
                </p:cNvPr>
                <p:cNvSpPr/>
                <p:nvPr/>
              </p:nvSpPr>
              <p:spPr>
                <a:xfrm>
                  <a:off x="6124636" y="2676989"/>
                  <a:ext cx="35906" cy="32137"/>
                </a:xfrm>
                <a:custGeom>
                  <a:avLst/>
                  <a:gdLst>
                    <a:gd name="connsiteX0" fmla="*/ 8225 w 35906"/>
                    <a:gd name="connsiteY0" fmla="*/ 2965 h 32137"/>
                    <a:gd name="connsiteX1" fmla="*/ 30894 w 35906"/>
                    <a:gd name="connsiteY1" fmla="*/ 6203 h 32137"/>
                    <a:gd name="connsiteX2" fmla="*/ 24894 w 35906"/>
                    <a:gd name="connsiteY2" fmla="*/ 31444 h 32137"/>
                    <a:gd name="connsiteX3" fmla="*/ 2415 w 35906"/>
                    <a:gd name="connsiteY3" fmla="*/ 27730 h 32137"/>
                    <a:gd name="connsiteX4" fmla="*/ 8225 w 35906"/>
                    <a:gd name="connsiteY4" fmla="*/ 2965 h 32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06" h="32137">
                      <a:moveTo>
                        <a:pt x="8225" y="2965"/>
                      </a:moveTo>
                      <a:cubicBezTo>
                        <a:pt x="8225" y="2965"/>
                        <a:pt x="20607" y="-5513"/>
                        <a:pt x="30894" y="6203"/>
                      </a:cubicBezTo>
                      <a:cubicBezTo>
                        <a:pt x="41181" y="17919"/>
                        <a:pt x="33847" y="30397"/>
                        <a:pt x="24894" y="31444"/>
                      </a:cubicBezTo>
                      <a:cubicBezTo>
                        <a:pt x="15940" y="32492"/>
                        <a:pt x="6606" y="33064"/>
                        <a:pt x="2415" y="27730"/>
                      </a:cubicBezTo>
                      <a:cubicBezTo>
                        <a:pt x="-1776" y="22396"/>
                        <a:pt x="-919" y="8680"/>
                        <a:pt x="8225" y="2965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3" name="Freeform: Shape 594">
                  <a:extLst>
                    <a:ext uri="{FF2B5EF4-FFF2-40B4-BE49-F238E27FC236}">
                      <a16:creationId xmlns:a16="http://schemas.microsoft.com/office/drawing/2014/main" xmlns="" id="{0229FC5E-F738-4F92-B64F-DDC205DEA710}"/>
                    </a:ext>
                  </a:extLst>
                </p:cNvPr>
                <p:cNvSpPr/>
                <p:nvPr/>
              </p:nvSpPr>
              <p:spPr>
                <a:xfrm>
                  <a:off x="6459039" y="3082871"/>
                  <a:ext cx="112260" cy="121811"/>
                </a:xfrm>
                <a:custGeom>
                  <a:avLst/>
                  <a:gdLst>
                    <a:gd name="connsiteX0" fmla="*/ 110639 w 112260"/>
                    <a:gd name="connsiteY0" fmla="*/ 50948 h 121811"/>
                    <a:gd name="connsiteX1" fmla="*/ 100923 w 112260"/>
                    <a:gd name="connsiteY1" fmla="*/ 30279 h 121811"/>
                    <a:gd name="connsiteX2" fmla="*/ 86636 w 112260"/>
                    <a:gd name="connsiteY2" fmla="*/ 12848 h 121811"/>
                    <a:gd name="connsiteX3" fmla="*/ 65014 w 112260"/>
                    <a:gd name="connsiteY3" fmla="*/ 752 h 121811"/>
                    <a:gd name="connsiteX4" fmla="*/ 34915 w 112260"/>
                    <a:gd name="connsiteY4" fmla="*/ 6657 h 121811"/>
                    <a:gd name="connsiteX5" fmla="*/ 4149 w 112260"/>
                    <a:gd name="connsiteY5" fmla="*/ 38661 h 121811"/>
                    <a:gd name="connsiteX6" fmla="*/ 43868 w 112260"/>
                    <a:gd name="connsiteY6" fmla="*/ 120386 h 121811"/>
                    <a:gd name="connsiteX7" fmla="*/ 91208 w 112260"/>
                    <a:gd name="connsiteY7" fmla="*/ 101431 h 121811"/>
                    <a:gd name="connsiteX8" fmla="*/ 109877 w 112260"/>
                    <a:gd name="connsiteY8" fmla="*/ 78095 h 121811"/>
                    <a:gd name="connsiteX9" fmla="*/ 110639 w 112260"/>
                    <a:gd name="connsiteY9" fmla="*/ 50948 h 12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260" h="121811">
                      <a:moveTo>
                        <a:pt x="110639" y="50948"/>
                      </a:moveTo>
                      <a:cubicBezTo>
                        <a:pt x="108829" y="43614"/>
                        <a:pt x="105209" y="36470"/>
                        <a:pt x="100923" y="30279"/>
                      </a:cubicBezTo>
                      <a:cubicBezTo>
                        <a:pt x="96732" y="24183"/>
                        <a:pt x="92160" y="17897"/>
                        <a:pt x="86636" y="12848"/>
                      </a:cubicBezTo>
                      <a:cubicBezTo>
                        <a:pt x="80635" y="7324"/>
                        <a:pt x="73205" y="2276"/>
                        <a:pt x="65014" y="752"/>
                      </a:cubicBezTo>
                      <a:cubicBezTo>
                        <a:pt x="54346" y="-1249"/>
                        <a:pt x="44059" y="752"/>
                        <a:pt x="34915" y="6657"/>
                      </a:cubicBezTo>
                      <a:cubicBezTo>
                        <a:pt x="22532" y="14658"/>
                        <a:pt x="10055" y="24755"/>
                        <a:pt x="4149" y="38661"/>
                      </a:cubicBezTo>
                      <a:cubicBezTo>
                        <a:pt x="-8900" y="69617"/>
                        <a:pt x="10055" y="113528"/>
                        <a:pt x="43868" y="120386"/>
                      </a:cubicBezTo>
                      <a:cubicBezTo>
                        <a:pt x="79301" y="127529"/>
                        <a:pt x="85112" y="105717"/>
                        <a:pt x="91208" y="101431"/>
                      </a:cubicBezTo>
                      <a:cubicBezTo>
                        <a:pt x="99971" y="95335"/>
                        <a:pt x="106162" y="88191"/>
                        <a:pt x="109877" y="78095"/>
                      </a:cubicBezTo>
                      <a:cubicBezTo>
                        <a:pt x="113115" y="69617"/>
                        <a:pt x="112734" y="59711"/>
                        <a:pt x="110639" y="50948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4" name="Freeform: Shape 595">
                  <a:extLst>
                    <a:ext uri="{FF2B5EF4-FFF2-40B4-BE49-F238E27FC236}">
                      <a16:creationId xmlns:a16="http://schemas.microsoft.com/office/drawing/2014/main" xmlns="" id="{09A1BC68-22A0-4F26-A9E1-6D684C375FE5}"/>
                    </a:ext>
                  </a:extLst>
                </p:cNvPr>
                <p:cNvSpPr/>
                <p:nvPr/>
              </p:nvSpPr>
              <p:spPr>
                <a:xfrm>
                  <a:off x="6730174" y="2979229"/>
                  <a:ext cx="47974" cy="48378"/>
                </a:xfrm>
                <a:custGeom>
                  <a:avLst/>
                  <a:gdLst>
                    <a:gd name="connsiteX0" fmla="*/ 47720 w 47974"/>
                    <a:gd name="connsiteY0" fmla="*/ 21241 h 48378"/>
                    <a:gd name="connsiteX1" fmla="*/ 47149 w 47974"/>
                    <a:gd name="connsiteY1" fmla="*/ 17717 h 48378"/>
                    <a:gd name="connsiteX2" fmla="*/ 47054 w 47974"/>
                    <a:gd name="connsiteY2" fmla="*/ 17526 h 48378"/>
                    <a:gd name="connsiteX3" fmla="*/ 44863 w 47974"/>
                    <a:gd name="connsiteY3" fmla="*/ 12287 h 48378"/>
                    <a:gd name="connsiteX4" fmla="*/ 44863 w 47974"/>
                    <a:gd name="connsiteY4" fmla="*/ 12192 h 48378"/>
                    <a:gd name="connsiteX5" fmla="*/ 44672 w 47974"/>
                    <a:gd name="connsiteY5" fmla="*/ 11906 h 48378"/>
                    <a:gd name="connsiteX6" fmla="*/ 41053 w 47974"/>
                    <a:gd name="connsiteY6" fmla="*/ 7239 h 48378"/>
                    <a:gd name="connsiteX7" fmla="*/ 40862 w 47974"/>
                    <a:gd name="connsiteY7" fmla="*/ 6953 h 48378"/>
                    <a:gd name="connsiteX8" fmla="*/ 40767 w 47974"/>
                    <a:gd name="connsiteY8" fmla="*/ 6858 h 48378"/>
                    <a:gd name="connsiteX9" fmla="*/ 36290 w 47974"/>
                    <a:gd name="connsiteY9" fmla="*/ 3429 h 48378"/>
                    <a:gd name="connsiteX10" fmla="*/ 36195 w 47974"/>
                    <a:gd name="connsiteY10" fmla="*/ 3334 h 48378"/>
                    <a:gd name="connsiteX11" fmla="*/ 35909 w 47974"/>
                    <a:gd name="connsiteY11" fmla="*/ 3143 h 48378"/>
                    <a:gd name="connsiteX12" fmla="*/ 30385 w 47974"/>
                    <a:gd name="connsiteY12" fmla="*/ 857 h 48378"/>
                    <a:gd name="connsiteX13" fmla="*/ 30194 w 47974"/>
                    <a:gd name="connsiteY13" fmla="*/ 857 h 48378"/>
                    <a:gd name="connsiteX14" fmla="*/ 26956 w 47974"/>
                    <a:gd name="connsiteY14" fmla="*/ 381 h 48378"/>
                    <a:gd name="connsiteX15" fmla="*/ 24289 w 47974"/>
                    <a:gd name="connsiteY15" fmla="*/ 0 h 48378"/>
                    <a:gd name="connsiteX16" fmla="*/ 23908 w 47974"/>
                    <a:gd name="connsiteY16" fmla="*/ 0 h 48378"/>
                    <a:gd name="connsiteX17" fmla="*/ 21336 w 47974"/>
                    <a:gd name="connsiteY17" fmla="*/ 286 h 48378"/>
                    <a:gd name="connsiteX18" fmla="*/ 17907 w 47974"/>
                    <a:gd name="connsiteY18" fmla="*/ 762 h 48378"/>
                    <a:gd name="connsiteX19" fmla="*/ 17717 w 47974"/>
                    <a:gd name="connsiteY19" fmla="*/ 762 h 48378"/>
                    <a:gd name="connsiteX20" fmla="*/ 12192 w 47974"/>
                    <a:gd name="connsiteY20" fmla="*/ 3048 h 48378"/>
                    <a:gd name="connsiteX21" fmla="*/ 11906 w 47974"/>
                    <a:gd name="connsiteY21" fmla="*/ 3239 h 48378"/>
                    <a:gd name="connsiteX22" fmla="*/ 11811 w 47974"/>
                    <a:gd name="connsiteY22" fmla="*/ 3334 h 48378"/>
                    <a:gd name="connsiteX23" fmla="*/ 7334 w 47974"/>
                    <a:gd name="connsiteY23" fmla="*/ 6763 h 48378"/>
                    <a:gd name="connsiteX24" fmla="*/ 7239 w 47974"/>
                    <a:gd name="connsiteY24" fmla="*/ 6858 h 48378"/>
                    <a:gd name="connsiteX25" fmla="*/ 7049 w 47974"/>
                    <a:gd name="connsiteY25" fmla="*/ 7144 h 48378"/>
                    <a:gd name="connsiteX26" fmla="*/ 3429 w 47974"/>
                    <a:gd name="connsiteY26" fmla="*/ 11811 h 48378"/>
                    <a:gd name="connsiteX27" fmla="*/ 3238 w 47974"/>
                    <a:gd name="connsiteY27" fmla="*/ 12097 h 48378"/>
                    <a:gd name="connsiteX28" fmla="*/ 1048 w 47974"/>
                    <a:gd name="connsiteY28" fmla="*/ 17335 h 48378"/>
                    <a:gd name="connsiteX29" fmla="*/ 1048 w 47974"/>
                    <a:gd name="connsiteY29" fmla="*/ 17431 h 48378"/>
                    <a:gd name="connsiteX30" fmla="*/ 952 w 47974"/>
                    <a:gd name="connsiteY30" fmla="*/ 17621 h 48378"/>
                    <a:gd name="connsiteX31" fmla="*/ 857 w 47974"/>
                    <a:gd name="connsiteY31" fmla="*/ 18002 h 48378"/>
                    <a:gd name="connsiteX32" fmla="*/ 0 w 47974"/>
                    <a:gd name="connsiteY32" fmla="*/ 24479 h 48378"/>
                    <a:gd name="connsiteX33" fmla="*/ 0 w 47974"/>
                    <a:gd name="connsiteY33" fmla="*/ 24860 h 48378"/>
                    <a:gd name="connsiteX34" fmla="*/ 381 w 47974"/>
                    <a:gd name="connsiteY34" fmla="*/ 27813 h 48378"/>
                    <a:gd name="connsiteX35" fmla="*/ 762 w 47974"/>
                    <a:gd name="connsiteY35" fmla="*/ 30766 h 48378"/>
                    <a:gd name="connsiteX36" fmla="*/ 762 w 47974"/>
                    <a:gd name="connsiteY36" fmla="*/ 30956 h 48378"/>
                    <a:gd name="connsiteX37" fmla="*/ 857 w 47974"/>
                    <a:gd name="connsiteY37" fmla="*/ 31337 h 48378"/>
                    <a:gd name="connsiteX38" fmla="*/ 3048 w 47974"/>
                    <a:gd name="connsiteY38" fmla="*/ 36576 h 48378"/>
                    <a:gd name="connsiteX39" fmla="*/ 3048 w 47974"/>
                    <a:gd name="connsiteY39" fmla="*/ 36671 h 48378"/>
                    <a:gd name="connsiteX40" fmla="*/ 3143 w 47974"/>
                    <a:gd name="connsiteY40" fmla="*/ 36862 h 48378"/>
                    <a:gd name="connsiteX41" fmla="*/ 3238 w 47974"/>
                    <a:gd name="connsiteY41" fmla="*/ 36957 h 48378"/>
                    <a:gd name="connsiteX42" fmla="*/ 6667 w 47974"/>
                    <a:gd name="connsiteY42" fmla="*/ 41434 h 48378"/>
                    <a:gd name="connsiteX43" fmla="*/ 6763 w 47974"/>
                    <a:gd name="connsiteY43" fmla="*/ 41529 h 48378"/>
                    <a:gd name="connsiteX44" fmla="*/ 7049 w 47974"/>
                    <a:gd name="connsiteY44" fmla="*/ 41815 h 48378"/>
                    <a:gd name="connsiteX45" fmla="*/ 11430 w 47974"/>
                    <a:gd name="connsiteY45" fmla="*/ 45244 h 48378"/>
                    <a:gd name="connsiteX46" fmla="*/ 11430 w 47974"/>
                    <a:gd name="connsiteY46" fmla="*/ 45244 h 48378"/>
                    <a:gd name="connsiteX47" fmla="*/ 11525 w 47974"/>
                    <a:gd name="connsiteY47" fmla="*/ 45339 h 48378"/>
                    <a:gd name="connsiteX48" fmla="*/ 11716 w 47974"/>
                    <a:gd name="connsiteY48" fmla="*/ 45434 h 48378"/>
                    <a:gd name="connsiteX49" fmla="*/ 11811 w 47974"/>
                    <a:gd name="connsiteY49" fmla="*/ 45434 h 48378"/>
                    <a:gd name="connsiteX50" fmla="*/ 11906 w 47974"/>
                    <a:gd name="connsiteY50" fmla="*/ 45434 h 48378"/>
                    <a:gd name="connsiteX51" fmla="*/ 17145 w 47974"/>
                    <a:gd name="connsiteY51" fmla="*/ 47625 h 48378"/>
                    <a:gd name="connsiteX52" fmla="*/ 17335 w 47974"/>
                    <a:gd name="connsiteY52" fmla="*/ 47720 h 48378"/>
                    <a:gd name="connsiteX53" fmla="*/ 23527 w 47974"/>
                    <a:gd name="connsiteY53" fmla="*/ 48292 h 48378"/>
                    <a:gd name="connsiteX54" fmla="*/ 30385 w 47974"/>
                    <a:gd name="connsiteY54" fmla="*/ 47625 h 48378"/>
                    <a:gd name="connsiteX55" fmla="*/ 30575 w 47974"/>
                    <a:gd name="connsiteY55" fmla="*/ 47530 h 48378"/>
                    <a:gd name="connsiteX56" fmla="*/ 35814 w 47974"/>
                    <a:gd name="connsiteY56" fmla="*/ 45339 h 48378"/>
                    <a:gd name="connsiteX57" fmla="*/ 35909 w 47974"/>
                    <a:gd name="connsiteY57" fmla="*/ 45339 h 48378"/>
                    <a:gd name="connsiteX58" fmla="*/ 38386 w 47974"/>
                    <a:gd name="connsiteY58" fmla="*/ 43434 h 48378"/>
                    <a:gd name="connsiteX59" fmla="*/ 40862 w 47974"/>
                    <a:gd name="connsiteY59" fmla="*/ 41529 h 48378"/>
                    <a:gd name="connsiteX60" fmla="*/ 40958 w 47974"/>
                    <a:gd name="connsiteY60" fmla="*/ 41434 h 48378"/>
                    <a:gd name="connsiteX61" fmla="*/ 44387 w 47974"/>
                    <a:gd name="connsiteY61" fmla="*/ 36957 h 48378"/>
                    <a:gd name="connsiteX62" fmla="*/ 44482 w 47974"/>
                    <a:gd name="connsiteY62" fmla="*/ 36862 h 48378"/>
                    <a:gd name="connsiteX63" fmla="*/ 44672 w 47974"/>
                    <a:gd name="connsiteY63" fmla="*/ 36576 h 48378"/>
                    <a:gd name="connsiteX64" fmla="*/ 44672 w 47974"/>
                    <a:gd name="connsiteY64" fmla="*/ 36481 h 48378"/>
                    <a:gd name="connsiteX65" fmla="*/ 46863 w 47974"/>
                    <a:gd name="connsiteY65" fmla="*/ 31242 h 48378"/>
                    <a:gd name="connsiteX66" fmla="*/ 46958 w 47974"/>
                    <a:gd name="connsiteY66" fmla="*/ 31052 h 48378"/>
                    <a:gd name="connsiteX67" fmla="*/ 47054 w 47974"/>
                    <a:gd name="connsiteY67" fmla="*/ 30766 h 48378"/>
                    <a:gd name="connsiteX68" fmla="*/ 47911 w 47974"/>
                    <a:gd name="connsiteY68" fmla="*/ 24670 h 48378"/>
                    <a:gd name="connsiteX69" fmla="*/ 47911 w 47974"/>
                    <a:gd name="connsiteY69" fmla="*/ 24289 h 48378"/>
                    <a:gd name="connsiteX70" fmla="*/ 47720 w 47974"/>
                    <a:gd name="connsiteY70" fmla="*/ 21241 h 48378"/>
                    <a:gd name="connsiteX71" fmla="*/ 13811 w 47974"/>
                    <a:gd name="connsiteY71" fmla="*/ 8096 h 48378"/>
                    <a:gd name="connsiteX72" fmla="*/ 14288 w 47974"/>
                    <a:gd name="connsiteY72" fmla="*/ 7715 h 48378"/>
                    <a:gd name="connsiteX73" fmla="*/ 14383 w 47974"/>
                    <a:gd name="connsiteY73" fmla="*/ 7620 h 48378"/>
                    <a:gd name="connsiteX74" fmla="*/ 13811 w 47974"/>
                    <a:gd name="connsiteY74" fmla="*/ 8096 h 4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47974" h="48378">
                      <a:moveTo>
                        <a:pt x="47720" y="21241"/>
                      </a:moveTo>
                      <a:cubicBezTo>
                        <a:pt x="47625" y="20574"/>
                        <a:pt x="47530" y="18764"/>
                        <a:pt x="47149" y="17717"/>
                      </a:cubicBezTo>
                      <a:cubicBezTo>
                        <a:pt x="47149" y="17621"/>
                        <a:pt x="47149" y="17621"/>
                        <a:pt x="47054" y="17526"/>
                      </a:cubicBezTo>
                      <a:cubicBezTo>
                        <a:pt x="46863" y="16955"/>
                        <a:pt x="45053" y="12859"/>
                        <a:pt x="44863" y="12287"/>
                      </a:cubicBezTo>
                      <a:cubicBezTo>
                        <a:pt x="44863" y="12287"/>
                        <a:pt x="44863" y="12192"/>
                        <a:pt x="44863" y="12192"/>
                      </a:cubicBezTo>
                      <a:cubicBezTo>
                        <a:pt x="44767" y="12097"/>
                        <a:pt x="44767" y="12002"/>
                        <a:pt x="44672" y="11906"/>
                      </a:cubicBezTo>
                      <a:cubicBezTo>
                        <a:pt x="43625" y="10287"/>
                        <a:pt x="42291" y="8763"/>
                        <a:pt x="41053" y="7239"/>
                      </a:cubicBezTo>
                      <a:cubicBezTo>
                        <a:pt x="40958" y="7144"/>
                        <a:pt x="40862" y="7049"/>
                        <a:pt x="40862" y="6953"/>
                      </a:cubicBezTo>
                      <a:cubicBezTo>
                        <a:pt x="40862" y="6953"/>
                        <a:pt x="40767" y="6858"/>
                        <a:pt x="40767" y="6858"/>
                      </a:cubicBezTo>
                      <a:cubicBezTo>
                        <a:pt x="40481" y="6668"/>
                        <a:pt x="36576" y="3620"/>
                        <a:pt x="36290" y="3429"/>
                      </a:cubicBezTo>
                      <a:cubicBezTo>
                        <a:pt x="36290" y="3429"/>
                        <a:pt x="36290" y="3429"/>
                        <a:pt x="36195" y="3334"/>
                      </a:cubicBezTo>
                      <a:cubicBezTo>
                        <a:pt x="36100" y="3239"/>
                        <a:pt x="36004" y="3239"/>
                        <a:pt x="35909" y="3143"/>
                      </a:cubicBezTo>
                      <a:cubicBezTo>
                        <a:pt x="34385" y="2477"/>
                        <a:pt x="32290" y="1333"/>
                        <a:pt x="30385" y="857"/>
                      </a:cubicBezTo>
                      <a:cubicBezTo>
                        <a:pt x="30289" y="857"/>
                        <a:pt x="30289" y="857"/>
                        <a:pt x="30194" y="857"/>
                      </a:cubicBezTo>
                      <a:cubicBezTo>
                        <a:pt x="29527" y="762"/>
                        <a:pt x="27527" y="476"/>
                        <a:pt x="26956" y="381"/>
                      </a:cubicBezTo>
                      <a:cubicBezTo>
                        <a:pt x="26384" y="286"/>
                        <a:pt x="24955" y="95"/>
                        <a:pt x="24289" y="0"/>
                      </a:cubicBezTo>
                      <a:cubicBezTo>
                        <a:pt x="24193" y="0"/>
                        <a:pt x="24098" y="0"/>
                        <a:pt x="23908" y="0"/>
                      </a:cubicBezTo>
                      <a:cubicBezTo>
                        <a:pt x="23336" y="95"/>
                        <a:pt x="22098" y="191"/>
                        <a:pt x="21336" y="286"/>
                      </a:cubicBezTo>
                      <a:cubicBezTo>
                        <a:pt x="20669" y="381"/>
                        <a:pt x="18574" y="667"/>
                        <a:pt x="17907" y="762"/>
                      </a:cubicBezTo>
                      <a:cubicBezTo>
                        <a:pt x="17812" y="762"/>
                        <a:pt x="17812" y="762"/>
                        <a:pt x="17717" y="762"/>
                      </a:cubicBezTo>
                      <a:cubicBezTo>
                        <a:pt x="15812" y="1333"/>
                        <a:pt x="14002" y="2191"/>
                        <a:pt x="12192" y="3048"/>
                      </a:cubicBezTo>
                      <a:cubicBezTo>
                        <a:pt x="12097" y="3143"/>
                        <a:pt x="12001" y="3143"/>
                        <a:pt x="11906" y="3239"/>
                      </a:cubicBezTo>
                      <a:cubicBezTo>
                        <a:pt x="11906" y="3239"/>
                        <a:pt x="11906" y="3239"/>
                        <a:pt x="11811" y="3334"/>
                      </a:cubicBezTo>
                      <a:cubicBezTo>
                        <a:pt x="11239" y="3715"/>
                        <a:pt x="7810" y="6382"/>
                        <a:pt x="7334" y="6763"/>
                      </a:cubicBezTo>
                      <a:cubicBezTo>
                        <a:pt x="7334" y="6763"/>
                        <a:pt x="7239" y="6858"/>
                        <a:pt x="7239" y="6858"/>
                      </a:cubicBezTo>
                      <a:cubicBezTo>
                        <a:pt x="7144" y="6953"/>
                        <a:pt x="7049" y="7049"/>
                        <a:pt x="7049" y="7144"/>
                      </a:cubicBezTo>
                      <a:cubicBezTo>
                        <a:pt x="5905" y="8477"/>
                        <a:pt x="4477" y="10097"/>
                        <a:pt x="3429" y="11811"/>
                      </a:cubicBezTo>
                      <a:cubicBezTo>
                        <a:pt x="3334" y="11906"/>
                        <a:pt x="3334" y="12002"/>
                        <a:pt x="3238" y="12097"/>
                      </a:cubicBezTo>
                      <a:cubicBezTo>
                        <a:pt x="2762" y="13049"/>
                        <a:pt x="1429" y="16383"/>
                        <a:pt x="1048" y="17335"/>
                      </a:cubicBezTo>
                      <a:cubicBezTo>
                        <a:pt x="1048" y="17335"/>
                        <a:pt x="1048" y="17431"/>
                        <a:pt x="1048" y="17431"/>
                      </a:cubicBezTo>
                      <a:cubicBezTo>
                        <a:pt x="1048" y="17526"/>
                        <a:pt x="1048" y="17526"/>
                        <a:pt x="952" y="17621"/>
                      </a:cubicBezTo>
                      <a:cubicBezTo>
                        <a:pt x="952" y="17717"/>
                        <a:pt x="857" y="17812"/>
                        <a:pt x="857" y="18002"/>
                      </a:cubicBezTo>
                      <a:cubicBezTo>
                        <a:pt x="381" y="20098"/>
                        <a:pt x="0" y="22289"/>
                        <a:pt x="0" y="24479"/>
                      </a:cubicBezTo>
                      <a:cubicBezTo>
                        <a:pt x="0" y="24575"/>
                        <a:pt x="0" y="24765"/>
                        <a:pt x="0" y="24860"/>
                      </a:cubicBezTo>
                      <a:cubicBezTo>
                        <a:pt x="95" y="25813"/>
                        <a:pt x="381" y="27813"/>
                        <a:pt x="381" y="27813"/>
                      </a:cubicBezTo>
                      <a:cubicBezTo>
                        <a:pt x="476" y="28289"/>
                        <a:pt x="571" y="29813"/>
                        <a:pt x="762" y="30766"/>
                      </a:cubicBezTo>
                      <a:cubicBezTo>
                        <a:pt x="762" y="30861"/>
                        <a:pt x="762" y="30861"/>
                        <a:pt x="762" y="30956"/>
                      </a:cubicBezTo>
                      <a:cubicBezTo>
                        <a:pt x="762" y="31052"/>
                        <a:pt x="857" y="31147"/>
                        <a:pt x="857" y="31337"/>
                      </a:cubicBezTo>
                      <a:cubicBezTo>
                        <a:pt x="1143" y="32195"/>
                        <a:pt x="2667" y="35814"/>
                        <a:pt x="3048" y="36576"/>
                      </a:cubicBezTo>
                      <a:cubicBezTo>
                        <a:pt x="3048" y="36576"/>
                        <a:pt x="3048" y="36671"/>
                        <a:pt x="3048" y="36671"/>
                      </a:cubicBezTo>
                      <a:cubicBezTo>
                        <a:pt x="3048" y="36767"/>
                        <a:pt x="3143" y="36767"/>
                        <a:pt x="3143" y="36862"/>
                      </a:cubicBezTo>
                      <a:cubicBezTo>
                        <a:pt x="3143" y="36957"/>
                        <a:pt x="3238" y="36957"/>
                        <a:pt x="3238" y="36957"/>
                      </a:cubicBezTo>
                      <a:cubicBezTo>
                        <a:pt x="3620" y="37529"/>
                        <a:pt x="6191" y="40862"/>
                        <a:pt x="6667" y="41434"/>
                      </a:cubicBezTo>
                      <a:cubicBezTo>
                        <a:pt x="6667" y="41434"/>
                        <a:pt x="6667" y="41529"/>
                        <a:pt x="6763" y="41529"/>
                      </a:cubicBezTo>
                      <a:cubicBezTo>
                        <a:pt x="6858" y="41624"/>
                        <a:pt x="6953" y="41720"/>
                        <a:pt x="7049" y="41815"/>
                      </a:cubicBezTo>
                      <a:cubicBezTo>
                        <a:pt x="8477" y="42958"/>
                        <a:pt x="10001" y="44101"/>
                        <a:pt x="11430" y="45244"/>
                      </a:cubicBezTo>
                      <a:cubicBezTo>
                        <a:pt x="11430" y="45244"/>
                        <a:pt x="11430" y="45244"/>
                        <a:pt x="11430" y="45244"/>
                      </a:cubicBezTo>
                      <a:cubicBezTo>
                        <a:pt x="11430" y="45244"/>
                        <a:pt x="11525" y="45244"/>
                        <a:pt x="11525" y="45339"/>
                      </a:cubicBezTo>
                      <a:cubicBezTo>
                        <a:pt x="11621" y="45339"/>
                        <a:pt x="11621" y="45434"/>
                        <a:pt x="11716" y="45434"/>
                      </a:cubicBezTo>
                      <a:cubicBezTo>
                        <a:pt x="11716" y="45434"/>
                        <a:pt x="11716" y="45434"/>
                        <a:pt x="11811" y="45434"/>
                      </a:cubicBezTo>
                      <a:cubicBezTo>
                        <a:pt x="11811" y="45434"/>
                        <a:pt x="11811" y="45434"/>
                        <a:pt x="11906" y="45434"/>
                      </a:cubicBezTo>
                      <a:cubicBezTo>
                        <a:pt x="13621" y="46196"/>
                        <a:pt x="15430" y="46863"/>
                        <a:pt x="17145" y="47625"/>
                      </a:cubicBezTo>
                      <a:cubicBezTo>
                        <a:pt x="17240" y="47625"/>
                        <a:pt x="17240" y="47720"/>
                        <a:pt x="17335" y="47720"/>
                      </a:cubicBezTo>
                      <a:cubicBezTo>
                        <a:pt x="19431" y="48387"/>
                        <a:pt x="21431" y="48482"/>
                        <a:pt x="23527" y="48292"/>
                      </a:cubicBezTo>
                      <a:cubicBezTo>
                        <a:pt x="25813" y="48387"/>
                        <a:pt x="28099" y="48292"/>
                        <a:pt x="30385" y="47625"/>
                      </a:cubicBezTo>
                      <a:cubicBezTo>
                        <a:pt x="30480" y="47625"/>
                        <a:pt x="30480" y="47625"/>
                        <a:pt x="30575" y="47530"/>
                      </a:cubicBezTo>
                      <a:cubicBezTo>
                        <a:pt x="31147" y="47339"/>
                        <a:pt x="35338" y="45530"/>
                        <a:pt x="35814" y="45339"/>
                      </a:cubicBezTo>
                      <a:cubicBezTo>
                        <a:pt x="35814" y="45339"/>
                        <a:pt x="35814" y="45339"/>
                        <a:pt x="35909" y="45339"/>
                      </a:cubicBezTo>
                      <a:cubicBezTo>
                        <a:pt x="36767" y="44863"/>
                        <a:pt x="38386" y="43434"/>
                        <a:pt x="38386" y="43434"/>
                      </a:cubicBezTo>
                      <a:cubicBezTo>
                        <a:pt x="38481" y="43339"/>
                        <a:pt x="40196" y="42196"/>
                        <a:pt x="40862" y="41529"/>
                      </a:cubicBezTo>
                      <a:cubicBezTo>
                        <a:pt x="40862" y="41529"/>
                        <a:pt x="40958" y="41434"/>
                        <a:pt x="40958" y="41434"/>
                      </a:cubicBezTo>
                      <a:cubicBezTo>
                        <a:pt x="41148" y="41243"/>
                        <a:pt x="44196" y="37243"/>
                        <a:pt x="44387" y="36957"/>
                      </a:cubicBezTo>
                      <a:cubicBezTo>
                        <a:pt x="44387" y="36957"/>
                        <a:pt x="44387" y="36862"/>
                        <a:pt x="44482" y="36862"/>
                      </a:cubicBezTo>
                      <a:cubicBezTo>
                        <a:pt x="44577" y="36767"/>
                        <a:pt x="44577" y="36671"/>
                        <a:pt x="44672" y="36576"/>
                      </a:cubicBezTo>
                      <a:cubicBezTo>
                        <a:pt x="44672" y="36576"/>
                        <a:pt x="44672" y="36481"/>
                        <a:pt x="44672" y="36481"/>
                      </a:cubicBezTo>
                      <a:cubicBezTo>
                        <a:pt x="44767" y="36195"/>
                        <a:pt x="46768" y="31528"/>
                        <a:pt x="46863" y="31242"/>
                      </a:cubicBezTo>
                      <a:cubicBezTo>
                        <a:pt x="46863" y="31147"/>
                        <a:pt x="46863" y="31147"/>
                        <a:pt x="46958" y="31052"/>
                      </a:cubicBezTo>
                      <a:cubicBezTo>
                        <a:pt x="46958" y="30956"/>
                        <a:pt x="47054" y="30861"/>
                        <a:pt x="47054" y="30766"/>
                      </a:cubicBezTo>
                      <a:cubicBezTo>
                        <a:pt x="47434" y="28766"/>
                        <a:pt x="47720" y="26670"/>
                        <a:pt x="47911" y="24670"/>
                      </a:cubicBezTo>
                      <a:cubicBezTo>
                        <a:pt x="47911" y="24575"/>
                        <a:pt x="47911" y="24479"/>
                        <a:pt x="47911" y="24289"/>
                      </a:cubicBezTo>
                      <a:cubicBezTo>
                        <a:pt x="48101" y="23432"/>
                        <a:pt x="47816" y="21908"/>
                        <a:pt x="47720" y="21241"/>
                      </a:cubicBezTo>
                      <a:close/>
                      <a:moveTo>
                        <a:pt x="13811" y="8096"/>
                      </a:moveTo>
                      <a:cubicBezTo>
                        <a:pt x="14002" y="8001"/>
                        <a:pt x="14192" y="7810"/>
                        <a:pt x="14288" y="7715"/>
                      </a:cubicBezTo>
                      <a:cubicBezTo>
                        <a:pt x="14288" y="7715"/>
                        <a:pt x="14383" y="7715"/>
                        <a:pt x="14383" y="7620"/>
                      </a:cubicBezTo>
                      <a:cubicBezTo>
                        <a:pt x="14192" y="7715"/>
                        <a:pt x="14002" y="7906"/>
                        <a:pt x="13811" y="8096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5" name="Freeform: Shape 596">
                  <a:extLst>
                    <a:ext uri="{FF2B5EF4-FFF2-40B4-BE49-F238E27FC236}">
                      <a16:creationId xmlns:a16="http://schemas.microsoft.com/office/drawing/2014/main" xmlns="" id="{CEE47F82-85A2-46A8-B7AE-82B093A88349}"/>
                    </a:ext>
                  </a:extLst>
                </p:cNvPr>
                <p:cNvSpPr/>
                <p:nvPr/>
              </p:nvSpPr>
              <p:spPr>
                <a:xfrm>
                  <a:off x="6183343" y="3929050"/>
                  <a:ext cx="42100" cy="46696"/>
                </a:xfrm>
                <a:custGeom>
                  <a:avLst/>
                  <a:gdLst>
                    <a:gd name="connsiteX0" fmla="*/ 42100 w 42100"/>
                    <a:gd name="connsiteY0" fmla="*/ 19539 h 46696"/>
                    <a:gd name="connsiteX1" fmla="*/ 41815 w 42100"/>
                    <a:gd name="connsiteY1" fmla="*/ 17062 h 46696"/>
                    <a:gd name="connsiteX2" fmla="*/ 41434 w 42100"/>
                    <a:gd name="connsiteY2" fmla="*/ 14586 h 46696"/>
                    <a:gd name="connsiteX3" fmla="*/ 41339 w 42100"/>
                    <a:gd name="connsiteY3" fmla="*/ 14300 h 46696"/>
                    <a:gd name="connsiteX4" fmla="*/ 40386 w 42100"/>
                    <a:gd name="connsiteY4" fmla="*/ 12109 h 46696"/>
                    <a:gd name="connsiteX5" fmla="*/ 39433 w 42100"/>
                    <a:gd name="connsiteY5" fmla="*/ 9918 h 46696"/>
                    <a:gd name="connsiteX6" fmla="*/ 36481 w 42100"/>
                    <a:gd name="connsiteY6" fmla="*/ 6108 h 46696"/>
                    <a:gd name="connsiteX7" fmla="*/ 27813 w 42100"/>
                    <a:gd name="connsiteY7" fmla="*/ 870 h 46696"/>
                    <a:gd name="connsiteX8" fmla="*/ 27146 w 42100"/>
                    <a:gd name="connsiteY8" fmla="*/ 679 h 46696"/>
                    <a:gd name="connsiteX9" fmla="*/ 21717 w 42100"/>
                    <a:gd name="connsiteY9" fmla="*/ 12 h 46696"/>
                    <a:gd name="connsiteX10" fmla="*/ 16383 w 42100"/>
                    <a:gd name="connsiteY10" fmla="*/ 679 h 46696"/>
                    <a:gd name="connsiteX11" fmla="*/ 15526 w 42100"/>
                    <a:gd name="connsiteY11" fmla="*/ 870 h 46696"/>
                    <a:gd name="connsiteX12" fmla="*/ 15335 w 42100"/>
                    <a:gd name="connsiteY12" fmla="*/ 965 h 46696"/>
                    <a:gd name="connsiteX13" fmla="*/ 11049 w 42100"/>
                    <a:gd name="connsiteY13" fmla="*/ 2775 h 46696"/>
                    <a:gd name="connsiteX14" fmla="*/ 10668 w 42100"/>
                    <a:gd name="connsiteY14" fmla="*/ 2965 h 46696"/>
                    <a:gd name="connsiteX15" fmla="*/ 6477 w 42100"/>
                    <a:gd name="connsiteY15" fmla="*/ 6108 h 46696"/>
                    <a:gd name="connsiteX16" fmla="*/ 5906 w 42100"/>
                    <a:gd name="connsiteY16" fmla="*/ 6680 h 46696"/>
                    <a:gd name="connsiteX17" fmla="*/ 3143 w 42100"/>
                    <a:gd name="connsiteY17" fmla="*/ 10299 h 46696"/>
                    <a:gd name="connsiteX18" fmla="*/ 3048 w 42100"/>
                    <a:gd name="connsiteY18" fmla="*/ 10490 h 46696"/>
                    <a:gd name="connsiteX19" fmla="*/ 2762 w 42100"/>
                    <a:gd name="connsiteY19" fmla="*/ 10871 h 46696"/>
                    <a:gd name="connsiteX20" fmla="*/ 762 w 42100"/>
                    <a:gd name="connsiteY20" fmla="*/ 15729 h 46696"/>
                    <a:gd name="connsiteX21" fmla="*/ 667 w 42100"/>
                    <a:gd name="connsiteY21" fmla="*/ 16014 h 46696"/>
                    <a:gd name="connsiteX22" fmla="*/ 0 w 42100"/>
                    <a:gd name="connsiteY22" fmla="*/ 20777 h 46696"/>
                    <a:gd name="connsiteX23" fmla="*/ 0 w 42100"/>
                    <a:gd name="connsiteY23" fmla="*/ 21539 h 46696"/>
                    <a:gd name="connsiteX24" fmla="*/ 762 w 42100"/>
                    <a:gd name="connsiteY24" fmla="*/ 27349 h 46696"/>
                    <a:gd name="connsiteX25" fmla="*/ 2953 w 42100"/>
                    <a:gd name="connsiteY25" fmla="*/ 32778 h 46696"/>
                    <a:gd name="connsiteX26" fmla="*/ 7334 w 42100"/>
                    <a:gd name="connsiteY26" fmla="*/ 38970 h 46696"/>
                    <a:gd name="connsiteX27" fmla="*/ 9525 w 42100"/>
                    <a:gd name="connsiteY27" fmla="*/ 41446 h 46696"/>
                    <a:gd name="connsiteX28" fmla="*/ 13049 w 42100"/>
                    <a:gd name="connsiteY28" fmla="*/ 44208 h 46696"/>
                    <a:gd name="connsiteX29" fmla="*/ 17240 w 42100"/>
                    <a:gd name="connsiteY29" fmla="*/ 46018 h 46696"/>
                    <a:gd name="connsiteX30" fmla="*/ 21908 w 42100"/>
                    <a:gd name="connsiteY30" fmla="*/ 46685 h 46696"/>
                    <a:gd name="connsiteX31" fmla="*/ 28670 w 42100"/>
                    <a:gd name="connsiteY31" fmla="*/ 45161 h 46696"/>
                    <a:gd name="connsiteX32" fmla="*/ 32575 w 42100"/>
                    <a:gd name="connsiteY32" fmla="*/ 42875 h 46696"/>
                    <a:gd name="connsiteX33" fmla="*/ 35719 w 42100"/>
                    <a:gd name="connsiteY33" fmla="*/ 39732 h 46696"/>
                    <a:gd name="connsiteX34" fmla="*/ 38005 w 42100"/>
                    <a:gd name="connsiteY34" fmla="*/ 35826 h 46696"/>
                    <a:gd name="connsiteX35" fmla="*/ 39529 w 42100"/>
                    <a:gd name="connsiteY35" fmla="*/ 29064 h 46696"/>
                    <a:gd name="connsiteX36" fmla="*/ 39529 w 42100"/>
                    <a:gd name="connsiteY36" fmla="*/ 28683 h 46696"/>
                    <a:gd name="connsiteX37" fmla="*/ 39815 w 42100"/>
                    <a:gd name="connsiteY37" fmla="*/ 28397 h 46696"/>
                    <a:gd name="connsiteX38" fmla="*/ 42100 w 42100"/>
                    <a:gd name="connsiteY38" fmla="*/ 19539 h 4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2100" h="46696">
                      <a:moveTo>
                        <a:pt x="42100" y="19539"/>
                      </a:moveTo>
                      <a:cubicBezTo>
                        <a:pt x="42005" y="18681"/>
                        <a:pt x="41910" y="17729"/>
                        <a:pt x="41815" y="17062"/>
                      </a:cubicBezTo>
                      <a:cubicBezTo>
                        <a:pt x="41815" y="17253"/>
                        <a:pt x="41624" y="15348"/>
                        <a:pt x="41434" y="14586"/>
                      </a:cubicBezTo>
                      <a:cubicBezTo>
                        <a:pt x="41434" y="14490"/>
                        <a:pt x="41339" y="14395"/>
                        <a:pt x="41339" y="14300"/>
                      </a:cubicBezTo>
                      <a:cubicBezTo>
                        <a:pt x="41148" y="13633"/>
                        <a:pt x="40291" y="11728"/>
                        <a:pt x="40386" y="12109"/>
                      </a:cubicBezTo>
                      <a:cubicBezTo>
                        <a:pt x="40767" y="12966"/>
                        <a:pt x="39815" y="10490"/>
                        <a:pt x="39433" y="9918"/>
                      </a:cubicBezTo>
                      <a:cubicBezTo>
                        <a:pt x="38672" y="8585"/>
                        <a:pt x="36862" y="6489"/>
                        <a:pt x="36481" y="6108"/>
                      </a:cubicBezTo>
                      <a:cubicBezTo>
                        <a:pt x="34195" y="3441"/>
                        <a:pt x="30956" y="2013"/>
                        <a:pt x="27813" y="870"/>
                      </a:cubicBezTo>
                      <a:cubicBezTo>
                        <a:pt x="27623" y="774"/>
                        <a:pt x="27337" y="774"/>
                        <a:pt x="27146" y="679"/>
                      </a:cubicBezTo>
                      <a:cubicBezTo>
                        <a:pt x="25718" y="393"/>
                        <a:pt x="23527" y="-83"/>
                        <a:pt x="21717" y="12"/>
                      </a:cubicBezTo>
                      <a:cubicBezTo>
                        <a:pt x="19907" y="108"/>
                        <a:pt x="18098" y="393"/>
                        <a:pt x="16383" y="679"/>
                      </a:cubicBezTo>
                      <a:cubicBezTo>
                        <a:pt x="16097" y="774"/>
                        <a:pt x="15812" y="774"/>
                        <a:pt x="15526" y="870"/>
                      </a:cubicBezTo>
                      <a:cubicBezTo>
                        <a:pt x="15431" y="870"/>
                        <a:pt x="15431" y="965"/>
                        <a:pt x="15335" y="965"/>
                      </a:cubicBezTo>
                      <a:cubicBezTo>
                        <a:pt x="14097" y="1441"/>
                        <a:pt x="12287" y="2203"/>
                        <a:pt x="11049" y="2775"/>
                      </a:cubicBezTo>
                      <a:cubicBezTo>
                        <a:pt x="10954" y="2870"/>
                        <a:pt x="10763" y="2870"/>
                        <a:pt x="10668" y="2965"/>
                      </a:cubicBezTo>
                      <a:cubicBezTo>
                        <a:pt x="9144" y="3822"/>
                        <a:pt x="7715" y="5156"/>
                        <a:pt x="6477" y="6108"/>
                      </a:cubicBezTo>
                      <a:cubicBezTo>
                        <a:pt x="6287" y="6299"/>
                        <a:pt x="6096" y="6489"/>
                        <a:pt x="5906" y="6680"/>
                      </a:cubicBezTo>
                      <a:cubicBezTo>
                        <a:pt x="5144" y="7537"/>
                        <a:pt x="3810" y="9347"/>
                        <a:pt x="3143" y="10299"/>
                      </a:cubicBezTo>
                      <a:cubicBezTo>
                        <a:pt x="3143" y="10395"/>
                        <a:pt x="3048" y="10395"/>
                        <a:pt x="3048" y="10490"/>
                      </a:cubicBezTo>
                      <a:cubicBezTo>
                        <a:pt x="2953" y="10585"/>
                        <a:pt x="2858" y="10776"/>
                        <a:pt x="2762" y="10871"/>
                      </a:cubicBezTo>
                      <a:cubicBezTo>
                        <a:pt x="2096" y="12204"/>
                        <a:pt x="1143" y="14014"/>
                        <a:pt x="762" y="15729"/>
                      </a:cubicBezTo>
                      <a:cubicBezTo>
                        <a:pt x="762" y="15824"/>
                        <a:pt x="762" y="15919"/>
                        <a:pt x="667" y="16014"/>
                      </a:cubicBezTo>
                      <a:cubicBezTo>
                        <a:pt x="381" y="17538"/>
                        <a:pt x="191" y="19348"/>
                        <a:pt x="0" y="20777"/>
                      </a:cubicBezTo>
                      <a:cubicBezTo>
                        <a:pt x="0" y="21063"/>
                        <a:pt x="0" y="21253"/>
                        <a:pt x="0" y="21539"/>
                      </a:cubicBezTo>
                      <a:cubicBezTo>
                        <a:pt x="0" y="23444"/>
                        <a:pt x="381" y="25444"/>
                        <a:pt x="762" y="27349"/>
                      </a:cubicBezTo>
                      <a:cubicBezTo>
                        <a:pt x="1143" y="29159"/>
                        <a:pt x="2381" y="31540"/>
                        <a:pt x="2953" y="32778"/>
                      </a:cubicBezTo>
                      <a:cubicBezTo>
                        <a:pt x="4000" y="35064"/>
                        <a:pt x="5810" y="37065"/>
                        <a:pt x="7334" y="38970"/>
                      </a:cubicBezTo>
                      <a:cubicBezTo>
                        <a:pt x="8001" y="39827"/>
                        <a:pt x="8763" y="40684"/>
                        <a:pt x="9525" y="41446"/>
                      </a:cubicBezTo>
                      <a:cubicBezTo>
                        <a:pt x="10668" y="42399"/>
                        <a:pt x="11906" y="43256"/>
                        <a:pt x="13049" y="44208"/>
                      </a:cubicBezTo>
                      <a:cubicBezTo>
                        <a:pt x="14478" y="44780"/>
                        <a:pt x="15812" y="45351"/>
                        <a:pt x="17240" y="46018"/>
                      </a:cubicBezTo>
                      <a:cubicBezTo>
                        <a:pt x="18764" y="46209"/>
                        <a:pt x="20383" y="46399"/>
                        <a:pt x="21908" y="46685"/>
                      </a:cubicBezTo>
                      <a:cubicBezTo>
                        <a:pt x="24289" y="46780"/>
                        <a:pt x="26575" y="46304"/>
                        <a:pt x="28670" y="45161"/>
                      </a:cubicBezTo>
                      <a:cubicBezTo>
                        <a:pt x="30194" y="44780"/>
                        <a:pt x="31433" y="44018"/>
                        <a:pt x="32575" y="42875"/>
                      </a:cubicBezTo>
                      <a:cubicBezTo>
                        <a:pt x="33909" y="42113"/>
                        <a:pt x="34957" y="41065"/>
                        <a:pt x="35719" y="39732"/>
                      </a:cubicBezTo>
                      <a:cubicBezTo>
                        <a:pt x="36767" y="38684"/>
                        <a:pt x="37529" y="37350"/>
                        <a:pt x="38005" y="35826"/>
                      </a:cubicBezTo>
                      <a:cubicBezTo>
                        <a:pt x="39052" y="33731"/>
                        <a:pt x="39624" y="31540"/>
                        <a:pt x="39529" y="29064"/>
                      </a:cubicBezTo>
                      <a:cubicBezTo>
                        <a:pt x="39529" y="28968"/>
                        <a:pt x="39529" y="28778"/>
                        <a:pt x="39529" y="28683"/>
                      </a:cubicBezTo>
                      <a:cubicBezTo>
                        <a:pt x="39624" y="28587"/>
                        <a:pt x="39719" y="28492"/>
                        <a:pt x="39815" y="28397"/>
                      </a:cubicBezTo>
                      <a:cubicBezTo>
                        <a:pt x="41339" y="25635"/>
                        <a:pt x="42100" y="22682"/>
                        <a:pt x="42100" y="19539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6" name="Freeform: Shape 597">
                  <a:extLst>
                    <a:ext uri="{FF2B5EF4-FFF2-40B4-BE49-F238E27FC236}">
                      <a16:creationId xmlns:a16="http://schemas.microsoft.com/office/drawing/2014/main" xmlns="" id="{E714B218-14CC-4F03-988E-E2F6B12F4DB5}"/>
                    </a:ext>
                  </a:extLst>
                </p:cNvPr>
                <p:cNvSpPr/>
                <p:nvPr/>
              </p:nvSpPr>
              <p:spPr>
                <a:xfrm>
                  <a:off x="6217722" y="3999945"/>
                  <a:ext cx="91641" cy="87688"/>
                </a:xfrm>
                <a:custGeom>
                  <a:avLst/>
                  <a:gdLst>
                    <a:gd name="connsiteX0" fmla="*/ 87446 w 91641"/>
                    <a:gd name="connsiteY0" fmla="*/ 25320 h 87688"/>
                    <a:gd name="connsiteX1" fmla="*/ 72396 w 91641"/>
                    <a:gd name="connsiteY1" fmla="*/ 7413 h 87688"/>
                    <a:gd name="connsiteX2" fmla="*/ 27438 w 91641"/>
                    <a:gd name="connsiteY2" fmla="*/ 4841 h 87688"/>
                    <a:gd name="connsiteX3" fmla="*/ 6 w 91641"/>
                    <a:gd name="connsiteY3" fmla="*/ 47323 h 87688"/>
                    <a:gd name="connsiteX4" fmla="*/ 11532 w 91641"/>
                    <a:gd name="connsiteY4" fmla="*/ 75802 h 87688"/>
                    <a:gd name="connsiteX5" fmla="*/ 38011 w 91641"/>
                    <a:gd name="connsiteY5" fmla="*/ 86375 h 87688"/>
                    <a:gd name="connsiteX6" fmla="*/ 60966 w 91641"/>
                    <a:gd name="connsiteY6" fmla="*/ 85613 h 87688"/>
                    <a:gd name="connsiteX7" fmla="*/ 91065 w 91641"/>
                    <a:gd name="connsiteY7" fmla="*/ 52085 h 87688"/>
                    <a:gd name="connsiteX8" fmla="*/ 87446 w 91641"/>
                    <a:gd name="connsiteY8" fmla="*/ 25320 h 8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641" h="87688">
                      <a:moveTo>
                        <a:pt x="87446" y="25320"/>
                      </a:moveTo>
                      <a:cubicBezTo>
                        <a:pt x="84207" y="17985"/>
                        <a:pt x="78778" y="12175"/>
                        <a:pt x="72396" y="7413"/>
                      </a:cubicBezTo>
                      <a:cubicBezTo>
                        <a:pt x="59252" y="-2398"/>
                        <a:pt x="41726" y="-1636"/>
                        <a:pt x="27438" y="4841"/>
                      </a:cubicBezTo>
                      <a:cubicBezTo>
                        <a:pt x="11151" y="12175"/>
                        <a:pt x="292" y="29606"/>
                        <a:pt x="6" y="47323"/>
                      </a:cubicBezTo>
                      <a:cubicBezTo>
                        <a:pt x="-184" y="57800"/>
                        <a:pt x="3912" y="68468"/>
                        <a:pt x="11532" y="75802"/>
                      </a:cubicBezTo>
                      <a:cubicBezTo>
                        <a:pt x="18390" y="82374"/>
                        <a:pt x="28296" y="87042"/>
                        <a:pt x="38011" y="86375"/>
                      </a:cubicBezTo>
                      <a:cubicBezTo>
                        <a:pt x="45631" y="88280"/>
                        <a:pt x="53727" y="88185"/>
                        <a:pt x="60966" y="85613"/>
                      </a:cubicBezTo>
                      <a:cubicBezTo>
                        <a:pt x="75635" y="80374"/>
                        <a:pt x="88589" y="67992"/>
                        <a:pt x="91065" y="52085"/>
                      </a:cubicBezTo>
                      <a:cubicBezTo>
                        <a:pt x="92494" y="42655"/>
                        <a:pt x="91256" y="34083"/>
                        <a:pt x="87446" y="25320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" name="Freeform: Shape 598">
                  <a:extLst>
                    <a:ext uri="{FF2B5EF4-FFF2-40B4-BE49-F238E27FC236}">
                      <a16:creationId xmlns:a16="http://schemas.microsoft.com/office/drawing/2014/main" xmlns="" id="{54AD5B6F-58D8-4A86-A320-6704338F779F}"/>
                    </a:ext>
                  </a:extLst>
                </p:cNvPr>
                <p:cNvSpPr/>
                <p:nvPr/>
              </p:nvSpPr>
              <p:spPr>
                <a:xfrm>
                  <a:off x="6385368" y="3602438"/>
                  <a:ext cx="39147" cy="40874"/>
                </a:xfrm>
                <a:custGeom>
                  <a:avLst/>
                  <a:gdLst>
                    <a:gd name="connsiteX0" fmla="*/ 38957 w 39147"/>
                    <a:gd name="connsiteY0" fmla="*/ 19919 h 40874"/>
                    <a:gd name="connsiteX1" fmla="*/ 39148 w 39147"/>
                    <a:gd name="connsiteY1" fmla="*/ 18205 h 40874"/>
                    <a:gd name="connsiteX2" fmla="*/ 38481 w 39147"/>
                    <a:gd name="connsiteY2" fmla="*/ 13537 h 40874"/>
                    <a:gd name="connsiteX3" fmla="*/ 34004 w 39147"/>
                    <a:gd name="connsiteY3" fmla="*/ 5822 h 40874"/>
                    <a:gd name="connsiteX4" fmla="*/ 30099 w 39147"/>
                    <a:gd name="connsiteY4" fmla="*/ 2774 h 40874"/>
                    <a:gd name="connsiteX5" fmla="*/ 29909 w 39147"/>
                    <a:gd name="connsiteY5" fmla="*/ 2679 h 40874"/>
                    <a:gd name="connsiteX6" fmla="*/ 29813 w 39147"/>
                    <a:gd name="connsiteY6" fmla="*/ 2584 h 40874"/>
                    <a:gd name="connsiteX7" fmla="*/ 25527 w 39147"/>
                    <a:gd name="connsiteY7" fmla="*/ 774 h 40874"/>
                    <a:gd name="connsiteX8" fmla="*/ 22860 w 39147"/>
                    <a:gd name="connsiteY8" fmla="*/ 393 h 40874"/>
                    <a:gd name="connsiteX9" fmla="*/ 20098 w 39147"/>
                    <a:gd name="connsiteY9" fmla="*/ 107 h 40874"/>
                    <a:gd name="connsiteX10" fmla="*/ 19907 w 39147"/>
                    <a:gd name="connsiteY10" fmla="*/ 107 h 40874"/>
                    <a:gd name="connsiteX11" fmla="*/ 19145 w 39147"/>
                    <a:gd name="connsiteY11" fmla="*/ 12 h 40874"/>
                    <a:gd name="connsiteX12" fmla="*/ 12382 w 39147"/>
                    <a:gd name="connsiteY12" fmla="*/ 1536 h 40874"/>
                    <a:gd name="connsiteX13" fmla="*/ 6763 w 39147"/>
                    <a:gd name="connsiteY13" fmla="*/ 5155 h 40874"/>
                    <a:gd name="connsiteX14" fmla="*/ 4001 w 39147"/>
                    <a:gd name="connsiteY14" fmla="*/ 9061 h 40874"/>
                    <a:gd name="connsiteX15" fmla="*/ 3334 w 39147"/>
                    <a:gd name="connsiteY15" fmla="*/ 9918 h 40874"/>
                    <a:gd name="connsiteX16" fmla="*/ 3143 w 39147"/>
                    <a:gd name="connsiteY16" fmla="*/ 10108 h 40874"/>
                    <a:gd name="connsiteX17" fmla="*/ 2667 w 39147"/>
                    <a:gd name="connsiteY17" fmla="*/ 10966 h 40874"/>
                    <a:gd name="connsiteX18" fmla="*/ 762 w 39147"/>
                    <a:gd name="connsiteY18" fmla="*/ 15538 h 40874"/>
                    <a:gd name="connsiteX19" fmla="*/ 667 w 39147"/>
                    <a:gd name="connsiteY19" fmla="*/ 16014 h 40874"/>
                    <a:gd name="connsiteX20" fmla="*/ 0 w 39147"/>
                    <a:gd name="connsiteY20" fmla="*/ 21062 h 40874"/>
                    <a:gd name="connsiteX21" fmla="*/ 0 w 39147"/>
                    <a:gd name="connsiteY21" fmla="*/ 21538 h 40874"/>
                    <a:gd name="connsiteX22" fmla="*/ 0 w 39147"/>
                    <a:gd name="connsiteY22" fmla="*/ 21729 h 40874"/>
                    <a:gd name="connsiteX23" fmla="*/ 0 w 39147"/>
                    <a:gd name="connsiteY23" fmla="*/ 21824 h 40874"/>
                    <a:gd name="connsiteX24" fmla="*/ 667 w 39147"/>
                    <a:gd name="connsiteY24" fmla="*/ 26491 h 40874"/>
                    <a:gd name="connsiteX25" fmla="*/ 762 w 39147"/>
                    <a:gd name="connsiteY25" fmla="*/ 26872 h 40874"/>
                    <a:gd name="connsiteX26" fmla="*/ 762 w 39147"/>
                    <a:gd name="connsiteY26" fmla="*/ 26968 h 40874"/>
                    <a:gd name="connsiteX27" fmla="*/ 2572 w 39147"/>
                    <a:gd name="connsiteY27" fmla="*/ 31159 h 40874"/>
                    <a:gd name="connsiteX28" fmla="*/ 2667 w 39147"/>
                    <a:gd name="connsiteY28" fmla="*/ 31349 h 40874"/>
                    <a:gd name="connsiteX29" fmla="*/ 5620 w 39147"/>
                    <a:gd name="connsiteY29" fmla="*/ 35159 h 40874"/>
                    <a:gd name="connsiteX30" fmla="*/ 13906 w 39147"/>
                    <a:gd name="connsiteY30" fmla="*/ 40112 h 40874"/>
                    <a:gd name="connsiteX31" fmla="*/ 14288 w 39147"/>
                    <a:gd name="connsiteY31" fmla="*/ 40207 h 40874"/>
                    <a:gd name="connsiteX32" fmla="*/ 14478 w 39147"/>
                    <a:gd name="connsiteY32" fmla="*/ 40207 h 40874"/>
                    <a:gd name="connsiteX33" fmla="*/ 19145 w 39147"/>
                    <a:gd name="connsiteY33" fmla="*/ 40874 h 40874"/>
                    <a:gd name="connsiteX34" fmla="*/ 24003 w 39147"/>
                    <a:gd name="connsiteY34" fmla="*/ 40207 h 40874"/>
                    <a:gd name="connsiteX35" fmla="*/ 24479 w 39147"/>
                    <a:gd name="connsiteY35" fmla="*/ 40112 h 40874"/>
                    <a:gd name="connsiteX36" fmla="*/ 28670 w 39147"/>
                    <a:gd name="connsiteY36" fmla="*/ 38302 h 40874"/>
                    <a:gd name="connsiteX37" fmla="*/ 28765 w 39147"/>
                    <a:gd name="connsiteY37" fmla="*/ 38207 h 40874"/>
                    <a:gd name="connsiteX38" fmla="*/ 28956 w 39147"/>
                    <a:gd name="connsiteY38" fmla="*/ 38112 h 40874"/>
                    <a:gd name="connsiteX39" fmla="*/ 35814 w 39147"/>
                    <a:gd name="connsiteY39" fmla="*/ 31254 h 40874"/>
                    <a:gd name="connsiteX40" fmla="*/ 36005 w 39147"/>
                    <a:gd name="connsiteY40" fmla="*/ 30873 h 40874"/>
                    <a:gd name="connsiteX41" fmla="*/ 37910 w 39147"/>
                    <a:gd name="connsiteY41" fmla="*/ 26206 h 40874"/>
                    <a:gd name="connsiteX42" fmla="*/ 38005 w 39147"/>
                    <a:gd name="connsiteY42" fmla="*/ 25729 h 40874"/>
                    <a:gd name="connsiteX43" fmla="*/ 38672 w 39147"/>
                    <a:gd name="connsiteY43" fmla="*/ 20586 h 40874"/>
                    <a:gd name="connsiteX44" fmla="*/ 38672 w 39147"/>
                    <a:gd name="connsiteY44" fmla="*/ 20014 h 40874"/>
                    <a:gd name="connsiteX45" fmla="*/ 38957 w 39147"/>
                    <a:gd name="connsiteY45" fmla="*/ 19919 h 40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9147" h="40874">
                      <a:moveTo>
                        <a:pt x="38957" y="19919"/>
                      </a:moveTo>
                      <a:cubicBezTo>
                        <a:pt x="39052" y="19348"/>
                        <a:pt x="39148" y="18776"/>
                        <a:pt x="39148" y="18205"/>
                      </a:cubicBezTo>
                      <a:cubicBezTo>
                        <a:pt x="38957" y="16681"/>
                        <a:pt x="38767" y="15061"/>
                        <a:pt x="38481" y="13537"/>
                      </a:cubicBezTo>
                      <a:cubicBezTo>
                        <a:pt x="37624" y="10585"/>
                        <a:pt x="36195" y="8013"/>
                        <a:pt x="34004" y="5822"/>
                      </a:cubicBezTo>
                      <a:cubicBezTo>
                        <a:pt x="32766" y="4679"/>
                        <a:pt x="31528" y="3727"/>
                        <a:pt x="30099" y="2774"/>
                      </a:cubicBezTo>
                      <a:cubicBezTo>
                        <a:pt x="30004" y="2774"/>
                        <a:pt x="30004" y="2679"/>
                        <a:pt x="29909" y="2679"/>
                      </a:cubicBezTo>
                      <a:cubicBezTo>
                        <a:pt x="29909" y="2679"/>
                        <a:pt x="29813" y="2679"/>
                        <a:pt x="29813" y="2584"/>
                      </a:cubicBezTo>
                      <a:cubicBezTo>
                        <a:pt x="29147" y="2298"/>
                        <a:pt x="26194" y="1060"/>
                        <a:pt x="25527" y="774"/>
                      </a:cubicBezTo>
                      <a:cubicBezTo>
                        <a:pt x="24670" y="488"/>
                        <a:pt x="23431" y="488"/>
                        <a:pt x="22860" y="393"/>
                      </a:cubicBezTo>
                      <a:cubicBezTo>
                        <a:pt x="22289" y="298"/>
                        <a:pt x="21050" y="12"/>
                        <a:pt x="20098" y="107"/>
                      </a:cubicBezTo>
                      <a:cubicBezTo>
                        <a:pt x="20002" y="107"/>
                        <a:pt x="20002" y="107"/>
                        <a:pt x="19907" y="107"/>
                      </a:cubicBezTo>
                      <a:cubicBezTo>
                        <a:pt x="19622" y="107"/>
                        <a:pt x="19336" y="12"/>
                        <a:pt x="19145" y="12"/>
                      </a:cubicBezTo>
                      <a:cubicBezTo>
                        <a:pt x="16764" y="-83"/>
                        <a:pt x="14478" y="393"/>
                        <a:pt x="12382" y="1536"/>
                      </a:cubicBezTo>
                      <a:cubicBezTo>
                        <a:pt x="10192" y="2203"/>
                        <a:pt x="8382" y="3441"/>
                        <a:pt x="6763" y="5155"/>
                      </a:cubicBezTo>
                      <a:cubicBezTo>
                        <a:pt x="5525" y="6298"/>
                        <a:pt x="4667" y="7632"/>
                        <a:pt x="4001" y="9061"/>
                      </a:cubicBezTo>
                      <a:cubicBezTo>
                        <a:pt x="3810" y="9346"/>
                        <a:pt x="3524" y="9727"/>
                        <a:pt x="3334" y="9918"/>
                      </a:cubicBezTo>
                      <a:cubicBezTo>
                        <a:pt x="3239" y="10013"/>
                        <a:pt x="3239" y="10108"/>
                        <a:pt x="3143" y="10108"/>
                      </a:cubicBezTo>
                      <a:cubicBezTo>
                        <a:pt x="2953" y="10394"/>
                        <a:pt x="2857" y="10680"/>
                        <a:pt x="2667" y="10966"/>
                      </a:cubicBezTo>
                      <a:cubicBezTo>
                        <a:pt x="2096" y="12299"/>
                        <a:pt x="1238" y="14014"/>
                        <a:pt x="762" y="15538"/>
                      </a:cubicBezTo>
                      <a:cubicBezTo>
                        <a:pt x="667" y="15728"/>
                        <a:pt x="667" y="15823"/>
                        <a:pt x="667" y="16014"/>
                      </a:cubicBezTo>
                      <a:cubicBezTo>
                        <a:pt x="286" y="17633"/>
                        <a:pt x="191" y="19348"/>
                        <a:pt x="0" y="21062"/>
                      </a:cubicBezTo>
                      <a:cubicBezTo>
                        <a:pt x="0" y="21253"/>
                        <a:pt x="0" y="21348"/>
                        <a:pt x="0" y="21538"/>
                      </a:cubicBezTo>
                      <a:cubicBezTo>
                        <a:pt x="0" y="21634"/>
                        <a:pt x="0" y="21634"/>
                        <a:pt x="0" y="21729"/>
                      </a:cubicBezTo>
                      <a:cubicBezTo>
                        <a:pt x="0" y="21729"/>
                        <a:pt x="0" y="21824"/>
                        <a:pt x="0" y="21824"/>
                      </a:cubicBezTo>
                      <a:cubicBezTo>
                        <a:pt x="95" y="22681"/>
                        <a:pt x="476" y="25634"/>
                        <a:pt x="667" y="26491"/>
                      </a:cubicBezTo>
                      <a:cubicBezTo>
                        <a:pt x="667" y="26587"/>
                        <a:pt x="762" y="26777"/>
                        <a:pt x="762" y="26872"/>
                      </a:cubicBezTo>
                      <a:cubicBezTo>
                        <a:pt x="762" y="26872"/>
                        <a:pt x="762" y="26968"/>
                        <a:pt x="762" y="26968"/>
                      </a:cubicBezTo>
                      <a:cubicBezTo>
                        <a:pt x="953" y="27539"/>
                        <a:pt x="2286" y="30587"/>
                        <a:pt x="2572" y="31159"/>
                      </a:cubicBezTo>
                      <a:cubicBezTo>
                        <a:pt x="2572" y="31254"/>
                        <a:pt x="2667" y="31254"/>
                        <a:pt x="2667" y="31349"/>
                      </a:cubicBezTo>
                      <a:cubicBezTo>
                        <a:pt x="3429" y="32778"/>
                        <a:pt x="4477" y="34016"/>
                        <a:pt x="5620" y="35159"/>
                      </a:cubicBezTo>
                      <a:cubicBezTo>
                        <a:pt x="8096" y="37826"/>
                        <a:pt x="10573" y="38874"/>
                        <a:pt x="13906" y="40112"/>
                      </a:cubicBezTo>
                      <a:cubicBezTo>
                        <a:pt x="14002" y="40207"/>
                        <a:pt x="14192" y="40207"/>
                        <a:pt x="14288" y="40207"/>
                      </a:cubicBezTo>
                      <a:cubicBezTo>
                        <a:pt x="14383" y="40207"/>
                        <a:pt x="14383" y="40207"/>
                        <a:pt x="14478" y="40207"/>
                      </a:cubicBezTo>
                      <a:cubicBezTo>
                        <a:pt x="14859" y="40303"/>
                        <a:pt x="18764" y="40874"/>
                        <a:pt x="19145" y="40874"/>
                      </a:cubicBezTo>
                      <a:cubicBezTo>
                        <a:pt x="20765" y="40874"/>
                        <a:pt x="22479" y="40493"/>
                        <a:pt x="24003" y="40207"/>
                      </a:cubicBezTo>
                      <a:cubicBezTo>
                        <a:pt x="24194" y="40207"/>
                        <a:pt x="24289" y="40112"/>
                        <a:pt x="24479" y="40112"/>
                      </a:cubicBezTo>
                      <a:cubicBezTo>
                        <a:pt x="25146" y="39922"/>
                        <a:pt x="28099" y="38588"/>
                        <a:pt x="28670" y="38302"/>
                      </a:cubicBezTo>
                      <a:cubicBezTo>
                        <a:pt x="28670" y="38302"/>
                        <a:pt x="28765" y="38302"/>
                        <a:pt x="28765" y="38207"/>
                      </a:cubicBezTo>
                      <a:cubicBezTo>
                        <a:pt x="28861" y="38207"/>
                        <a:pt x="28861" y="38112"/>
                        <a:pt x="28956" y="38112"/>
                      </a:cubicBezTo>
                      <a:cubicBezTo>
                        <a:pt x="32480" y="35731"/>
                        <a:pt x="33528" y="34683"/>
                        <a:pt x="35814" y="31254"/>
                      </a:cubicBezTo>
                      <a:cubicBezTo>
                        <a:pt x="35909" y="31159"/>
                        <a:pt x="36005" y="30968"/>
                        <a:pt x="36005" y="30873"/>
                      </a:cubicBezTo>
                      <a:cubicBezTo>
                        <a:pt x="36767" y="29349"/>
                        <a:pt x="37529" y="27825"/>
                        <a:pt x="37910" y="26206"/>
                      </a:cubicBezTo>
                      <a:cubicBezTo>
                        <a:pt x="37910" y="26015"/>
                        <a:pt x="38005" y="25920"/>
                        <a:pt x="38005" y="25729"/>
                      </a:cubicBezTo>
                      <a:cubicBezTo>
                        <a:pt x="38290" y="24205"/>
                        <a:pt x="38576" y="22300"/>
                        <a:pt x="38672" y="20586"/>
                      </a:cubicBezTo>
                      <a:cubicBezTo>
                        <a:pt x="38672" y="20395"/>
                        <a:pt x="38672" y="20205"/>
                        <a:pt x="38672" y="20014"/>
                      </a:cubicBezTo>
                      <a:cubicBezTo>
                        <a:pt x="38957" y="20014"/>
                        <a:pt x="38957" y="20014"/>
                        <a:pt x="38957" y="19919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599">
                  <a:extLst>
                    <a:ext uri="{FF2B5EF4-FFF2-40B4-BE49-F238E27FC236}">
                      <a16:creationId xmlns:a16="http://schemas.microsoft.com/office/drawing/2014/main" xmlns="" id="{0EFB66B3-62C0-481C-A506-8EE6CF680AA2}"/>
                    </a:ext>
                  </a:extLst>
                </p:cNvPr>
                <p:cNvSpPr/>
                <p:nvPr/>
              </p:nvSpPr>
              <p:spPr>
                <a:xfrm>
                  <a:off x="6703233" y="3696004"/>
                  <a:ext cx="78445" cy="78276"/>
                </a:xfrm>
                <a:custGeom>
                  <a:avLst/>
                  <a:gdLst>
                    <a:gd name="connsiteX0" fmla="*/ 77423 w 78445"/>
                    <a:gd name="connsiteY0" fmla="*/ 29890 h 78276"/>
                    <a:gd name="connsiteX1" fmla="*/ 57515 w 78445"/>
                    <a:gd name="connsiteY1" fmla="*/ 5791 h 78276"/>
                    <a:gd name="connsiteX2" fmla="*/ 45705 w 78445"/>
                    <a:gd name="connsiteY2" fmla="*/ 1886 h 78276"/>
                    <a:gd name="connsiteX3" fmla="*/ 45133 w 78445"/>
                    <a:gd name="connsiteY3" fmla="*/ 1600 h 78276"/>
                    <a:gd name="connsiteX4" fmla="*/ 6271 w 78445"/>
                    <a:gd name="connsiteY4" fmla="*/ 17602 h 78276"/>
                    <a:gd name="connsiteX5" fmla="*/ 175 w 78445"/>
                    <a:gd name="connsiteY5" fmla="*/ 36367 h 78276"/>
                    <a:gd name="connsiteX6" fmla="*/ 3985 w 78445"/>
                    <a:gd name="connsiteY6" fmla="*/ 55988 h 78276"/>
                    <a:gd name="connsiteX7" fmla="*/ 13700 w 78445"/>
                    <a:gd name="connsiteY7" fmla="*/ 68561 h 78276"/>
                    <a:gd name="connsiteX8" fmla="*/ 31036 w 78445"/>
                    <a:gd name="connsiteY8" fmla="*/ 77419 h 78276"/>
                    <a:gd name="connsiteX9" fmla="*/ 50562 w 78445"/>
                    <a:gd name="connsiteY9" fmla="*/ 76467 h 78276"/>
                    <a:gd name="connsiteX10" fmla="*/ 67136 w 78445"/>
                    <a:gd name="connsiteY10" fmla="*/ 66180 h 78276"/>
                    <a:gd name="connsiteX11" fmla="*/ 77423 w 78445"/>
                    <a:gd name="connsiteY11" fmla="*/ 29890 h 78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445" h="78276">
                      <a:moveTo>
                        <a:pt x="77423" y="29890"/>
                      </a:moveTo>
                      <a:cubicBezTo>
                        <a:pt x="74946" y="19698"/>
                        <a:pt x="67040" y="10173"/>
                        <a:pt x="57515" y="5791"/>
                      </a:cubicBezTo>
                      <a:cubicBezTo>
                        <a:pt x="53515" y="3886"/>
                        <a:pt x="49705" y="2648"/>
                        <a:pt x="45705" y="1886"/>
                      </a:cubicBezTo>
                      <a:cubicBezTo>
                        <a:pt x="45514" y="1791"/>
                        <a:pt x="45323" y="1696"/>
                        <a:pt x="45133" y="1600"/>
                      </a:cubicBezTo>
                      <a:cubicBezTo>
                        <a:pt x="30179" y="-3829"/>
                        <a:pt x="14367" y="5315"/>
                        <a:pt x="6271" y="17602"/>
                      </a:cubicBezTo>
                      <a:cubicBezTo>
                        <a:pt x="2461" y="23222"/>
                        <a:pt x="937" y="29699"/>
                        <a:pt x="175" y="36367"/>
                      </a:cubicBezTo>
                      <a:cubicBezTo>
                        <a:pt x="-587" y="43225"/>
                        <a:pt x="1223" y="49797"/>
                        <a:pt x="3985" y="55988"/>
                      </a:cubicBezTo>
                      <a:cubicBezTo>
                        <a:pt x="6080" y="60751"/>
                        <a:pt x="9605" y="65323"/>
                        <a:pt x="13700" y="68561"/>
                      </a:cubicBezTo>
                      <a:cubicBezTo>
                        <a:pt x="18749" y="72657"/>
                        <a:pt x="24464" y="76276"/>
                        <a:pt x="31036" y="77419"/>
                      </a:cubicBezTo>
                      <a:cubicBezTo>
                        <a:pt x="37513" y="78562"/>
                        <a:pt x="44276" y="78848"/>
                        <a:pt x="50562" y="76467"/>
                      </a:cubicBezTo>
                      <a:cubicBezTo>
                        <a:pt x="56849" y="74181"/>
                        <a:pt x="62468" y="70942"/>
                        <a:pt x="67136" y="66180"/>
                      </a:cubicBezTo>
                      <a:cubicBezTo>
                        <a:pt x="76280" y="56560"/>
                        <a:pt x="80566" y="43034"/>
                        <a:pt x="77423" y="29890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600">
                  <a:extLst>
                    <a:ext uri="{FF2B5EF4-FFF2-40B4-BE49-F238E27FC236}">
                      <a16:creationId xmlns:a16="http://schemas.microsoft.com/office/drawing/2014/main" xmlns="" id="{16C5046E-594F-4383-853B-37CBFF52E635}"/>
                    </a:ext>
                  </a:extLst>
                </p:cNvPr>
                <p:cNvSpPr/>
                <p:nvPr/>
              </p:nvSpPr>
              <p:spPr>
                <a:xfrm>
                  <a:off x="5594807" y="2835091"/>
                  <a:ext cx="85383" cy="82486"/>
                </a:xfrm>
                <a:custGeom>
                  <a:avLst/>
                  <a:gdLst>
                    <a:gd name="connsiteX0" fmla="*/ 79425 w 85383"/>
                    <a:gd name="connsiteY0" fmla="*/ 21646 h 82486"/>
                    <a:gd name="connsiteX1" fmla="*/ 44754 w 85383"/>
                    <a:gd name="connsiteY1" fmla="*/ 120 h 82486"/>
                    <a:gd name="connsiteX2" fmla="*/ 23513 w 85383"/>
                    <a:gd name="connsiteY2" fmla="*/ 4977 h 82486"/>
                    <a:gd name="connsiteX3" fmla="*/ 7987 w 85383"/>
                    <a:gd name="connsiteY3" fmla="*/ 19455 h 82486"/>
                    <a:gd name="connsiteX4" fmla="*/ 2177 w 85383"/>
                    <a:gd name="connsiteY4" fmla="*/ 57936 h 82486"/>
                    <a:gd name="connsiteX5" fmla="*/ 10178 w 85383"/>
                    <a:gd name="connsiteY5" fmla="*/ 68414 h 82486"/>
                    <a:gd name="connsiteX6" fmla="*/ 15036 w 85383"/>
                    <a:gd name="connsiteY6" fmla="*/ 70224 h 82486"/>
                    <a:gd name="connsiteX7" fmla="*/ 17798 w 85383"/>
                    <a:gd name="connsiteY7" fmla="*/ 72986 h 82486"/>
                    <a:gd name="connsiteX8" fmla="*/ 53993 w 85383"/>
                    <a:gd name="connsiteY8" fmla="*/ 81273 h 82486"/>
                    <a:gd name="connsiteX9" fmla="*/ 80853 w 85383"/>
                    <a:gd name="connsiteY9" fmla="*/ 61270 h 82486"/>
                    <a:gd name="connsiteX10" fmla="*/ 79425 w 85383"/>
                    <a:gd name="connsiteY10" fmla="*/ 21646 h 8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383" h="82486">
                      <a:moveTo>
                        <a:pt x="79425" y="21646"/>
                      </a:moveTo>
                      <a:cubicBezTo>
                        <a:pt x="71805" y="9264"/>
                        <a:pt x="59136" y="1453"/>
                        <a:pt x="44754" y="120"/>
                      </a:cubicBezTo>
                      <a:cubicBezTo>
                        <a:pt x="37419" y="-547"/>
                        <a:pt x="29895" y="1644"/>
                        <a:pt x="23513" y="4977"/>
                      </a:cubicBezTo>
                      <a:cubicBezTo>
                        <a:pt x="17036" y="8406"/>
                        <a:pt x="12178" y="13645"/>
                        <a:pt x="7987" y="19455"/>
                      </a:cubicBezTo>
                      <a:cubicBezTo>
                        <a:pt x="367" y="30028"/>
                        <a:pt x="-2300" y="45649"/>
                        <a:pt x="2177" y="57936"/>
                      </a:cubicBezTo>
                      <a:cubicBezTo>
                        <a:pt x="3701" y="62318"/>
                        <a:pt x="6082" y="66033"/>
                        <a:pt x="10178" y="68414"/>
                      </a:cubicBezTo>
                      <a:cubicBezTo>
                        <a:pt x="11607" y="69271"/>
                        <a:pt x="13226" y="69843"/>
                        <a:pt x="15036" y="70224"/>
                      </a:cubicBezTo>
                      <a:cubicBezTo>
                        <a:pt x="15893" y="71176"/>
                        <a:pt x="16845" y="72129"/>
                        <a:pt x="17798" y="72986"/>
                      </a:cubicBezTo>
                      <a:cubicBezTo>
                        <a:pt x="27990" y="81654"/>
                        <a:pt x="40944" y="84321"/>
                        <a:pt x="53993" y="81273"/>
                      </a:cubicBezTo>
                      <a:cubicBezTo>
                        <a:pt x="64947" y="78701"/>
                        <a:pt x="75519" y="71176"/>
                        <a:pt x="80853" y="61270"/>
                      </a:cubicBezTo>
                      <a:cubicBezTo>
                        <a:pt x="87426" y="48792"/>
                        <a:pt x="86759" y="33648"/>
                        <a:pt x="79425" y="21646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" name="Freeform: Shape 601">
                  <a:extLst>
                    <a:ext uri="{FF2B5EF4-FFF2-40B4-BE49-F238E27FC236}">
                      <a16:creationId xmlns:a16="http://schemas.microsoft.com/office/drawing/2014/main" xmlns="" id="{182A92F4-F483-4BFB-B195-C1673DBD2AE0}"/>
                    </a:ext>
                  </a:extLst>
                </p:cNvPr>
                <p:cNvSpPr/>
                <p:nvPr/>
              </p:nvSpPr>
              <p:spPr>
                <a:xfrm>
                  <a:off x="5612117" y="2949975"/>
                  <a:ext cx="35075" cy="37933"/>
                </a:xfrm>
                <a:custGeom>
                  <a:avLst/>
                  <a:gdLst>
                    <a:gd name="connsiteX0" fmla="*/ 29920 w 35075"/>
                    <a:gd name="connsiteY0" fmla="*/ 5155 h 37933"/>
                    <a:gd name="connsiteX1" fmla="*/ 24301 w 35075"/>
                    <a:gd name="connsiteY1" fmla="*/ 1536 h 37933"/>
                    <a:gd name="connsiteX2" fmla="*/ 17538 w 35075"/>
                    <a:gd name="connsiteY2" fmla="*/ 12 h 37933"/>
                    <a:gd name="connsiteX3" fmla="*/ 12871 w 35075"/>
                    <a:gd name="connsiteY3" fmla="*/ 679 h 37933"/>
                    <a:gd name="connsiteX4" fmla="*/ 5155 w 35075"/>
                    <a:gd name="connsiteY4" fmla="*/ 5155 h 37933"/>
                    <a:gd name="connsiteX5" fmla="*/ 2393 w 35075"/>
                    <a:gd name="connsiteY5" fmla="*/ 8680 h 37933"/>
                    <a:gd name="connsiteX6" fmla="*/ 12 w 35075"/>
                    <a:gd name="connsiteY6" fmla="*/ 17538 h 37933"/>
                    <a:gd name="connsiteX7" fmla="*/ 12 w 35075"/>
                    <a:gd name="connsiteY7" fmla="*/ 20395 h 37933"/>
                    <a:gd name="connsiteX8" fmla="*/ 1536 w 35075"/>
                    <a:gd name="connsiteY8" fmla="*/ 27158 h 37933"/>
                    <a:gd name="connsiteX9" fmla="*/ 5155 w 35075"/>
                    <a:gd name="connsiteY9" fmla="*/ 32778 h 37933"/>
                    <a:gd name="connsiteX10" fmla="*/ 10775 w 35075"/>
                    <a:gd name="connsiteY10" fmla="*/ 36397 h 37933"/>
                    <a:gd name="connsiteX11" fmla="*/ 17538 w 35075"/>
                    <a:gd name="connsiteY11" fmla="*/ 37921 h 37933"/>
                    <a:gd name="connsiteX12" fmla="*/ 22205 w 35075"/>
                    <a:gd name="connsiteY12" fmla="*/ 37255 h 37933"/>
                    <a:gd name="connsiteX13" fmla="*/ 29920 w 35075"/>
                    <a:gd name="connsiteY13" fmla="*/ 32778 h 37933"/>
                    <a:gd name="connsiteX14" fmla="*/ 32683 w 35075"/>
                    <a:gd name="connsiteY14" fmla="*/ 29254 h 37933"/>
                    <a:gd name="connsiteX15" fmla="*/ 35064 w 35075"/>
                    <a:gd name="connsiteY15" fmla="*/ 20395 h 37933"/>
                    <a:gd name="connsiteX16" fmla="*/ 35064 w 35075"/>
                    <a:gd name="connsiteY16" fmla="*/ 17538 h 37933"/>
                    <a:gd name="connsiteX17" fmla="*/ 33540 w 35075"/>
                    <a:gd name="connsiteY17" fmla="*/ 10775 h 37933"/>
                    <a:gd name="connsiteX18" fmla="*/ 29920 w 35075"/>
                    <a:gd name="connsiteY18" fmla="*/ 5155 h 37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075" h="37933">
                      <a:moveTo>
                        <a:pt x="29920" y="5155"/>
                      </a:moveTo>
                      <a:cubicBezTo>
                        <a:pt x="28301" y="3441"/>
                        <a:pt x="26491" y="2203"/>
                        <a:pt x="24301" y="1536"/>
                      </a:cubicBezTo>
                      <a:cubicBezTo>
                        <a:pt x="22205" y="393"/>
                        <a:pt x="20014" y="-83"/>
                        <a:pt x="17538" y="12"/>
                      </a:cubicBezTo>
                      <a:cubicBezTo>
                        <a:pt x="16014" y="202"/>
                        <a:pt x="14395" y="393"/>
                        <a:pt x="12871" y="679"/>
                      </a:cubicBezTo>
                      <a:cubicBezTo>
                        <a:pt x="9918" y="1536"/>
                        <a:pt x="7346" y="2965"/>
                        <a:pt x="5155" y="5155"/>
                      </a:cubicBezTo>
                      <a:cubicBezTo>
                        <a:pt x="4203" y="6298"/>
                        <a:pt x="3346" y="7537"/>
                        <a:pt x="2393" y="8680"/>
                      </a:cubicBezTo>
                      <a:cubicBezTo>
                        <a:pt x="774" y="11442"/>
                        <a:pt x="12" y="14395"/>
                        <a:pt x="12" y="17538"/>
                      </a:cubicBezTo>
                      <a:cubicBezTo>
                        <a:pt x="12" y="18490"/>
                        <a:pt x="12" y="19443"/>
                        <a:pt x="12" y="20395"/>
                      </a:cubicBezTo>
                      <a:cubicBezTo>
                        <a:pt x="-83" y="22777"/>
                        <a:pt x="393" y="25063"/>
                        <a:pt x="1536" y="27158"/>
                      </a:cubicBezTo>
                      <a:cubicBezTo>
                        <a:pt x="2203" y="29349"/>
                        <a:pt x="3441" y="31159"/>
                        <a:pt x="5155" y="32778"/>
                      </a:cubicBezTo>
                      <a:cubicBezTo>
                        <a:pt x="6775" y="34492"/>
                        <a:pt x="8584" y="35731"/>
                        <a:pt x="10775" y="36397"/>
                      </a:cubicBezTo>
                      <a:cubicBezTo>
                        <a:pt x="12871" y="37540"/>
                        <a:pt x="15061" y="38017"/>
                        <a:pt x="17538" y="37921"/>
                      </a:cubicBezTo>
                      <a:cubicBezTo>
                        <a:pt x="19062" y="37731"/>
                        <a:pt x="20681" y="37540"/>
                        <a:pt x="22205" y="37255"/>
                      </a:cubicBezTo>
                      <a:cubicBezTo>
                        <a:pt x="25158" y="36397"/>
                        <a:pt x="27730" y="34969"/>
                        <a:pt x="29920" y="32778"/>
                      </a:cubicBezTo>
                      <a:cubicBezTo>
                        <a:pt x="30873" y="31635"/>
                        <a:pt x="31730" y="30397"/>
                        <a:pt x="32683" y="29254"/>
                      </a:cubicBezTo>
                      <a:cubicBezTo>
                        <a:pt x="34302" y="26491"/>
                        <a:pt x="35064" y="23539"/>
                        <a:pt x="35064" y="20395"/>
                      </a:cubicBezTo>
                      <a:cubicBezTo>
                        <a:pt x="35064" y="19443"/>
                        <a:pt x="35064" y="18490"/>
                        <a:pt x="35064" y="17538"/>
                      </a:cubicBezTo>
                      <a:cubicBezTo>
                        <a:pt x="35159" y="15157"/>
                        <a:pt x="34683" y="12871"/>
                        <a:pt x="33540" y="10775"/>
                      </a:cubicBezTo>
                      <a:cubicBezTo>
                        <a:pt x="32778" y="8584"/>
                        <a:pt x="31635" y="6775"/>
                        <a:pt x="29920" y="5155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" name="Freeform: Shape 602">
                  <a:extLst>
                    <a:ext uri="{FF2B5EF4-FFF2-40B4-BE49-F238E27FC236}">
                      <a16:creationId xmlns:a16="http://schemas.microsoft.com/office/drawing/2014/main" xmlns="" id="{95FFE98E-E426-4ACC-9396-976503F68F4C}"/>
                    </a:ext>
                  </a:extLst>
                </p:cNvPr>
                <p:cNvSpPr/>
                <p:nvPr/>
              </p:nvSpPr>
              <p:spPr>
                <a:xfrm>
                  <a:off x="5484613" y="2884551"/>
                  <a:ext cx="47696" cy="43243"/>
                </a:xfrm>
                <a:custGeom>
                  <a:avLst/>
                  <a:gdLst>
                    <a:gd name="connsiteX0" fmla="*/ 46934 w 47696"/>
                    <a:gd name="connsiteY0" fmla="*/ 20574 h 43243"/>
                    <a:gd name="connsiteX1" fmla="*/ 47030 w 47696"/>
                    <a:gd name="connsiteY1" fmla="*/ 19622 h 43243"/>
                    <a:gd name="connsiteX2" fmla="*/ 46744 w 47696"/>
                    <a:gd name="connsiteY2" fmla="*/ 16859 h 43243"/>
                    <a:gd name="connsiteX3" fmla="*/ 46458 w 47696"/>
                    <a:gd name="connsiteY3" fmla="*/ 14573 h 43243"/>
                    <a:gd name="connsiteX4" fmla="*/ 44648 w 47696"/>
                    <a:gd name="connsiteY4" fmla="*/ 10382 h 43243"/>
                    <a:gd name="connsiteX5" fmla="*/ 43315 w 47696"/>
                    <a:gd name="connsiteY5" fmla="*/ 8572 h 43243"/>
                    <a:gd name="connsiteX6" fmla="*/ 41886 w 47696"/>
                    <a:gd name="connsiteY6" fmla="*/ 6668 h 43243"/>
                    <a:gd name="connsiteX7" fmla="*/ 41600 w 47696"/>
                    <a:gd name="connsiteY7" fmla="*/ 6382 h 43243"/>
                    <a:gd name="connsiteX8" fmla="*/ 37886 w 47696"/>
                    <a:gd name="connsiteY8" fmla="*/ 3429 h 43243"/>
                    <a:gd name="connsiteX9" fmla="*/ 37505 w 47696"/>
                    <a:gd name="connsiteY9" fmla="*/ 3143 h 43243"/>
                    <a:gd name="connsiteX10" fmla="*/ 34838 w 47696"/>
                    <a:gd name="connsiteY10" fmla="*/ 1905 h 43243"/>
                    <a:gd name="connsiteX11" fmla="*/ 32075 w 47696"/>
                    <a:gd name="connsiteY11" fmla="*/ 762 h 43243"/>
                    <a:gd name="connsiteX12" fmla="*/ 29408 w 47696"/>
                    <a:gd name="connsiteY12" fmla="*/ 381 h 43243"/>
                    <a:gd name="connsiteX13" fmla="*/ 26741 w 47696"/>
                    <a:gd name="connsiteY13" fmla="*/ 0 h 43243"/>
                    <a:gd name="connsiteX14" fmla="*/ 25884 w 47696"/>
                    <a:gd name="connsiteY14" fmla="*/ 0 h 43243"/>
                    <a:gd name="connsiteX15" fmla="*/ 21026 w 47696"/>
                    <a:gd name="connsiteY15" fmla="*/ 667 h 43243"/>
                    <a:gd name="connsiteX16" fmla="*/ 20645 w 47696"/>
                    <a:gd name="connsiteY16" fmla="*/ 762 h 43243"/>
                    <a:gd name="connsiteX17" fmla="*/ 19788 w 47696"/>
                    <a:gd name="connsiteY17" fmla="*/ 1048 h 43243"/>
                    <a:gd name="connsiteX18" fmla="*/ 15026 w 47696"/>
                    <a:gd name="connsiteY18" fmla="*/ 3048 h 43243"/>
                    <a:gd name="connsiteX19" fmla="*/ 14264 w 47696"/>
                    <a:gd name="connsiteY19" fmla="*/ 3429 h 43243"/>
                    <a:gd name="connsiteX20" fmla="*/ 13597 w 47696"/>
                    <a:gd name="connsiteY20" fmla="*/ 3905 h 43243"/>
                    <a:gd name="connsiteX21" fmla="*/ 11882 w 47696"/>
                    <a:gd name="connsiteY21" fmla="*/ 5239 h 43243"/>
                    <a:gd name="connsiteX22" fmla="*/ 11120 w 47696"/>
                    <a:gd name="connsiteY22" fmla="*/ 5524 h 43243"/>
                    <a:gd name="connsiteX23" fmla="*/ 10263 w 47696"/>
                    <a:gd name="connsiteY23" fmla="*/ 6001 h 43243"/>
                    <a:gd name="connsiteX24" fmla="*/ 6453 w 47696"/>
                    <a:gd name="connsiteY24" fmla="*/ 8954 h 43243"/>
                    <a:gd name="connsiteX25" fmla="*/ 6072 w 47696"/>
                    <a:gd name="connsiteY25" fmla="*/ 9334 h 43243"/>
                    <a:gd name="connsiteX26" fmla="*/ 5786 w 47696"/>
                    <a:gd name="connsiteY26" fmla="*/ 9716 h 43243"/>
                    <a:gd name="connsiteX27" fmla="*/ 2834 w 47696"/>
                    <a:gd name="connsiteY27" fmla="*/ 13525 h 43243"/>
                    <a:gd name="connsiteX28" fmla="*/ 2548 w 47696"/>
                    <a:gd name="connsiteY28" fmla="*/ 14002 h 43243"/>
                    <a:gd name="connsiteX29" fmla="*/ 643 w 47696"/>
                    <a:gd name="connsiteY29" fmla="*/ 18574 h 43243"/>
                    <a:gd name="connsiteX30" fmla="*/ 643 w 47696"/>
                    <a:gd name="connsiteY30" fmla="*/ 27908 h 43243"/>
                    <a:gd name="connsiteX31" fmla="*/ 5120 w 47696"/>
                    <a:gd name="connsiteY31" fmla="*/ 35624 h 43243"/>
                    <a:gd name="connsiteX32" fmla="*/ 5691 w 47696"/>
                    <a:gd name="connsiteY32" fmla="*/ 36195 h 43243"/>
                    <a:gd name="connsiteX33" fmla="*/ 9406 w 47696"/>
                    <a:gd name="connsiteY33" fmla="*/ 39148 h 43243"/>
                    <a:gd name="connsiteX34" fmla="*/ 9406 w 47696"/>
                    <a:gd name="connsiteY34" fmla="*/ 39148 h 43243"/>
                    <a:gd name="connsiteX35" fmla="*/ 9596 w 47696"/>
                    <a:gd name="connsiteY35" fmla="*/ 39338 h 43243"/>
                    <a:gd name="connsiteX36" fmla="*/ 15502 w 47696"/>
                    <a:gd name="connsiteY36" fmla="*/ 42481 h 43243"/>
                    <a:gd name="connsiteX37" fmla="*/ 22455 w 47696"/>
                    <a:gd name="connsiteY37" fmla="*/ 42767 h 43243"/>
                    <a:gd name="connsiteX38" fmla="*/ 23122 w 47696"/>
                    <a:gd name="connsiteY38" fmla="*/ 42672 h 43243"/>
                    <a:gd name="connsiteX39" fmla="*/ 25313 w 47696"/>
                    <a:gd name="connsiteY39" fmla="*/ 42386 h 43243"/>
                    <a:gd name="connsiteX40" fmla="*/ 30170 w 47696"/>
                    <a:gd name="connsiteY40" fmla="*/ 43244 h 43243"/>
                    <a:gd name="connsiteX41" fmla="*/ 34838 w 47696"/>
                    <a:gd name="connsiteY41" fmla="*/ 42577 h 43243"/>
                    <a:gd name="connsiteX42" fmla="*/ 42553 w 47696"/>
                    <a:gd name="connsiteY42" fmla="*/ 38100 h 43243"/>
                    <a:gd name="connsiteX43" fmla="*/ 45315 w 47696"/>
                    <a:gd name="connsiteY43" fmla="*/ 34576 h 43243"/>
                    <a:gd name="connsiteX44" fmla="*/ 47696 w 47696"/>
                    <a:gd name="connsiteY44" fmla="*/ 25718 h 43243"/>
                    <a:gd name="connsiteX45" fmla="*/ 47696 w 47696"/>
                    <a:gd name="connsiteY45" fmla="*/ 25241 h 43243"/>
                    <a:gd name="connsiteX46" fmla="*/ 46934 w 47696"/>
                    <a:gd name="connsiteY46" fmla="*/ 20574 h 4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7696" h="43243">
                      <a:moveTo>
                        <a:pt x="46934" y="20574"/>
                      </a:moveTo>
                      <a:cubicBezTo>
                        <a:pt x="46934" y="20288"/>
                        <a:pt x="47030" y="19907"/>
                        <a:pt x="47030" y="19622"/>
                      </a:cubicBezTo>
                      <a:cubicBezTo>
                        <a:pt x="47125" y="18669"/>
                        <a:pt x="46934" y="18193"/>
                        <a:pt x="46744" y="16859"/>
                      </a:cubicBezTo>
                      <a:cubicBezTo>
                        <a:pt x="46649" y="16097"/>
                        <a:pt x="46553" y="15335"/>
                        <a:pt x="46458" y="14573"/>
                      </a:cubicBezTo>
                      <a:cubicBezTo>
                        <a:pt x="45887" y="13145"/>
                        <a:pt x="45315" y="11811"/>
                        <a:pt x="44648" y="10382"/>
                      </a:cubicBezTo>
                      <a:cubicBezTo>
                        <a:pt x="44172" y="9811"/>
                        <a:pt x="43696" y="9239"/>
                        <a:pt x="43315" y="8572"/>
                      </a:cubicBezTo>
                      <a:cubicBezTo>
                        <a:pt x="42839" y="7906"/>
                        <a:pt x="42362" y="7239"/>
                        <a:pt x="41886" y="6668"/>
                      </a:cubicBezTo>
                      <a:cubicBezTo>
                        <a:pt x="41791" y="6572"/>
                        <a:pt x="41696" y="6477"/>
                        <a:pt x="41600" y="6382"/>
                      </a:cubicBezTo>
                      <a:cubicBezTo>
                        <a:pt x="40457" y="5334"/>
                        <a:pt x="39124" y="4381"/>
                        <a:pt x="37886" y="3429"/>
                      </a:cubicBezTo>
                      <a:cubicBezTo>
                        <a:pt x="37790" y="3334"/>
                        <a:pt x="37600" y="3239"/>
                        <a:pt x="37505" y="3143"/>
                      </a:cubicBezTo>
                      <a:cubicBezTo>
                        <a:pt x="36743" y="2667"/>
                        <a:pt x="35504" y="2286"/>
                        <a:pt x="34838" y="1905"/>
                      </a:cubicBezTo>
                      <a:cubicBezTo>
                        <a:pt x="34076" y="1524"/>
                        <a:pt x="33028" y="1048"/>
                        <a:pt x="32075" y="762"/>
                      </a:cubicBezTo>
                      <a:cubicBezTo>
                        <a:pt x="31218" y="571"/>
                        <a:pt x="30075" y="476"/>
                        <a:pt x="29408" y="381"/>
                      </a:cubicBezTo>
                      <a:cubicBezTo>
                        <a:pt x="28646" y="286"/>
                        <a:pt x="27599" y="95"/>
                        <a:pt x="26741" y="0"/>
                      </a:cubicBezTo>
                      <a:cubicBezTo>
                        <a:pt x="26456" y="0"/>
                        <a:pt x="26170" y="0"/>
                        <a:pt x="25884" y="0"/>
                      </a:cubicBezTo>
                      <a:cubicBezTo>
                        <a:pt x="24265" y="95"/>
                        <a:pt x="22550" y="381"/>
                        <a:pt x="21026" y="667"/>
                      </a:cubicBezTo>
                      <a:cubicBezTo>
                        <a:pt x="20931" y="667"/>
                        <a:pt x="20741" y="667"/>
                        <a:pt x="20645" y="762"/>
                      </a:cubicBezTo>
                      <a:cubicBezTo>
                        <a:pt x="20360" y="857"/>
                        <a:pt x="20074" y="857"/>
                        <a:pt x="19788" y="1048"/>
                      </a:cubicBezTo>
                      <a:cubicBezTo>
                        <a:pt x="18169" y="1619"/>
                        <a:pt x="16550" y="2381"/>
                        <a:pt x="15026" y="3048"/>
                      </a:cubicBezTo>
                      <a:cubicBezTo>
                        <a:pt x="14740" y="3143"/>
                        <a:pt x="14454" y="3334"/>
                        <a:pt x="14264" y="3429"/>
                      </a:cubicBezTo>
                      <a:cubicBezTo>
                        <a:pt x="14073" y="3524"/>
                        <a:pt x="13787" y="3715"/>
                        <a:pt x="13597" y="3905"/>
                      </a:cubicBezTo>
                      <a:cubicBezTo>
                        <a:pt x="13025" y="4286"/>
                        <a:pt x="12454" y="4763"/>
                        <a:pt x="11882" y="5239"/>
                      </a:cubicBezTo>
                      <a:cubicBezTo>
                        <a:pt x="11597" y="5334"/>
                        <a:pt x="11406" y="5429"/>
                        <a:pt x="11120" y="5524"/>
                      </a:cubicBezTo>
                      <a:cubicBezTo>
                        <a:pt x="10835" y="5715"/>
                        <a:pt x="10549" y="5810"/>
                        <a:pt x="10263" y="6001"/>
                      </a:cubicBezTo>
                      <a:cubicBezTo>
                        <a:pt x="9025" y="6953"/>
                        <a:pt x="7596" y="7906"/>
                        <a:pt x="6453" y="8954"/>
                      </a:cubicBezTo>
                      <a:cubicBezTo>
                        <a:pt x="6358" y="9049"/>
                        <a:pt x="6167" y="9144"/>
                        <a:pt x="6072" y="9334"/>
                      </a:cubicBezTo>
                      <a:cubicBezTo>
                        <a:pt x="5977" y="9430"/>
                        <a:pt x="5882" y="9620"/>
                        <a:pt x="5786" y="9716"/>
                      </a:cubicBezTo>
                      <a:cubicBezTo>
                        <a:pt x="4834" y="10954"/>
                        <a:pt x="3691" y="12192"/>
                        <a:pt x="2834" y="13525"/>
                      </a:cubicBezTo>
                      <a:cubicBezTo>
                        <a:pt x="2738" y="13716"/>
                        <a:pt x="2643" y="13811"/>
                        <a:pt x="2548" y="14002"/>
                      </a:cubicBezTo>
                      <a:cubicBezTo>
                        <a:pt x="1786" y="15430"/>
                        <a:pt x="1214" y="17050"/>
                        <a:pt x="643" y="18574"/>
                      </a:cubicBezTo>
                      <a:cubicBezTo>
                        <a:pt x="-214" y="21717"/>
                        <a:pt x="-214" y="24765"/>
                        <a:pt x="643" y="27908"/>
                      </a:cubicBezTo>
                      <a:cubicBezTo>
                        <a:pt x="1500" y="30861"/>
                        <a:pt x="2929" y="33433"/>
                        <a:pt x="5120" y="35624"/>
                      </a:cubicBezTo>
                      <a:cubicBezTo>
                        <a:pt x="5310" y="35814"/>
                        <a:pt x="5501" y="36004"/>
                        <a:pt x="5691" y="36195"/>
                      </a:cubicBezTo>
                      <a:cubicBezTo>
                        <a:pt x="6834" y="37243"/>
                        <a:pt x="8168" y="38195"/>
                        <a:pt x="9406" y="39148"/>
                      </a:cubicBezTo>
                      <a:cubicBezTo>
                        <a:pt x="9406" y="39148"/>
                        <a:pt x="9406" y="39148"/>
                        <a:pt x="9406" y="39148"/>
                      </a:cubicBezTo>
                      <a:cubicBezTo>
                        <a:pt x="9501" y="39243"/>
                        <a:pt x="9501" y="39243"/>
                        <a:pt x="9596" y="39338"/>
                      </a:cubicBezTo>
                      <a:cubicBezTo>
                        <a:pt x="11311" y="40862"/>
                        <a:pt x="13311" y="41910"/>
                        <a:pt x="15502" y="42481"/>
                      </a:cubicBezTo>
                      <a:cubicBezTo>
                        <a:pt x="17788" y="43244"/>
                        <a:pt x="20169" y="43339"/>
                        <a:pt x="22455" y="42767"/>
                      </a:cubicBezTo>
                      <a:cubicBezTo>
                        <a:pt x="22646" y="42767"/>
                        <a:pt x="22836" y="42672"/>
                        <a:pt x="23122" y="42672"/>
                      </a:cubicBezTo>
                      <a:cubicBezTo>
                        <a:pt x="23884" y="42577"/>
                        <a:pt x="24646" y="42481"/>
                        <a:pt x="25313" y="42386"/>
                      </a:cubicBezTo>
                      <a:cubicBezTo>
                        <a:pt x="26837" y="42958"/>
                        <a:pt x="28456" y="43244"/>
                        <a:pt x="30170" y="43244"/>
                      </a:cubicBezTo>
                      <a:cubicBezTo>
                        <a:pt x="31694" y="43053"/>
                        <a:pt x="33314" y="42863"/>
                        <a:pt x="34838" y="42577"/>
                      </a:cubicBezTo>
                      <a:cubicBezTo>
                        <a:pt x="37790" y="41720"/>
                        <a:pt x="40362" y="40291"/>
                        <a:pt x="42553" y="38100"/>
                      </a:cubicBezTo>
                      <a:cubicBezTo>
                        <a:pt x="43505" y="36957"/>
                        <a:pt x="44363" y="35719"/>
                        <a:pt x="45315" y="34576"/>
                      </a:cubicBezTo>
                      <a:cubicBezTo>
                        <a:pt x="46934" y="31814"/>
                        <a:pt x="47696" y="28861"/>
                        <a:pt x="47696" y="25718"/>
                      </a:cubicBezTo>
                      <a:cubicBezTo>
                        <a:pt x="47696" y="25527"/>
                        <a:pt x="47696" y="25432"/>
                        <a:pt x="47696" y="25241"/>
                      </a:cubicBezTo>
                      <a:cubicBezTo>
                        <a:pt x="47506" y="24003"/>
                        <a:pt x="47220" y="22098"/>
                        <a:pt x="46934" y="20574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0" name="Graphic 216">
                <a:extLst>
                  <a:ext uri="{FF2B5EF4-FFF2-40B4-BE49-F238E27FC236}">
                    <a16:creationId xmlns:a16="http://schemas.microsoft.com/office/drawing/2014/main" xmlns="" id="{5D9F587C-A323-4384-9C0E-BA5BB3B3D9A3}"/>
                  </a:ext>
                </a:extLst>
              </p:cNvPr>
              <p:cNvGrpSpPr/>
              <p:nvPr/>
            </p:nvGrpSpPr>
            <p:grpSpPr>
              <a:xfrm>
                <a:off x="5204769" y="2720478"/>
                <a:ext cx="1673114" cy="1191000"/>
                <a:chOff x="5204769" y="2720478"/>
                <a:chExt cx="1673114" cy="1191000"/>
              </a:xfrm>
              <a:solidFill>
                <a:srgbClr val="33600D"/>
              </a:solidFill>
            </p:grpSpPr>
            <p:sp>
              <p:nvSpPr>
                <p:cNvPr id="86" name="Freeform: Shape 587">
                  <a:extLst>
                    <a:ext uri="{FF2B5EF4-FFF2-40B4-BE49-F238E27FC236}">
                      <a16:creationId xmlns:a16="http://schemas.microsoft.com/office/drawing/2014/main" xmlns="" id="{80F6EFA3-A9D5-4430-859D-7B85B17095EE}"/>
                    </a:ext>
                  </a:extLst>
                </p:cNvPr>
                <p:cNvSpPr/>
                <p:nvPr/>
              </p:nvSpPr>
              <p:spPr>
                <a:xfrm>
                  <a:off x="5204769" y="3088081"/>
                  <a:ext cx="493867" cy="454870"/>
                </a:xfrm>
                <a:custGeom>
                  <a:avLst/>
                  <a:gdLst>
                    <a:gd name="connsiteX0" fmla="*/ 176474 w 493867"/>
                    <a:gd name="connsiteY0" fmla="*/ 424358 h 454870"/>
                    <a:gd name="connsiteX1" fmla="*/ 158567 w 493867"/>
                    <a:gd name="connsiteY1" fmla="*/ 420738 h 454870"/>
                    <a:gd name="connsiteX2" fmla="*/ 152376 w 493867"/>
                    <a:gd name="connsiteY2" fmla="*/ 418166 h 454870"/>
                    <a:gd name="connsiteX3" fmla="*/ 157043 w 493867"/>
                    <a:gd name="connsiteY3" fmla="*/ 421691 h 454870"/>
                    <a:gd name="connsiteX4" fmla="*/ 147423 w 493867"/>
                    <a:gd name="connsiteY4" fmla="*/ 383114 h 454870"/>
                    <a:gd name="connsiteX5" fmla="*/ 165806 w 493867"/>
                    <a:gd name="connsiteY5" fmla="*/ 356825 h 454870"/>
                    <a:gd name="connsiteX6" fmla="*/ 182284 w 493867"/>
                    <a:gd name="connsiteY6" fmla="*/ 322916 h 454870"/>
                    <a:gd name="connsiteX7" fmla="*/ 187523 w 493867"/>
                    <a:gd name="connsiteY7" fmla="*/ 290912 h 454870"/>
                    <a:gd name="connsiteX8" fmla="*/ 161901 w 493867"/>
                    <a:gd name="connsiteY8" fmla="*/ 261099 h 454870"/>
                    <a:gd name="connsiteX9" fmla="*/ 134183 w 493867"/>
                    <a:gd name="connsiteY9" fmla="*/ 250907 h 454870"/>
                    <a:gd name="connsiteX10" fmla="*/ 94178 w 493867"/>
                    <a:gd name="connsiteY10" fmla="*/ 242335 h 454870"/>
                    <a:gd name="connsiteX11" fmla="*/ 56173 w 493867"/>
                    <a:gd name="connsiteY11" fmla="*/ 192233 h 454870"/>
                    <a:gd name="connsiteX12" fmla="*/ 37504 w 493867"/>
                    <a:gd name="connsiteY12" fmla="*/ 115081 h 454870"/>
                    <a:gd name="connsiteX13" fmla="*/ 73414 w 493867"/>
                    <a:gd name="connsiteY13" fmla="*/ 53740 h 454870"/>
                    <a:gd name="connsiteX14" fmla="*/ 135898 w 493867"/>
                    <a:gd name="connsiteY14" fmla="*/ 32785 h 454870"/>
                    <a:gd name="connsiteX15" fmla="*/ 143232 w 493867"/>
                    <a:gd name="connsiteY15" fmla="*/ 36023 h 454870"/>
                    <a:gd name="connsiteX16" fmla="*/ 141136 w 493867"/>
                    <a:gd name="connsiteY16" fmla="*/ 35261 h 454870"/>
                    <a:gd name="connsiteX17" fmla="*/ 152566 w 493867"/>
                    <a:gd name="connsiteY17" fmla="*/ 49644 h 454870"/>
                    <a:gd name="connsiteX18" fmla="*/ 174569 w 493867"/>
                    <a:gd name="connsiteY18" fmla="*/ 81362 h 454870"/>
                    <a:gd name="connsiteX19" fmla="*/ 204954 w 493867"/>
                    <a:gd name="connsiteY19" fmla="*/ 110223 h 454870"/>
                    <a:gd name="connsiteX20" fmla="*/ 236672 w 493867"/>
                    <a:gd name="connsiteY20" fmla="*/ 122415 h 454870"/>
                    <a:gd name="connsiteX21" fmla="*/ 260008 w 493867"/>
                    <a:gd name="connsiteY21" fmla="*/ 107651 h 454870"/>
                    <a:gd name="connsiteX22" fmla="*/ 296299 w 493867"/>
                    <a:gd name="connsiteY22" fmla="*/ 92792 h 454870"/>
                    <a:gd name="connsiteX23" fmla="*/ 363164 w 493867"/>
                    <a:gd name="connsiteY23" fmla="*/ 65265 h 454870"/>
                    <a:gd name="connsiteX24" fmla="*/ 366212 w 493867"/>
                    <a:gd name="connsiteY24" fmla="*/ 62884 h 454870"/>
                    <a:gd name="connsiteX25" fmla="*/ 366974 w 493867"/>
                    <a:gd name="connsiteY25" fmla="*/ 64884 h 454870"/>
                    <a:gd name="connsiteX26" fmla="*/ 378595 w 493867"/>
                    <a:gd name="connsiteY26" fmla="*/ 78029 h 454870"/>
                    <a:gd name="connsiteX27" fmla="*/ 406979 w 493867"/>
                    <a:gd name="connsiteY27" fmla="*/ 110128 h 454870"/>
                    <a:gd name="connsiteX28" fmla="*/ 447175 w 493867"/>
                    <a:gd name="connsiteY28" fmla="*/ 168611 h 454870"/>
                    <a:gd name="connsiteX29" fmla="*/ 420314 w 493867"/>
                    <a:gd name="connsiteY29" fmla="*/ 315201 h 454870"/>
                    <a:gd name="connsiteX30" fmla="*/ 361926 w 493867"/>
                    <a:gd name="connsiteY30" fmla="*/ 366827 h 454870"/>
                    <a:gd name="connsiteX31" fmla="*/ 276963 w 493867"/>
                    <a:gd name="connsiteY31" fmla="*/ 381209 h 454870"/>
                    <a:gd name="connsiteX32" fmla="*/ 243244 w 493867"/>
                    <a:gd name="connsiteY32" fmla="*/ 376066 h 454870"/>
                    <a:gd name="connsiteX33" fmla="*/ 225909 w 493867"/>
                    <a:gd name="connsiteY33" fmla="*/ 400545 h 454870"/>
                    <a:gd name="connsiteX34" fmla="*/ 176474 w 493867"/>
                    <a:gd name="connsiteY34" fmla="*/ 424358 h 454870"/>
                    <a:gd name="connsiteX35" fmla="*/ 186666 w 493867"/>
                    <a:gd name="connsiteY35" fmla="*/ 438359 h 454870"/>
                    <a:gd name="connsiteX36" fmla="*/ 211526 w 493867"/>
                    <a:gd name="connsiteY36" fmla="*/ 454171 h 454870"/>
                    <a:gd name="connsiteX37" fmla="*/ 258294 w 493867"/>
                    <a:gd name="connsiteY37" fmla="*/ 441788 h 454870"/>
                    <a:gd name="connsiteX38" fmla="*/ 266676 w 493867"/>
                    <a:gd name="connsiteY38" fmla="*/ 416452 h 454870"/>
                    <a:gd name="connsiteX39" fmla="*/ 291822 w 493867"/>
                    <a:gd name="connsiteY39" fmla="*/ 404927 h 454870"/>
                    <a:gd name="connsiteX40" fmla="*/ 324683 w 493867"/>
                    <a:gd name="connsiteY40" fmla="*/ 414547 h 454870"/>
                    <a:gd name="connsiteX41" fmla="*/ 359830 w 493867"/>
                    <a:gd name="connsiteY41" fmla="*/ 410546 h 454870"/>
                    <a:gd name="connsiteX42" fmla="*/ 425553 w 493867"/>
                    <a:gd name="connsiteY42" fmla="*/ 382067 h 454870"/>
                    <a:gd name="connsiteX43" fmla="*/ 466987 w 493867"/>
                    <a:gd name="connsiteY43" fmla="*/ 326917 h 454870"/>
                    <a:gd name="connsiteX44" fmla="*/ 492704 w 493867"/>
                    <a:gd name="connsiteY44" fmla="*/ 254717 h 454870"/>
                    <a:gd name="connsiteX45" fmla="*/ 442317 w 493867"/>
                    <a:gd name="connsiteY45" fmla="*/ 132226 h 454870"/>
                    <a:gd name="connsiteX46" fmla="*/ 393549 w 493867"/>
                    <a:gd name="connsiteY46" fmla="*/ 76981 h 454870"/>
                    <a:gd name="connsiteX47" fmla="*/ 330208 w 493867"/>
                    <a:gd name="connsiteY47" fmla="*/ 35738 h 454870"/>
                    <a:gd name="connsiteX48" fmla="*/ 267819 w 493867"/>
                    <a:gd name="connsiteY48" fmla="*/ 58693 h 454870"/>
                    <a:gd name="connsiteX49" fmla="*/ 237053 w 493867"/>
                    <a:gd name="connsiteY49" fmla="*/ 72695 h 454870"/>
                    <a:gd name="connsiteX50" fmla="*/ 206764 w 493867"/>
                    <a:gd name="connsiteY50" fmla="*/ 89459 h 454870"/>
                    <a:gd name="connsiteX51" fmla="*/ 200382 w 493867"/>
                    <a:gd name="connsiteY51" fmla="*/ 92697 h 454870"/>
                    <a:gd name="connsiteX52" fmla="*/ 212098 w 493867"/>
                    <a:gd name="connsiteY52" fmla="*/ 106413 h 454870"/>
                    <a:gd name="connsiteX53" fmla="*/ 202858 w 493867"/>
                    <a:gd name="connsiteY53" fmla="*/ 93554 h 454870"/>
                    <a:gd name="connsiteX54" fmla="*/ 181808 w 493867"/>
                    <a:gd name="connsiteY54" fmla="*/ 63741 h 454870"/>
                    <a:gd name="connsiteX55" fmla="*/ 121324 w 493867"/>
                    <a:gd name="connsiteY55" fmla="*/ 11735 h 454870"/>
                    <a:gd name="connsiteX56" fmla="*/ 62079 w 493867"/>
                    <a:gd name="connsiteY56" fmla="*/ 3924 h 454870"/>
                    <a:gd name="connsiteX57" fmla="*/ 14168 w 493867"/>
                    <a:gd name="connsiteY57" fmla="*/ 52978 h 454870"/>
                    <a:gd name="connsiteX58" fmla="*/ 39028 w 493867"/>
                    <a:gd name="connsiteY58" fmla="*/ 198806 h 454870"/>
                    <a:gd name="connsiteX59" fmla="*/ 104941 w 493867"/>
                    <a:gd name="connsiteY59" fmla="*/ 259956 h 454870"/>
                    <a:gd name="connsiteX60" fmla="*/ 140946 w 493867"/>
                    <a:gd name="connsiteY60" fmla="*/ 276815 h 454870"/>
                    <a:gd name="connsiteX61" fmla="*/ 159710 w 493867"/>
                    <a:gd name="connsiteY61" fmla="*/ 280435 h 454870"/>
                    <a:gd name="connsiteX62" fmla="*/ 167616 w 493867"/>
                    <a:gd name="connsiteY62" fmla="*/ 280721 h 454870"/>
                    <a:gd name="connsiteX63" fmla="*/ 168854 w 493867"/>
                    <a:gd name="connsiteY63" fmla="*/ 275672 h 454870"/>
                    <a:gd name="connsiteX64" fmla="*/ 148661 w 493867"/>
                    <a:gd name="connsiteY64" fmla="*/ 257765 h 454870"/>
                    <a:gd name="connsiteX65" fmla="*/ 145518 w 493867"/>
                    <a:gd name="connsiteY65" fmla="*/ 291865 h 454870"/>
                    <a:gd name="connsiteX66" fmla="*/ 131707 w 493867"/>
                    <a:gd name="connsiteY66" fmla="*/ 322631 h 454870"/>
                    <a:gd name="connsiteX67" fmla="*/ 110085 w 493867"/>
                    <a:gd name="connsiteY67" fmla="*/ 378447 h 454870"/>
                    <a:gd name="connsiteX68" fmla="*/ 151519 w 493867"/>
                    <a:gd name="connsiteY68" fmla="*/ 427120 h 454870"/>
                    <a:gd name="connsiteX69" fmla="*/ 211717 w 493867"/>
                    <a:gd name="connsiteY69" fmla="*/ 453980 h 454870"/>
                    <a:gd name="connsiteX70" fmla="*/ 201525 w 493867"/>
                    <a:gd name="connsiteY70" fmla="*/ 439979 h 454870"/>
                    <a:gd name="connsiteX71" fmla="*/ 176474 w 493867"/>
                    <a:gd name="connsiteY71" fmla="*/ 424358 h 454870"/>
                    <a:gd name="connsiteX72" fmla="*/ 176474 w 493867"/>
                    <a:gd name="connsiteY72" fmla="*/ 424358 h 45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493867" h="454870">
                      <a:moveTo>
                        <a:pt x="176474" y="424358"/>
                      </a:moveTo>
                      <a:cubicBezTo>
                        <a:pt x="170283" y="423786"/>
                        <a:pt x="164377" y="422834"/>
                        <a:pt x="158567" y="420738"/>
                      </a:cubicBezTo>
                      <a:cubicBezTo>
                        <a:pt x="157519" y="420357"/>
                        <a:pt x="153043" y="417976"/>
                        <a:pt x="152376" y="418166"/>
                      </a:cubicBezTo>
                      <a:cubicBezTo>
                        <a:pt x="153900" y="417785"/>
                        <a:pt x="160377" y="427215"/>
                        <a:pt x="157043" y="421691"/>
                      </a:cubicBezTo>
                      <a:cubicBezTo>
                        <a:pt x="149709" y="409403"/>
                        <a:pt x="141422" y="398069"/>
                        <a:pt x="147423" y="383114"/>
                      </a:cubicBezTo>
                      <a:cubicBezTo>
                        <a:pt x="151423" y="373208"/>
                        <a:pt x="159805" y="365493"/>
                        <a:pt x="165806" y="356825"/>
                      </a:cubicBezTo>
                      <a:cubicBezTo>
                        <a:pt x="173045" y="346443"/>
                        <a:pt x="178570" y="335013"/>
                        <a:pt x="182284" y="322916"/>
                      </a:cubicBezTo>
                      <a:cubicBezTo>
                        <a:pt x="185332" y="313010"/>
                        <a:pt x="188285" y="301390"/>
                        <a:pt x="187523" y="290912"/>
                      </a:cubicBezTo>
                      <a:cubicBezTo>
                        <a:pt x="186571" y="277482"/>
                        <a:pt x="171807" y="268052"/>
                        <a:pt x="161901" y="261099"/>
                      </a:cubicBezTo>
                      <a:cubicBezTo>
                        <a:pt x="152662" y="254527"/>
                        <a:pt x="145423" y="251003"/>
                        <a:pt x="134183" y="250907"/>
                      </a:cubicBezTo>
                      <a:cubicBezTo>
                        <a:pt x="120277" y="250907"/>
                        <a:pt x="106751" y="248621"/>
                        <a:pt x="94178" y="242335"/>
                      </a:cubicBezTo>
                      <a:cubicBezTo>
                        <a:pt x="78367" y="234429"/>
                        <a:pt x="65127" y="209093"/>
                        <a:pt x="56173" y="192233"/>
                      </a:cubicBezTo>
                      <a:cubicBezTo>
                        <a:pt x="43791" y="168897"/>
                        <a:pt x="32742" y="141941"/>
                        <a:pt x="37504" y="115081"/>
                      </a:cubicBezTo>
                      <a:cubicBezTo>
                        <a:pt x="41695" y="91364"/>
                        <a:pt x="57793" y="71266"/>
                        <a:pt x="73414" y="53740"/>
                      </a:cubicBezTo>
                      <a:cubicBezTo>
                        <a:pt x="89987" y="34976"/>
                        <a:pt x="110847" y="23927"/>
                        <a:pt x="135898" y="32785"/>
                      </a:cubicBezTo>
                      <a:cubicBezTo>
                        <a:pt x="136945" y="33166"/>
                        <a:pt x="143232" y="35071"/>
                        <a:pt x="143232" y="36023"/>
                      </a:cubicBezTo>
                      <a:cubicBezTo>
                        <a:pt x="143137" y="37262"/>
                        <a:pt x="135421" y="27356"/>
                        <a:pt x="141136" y="35261"/>
                      </a:cubicBezTo>
                      <a:cubicBezTo>
                        <a:pt x="144756" y="40214"/>
                        <a:pt x="148947" y="44691"/>
                        <a:pt x="152566" y="49644"/>
                      </a:cubicBezTo>
                      <a:cubicBezTo>
                        <a:pt x="160091" y="60026"/>
                        <a:pt x="166854" y="71075"/>
                        <a:pt x="174569" y="81362"/>
                      </a:cubicBezTo>
                      <a:cubicBezTo>
                        <a:pt x="183046" y="92602"/>
                        <a:pt x="193524" y="102032"/>
                        <a:pt x="204954" y="110223"/>
                      </a:cubicBezTo>
                      <a:cubicBezTo>
                        <a:pt x="213431" y="116224"/>
                        <a:pt x="225433" y="125368"/>
                        <a:pt x="236672" y="122415"/>
                      </a:cubicBezTo>
                      <a:cubicBezTo>
                        <a:pt x="245340" y="120129"/>
                        <a:pt x="252007" y="111652"/>
                        <a:pt x="260008" y="107651"/>
                      </a:cubicBezTo>
                      <a:cubicBezTo>
                        <a:pt x="271724" y="101841"/>
                        <a:pt x="284678" y="98888"/>
                        <a:pt x="296299" y="92792"/>
                      </a:cubicBezTo>
                      <a:cubicBezTo>
                        <a:pt x="317444" y="81839"/>
                        <a:pt x="337732" y="63455"/>
                        <a:pt x="363164" y="65265"/>
                      </a:cubicBezTo>
                      <a:cubicBezTo>
                        <a:pt x="367831" y="65551"/>
                        <a:pt x="374213" y="69551"/>
                        <a:pt x="366212" y="62884"/>
                      </a:cubicBezTo>
                      <a:cubicBezTo>
                        <a:pt x="356401" y="54788"/>
                        <a:pt x="365164" y="62884"/>
                        <a:pt x="366974" y="64884"/>
                      </a:cubicBezTo>
                      <a:cubicBezTo>
                        <a:pt x="370879" y="69266"/>
                        <a:pt x="374689" y="73647"/>
                        <a:pt x="378595" y="78029"/>
                      </a:cubicBezTo>
                      <a:cubicBezTo>
                        <a:pt x="388024" y="88697"/>
                        <a:pt x="397549" y="99365"/>
                        <a:pt x="406979" y="110128"/>
                      </a:cubicBezTo>
                      <a:cubicBezTo>
                        <a:pt x="422505" y="127940"/>
                        <a:pt x="437840" y="146704"/>
                        <a:pt x="447175" y="168611"/>
                      </a:cubicBezTo>
                      <a:cubicBezTo>
                        <a:pt x="468225" y="218046"/>
                        <a:pt x="444793" y="271386"/>
                        <a:pt x="420314" y="315201"/>
                      </a:cubicBezTo>
                      <a:cubicBezTo>
                        <a:pt x="406693" y="339585"/>
                        <a:pt x="387453" y="355778"/>
                        <a:pt x="361926" y="366827"/>
                      </a:cubicBezTo>
                      <a:cubicBezTo>
                        <a:pt x="335161" y="378352"/>
                        <a:pt x="305824" y="391115"/>
                        <a:pt x="276963" y="381209"/>
                      </a:cubicBezTo>
                      <a:cubicBezTo>
                        <a:pt x="266009" y="377495"/>
                        <a:pt x="254960" y="373018"/>
                        <a:pt x="243244" y="376066"/>
                      </a:cubicBezTo>
                      <a:cubicBezTo>
                        <a:pt x="230290" y="379400"/>
                        <a:pt x="228290" y="388829"/>
                        <a:pt x="225909" y="400545"/>
                      </a:cubicBezTo>
                      <a:cubicBezTo>
                        <a:pt x="221623" y="422167"/>
                        <a:pt x="195619" y="427025"/>
                        <a:pt x="176474" y="424358"/>
                      </a:cubicBezTo>
                      <a:cubicBezTo>
                        <a:pt x="171521" y="423691"/>
                        <a:pt x="185999" y="437693"/>
                        <a:pt x="186666" y="438359"/>
                      </a:cubicBezTo>
                      <a:cubicBezTo>
                        <a:pt x="193143" y="443789"/>
                        <a:pt x="202573" y="452837"/>
                        <a:pt x="211526" y="454171"/>
                      </a:cubicBezTo>
                      <a:cubicBezTo>
                        <a:pt x="226671" y="456266"/>
                        <a:pt x="247531" y="454076"/>
                        <a:pt x="258294" y="441788"/>
                      </a:cubicBezTo>
                      <a:cubicBezTo>
                        <a:pt x="264771" y="434359"/>
                        <a:pt x="262866" y="424834"/>
                        <a:pt x="266676" y="416452"/>
                      </a:cubicBezTo>
                      <a:cubicBezTo>
                        <a:pt x="271057" y="406546"/>
                        <a:pt x="281725" y="403593"/>
                        <a:pt x="291822" y="404927"/>
                      </a:cubicBezTo>
                      <a:cubicBezTo>
                        <a:pt x="303157" y="406451"/>
                        <a:pt x="313444" y="412642"/>
                        <a:pt x="324683" y="414547"/>
                      </a:cubicBezTo>
                      <a:cubicBezTo>
                        <a:pt x="336494" y="416547"/>
                        <a:pt x="348496" y="413975"/>
                        <a:pt x="359830" y="410546"/>
                      </a:cubicBezTo>
                      <a:cubicBezTo>
                        <a:pt x="382309" y="403784"/>
                        <a:pt x="406217" y="395592"/>
                        <a:pt x="425553" y="382067"/>
                      </a:cubicBezTo>
                      <a:cubicBezTo>
                        <a:pt x="445174" y="368351"/>
                        <a:pt x="456890" y="348158"/>
                        <a:pt x="466987" y="326917"/>
                      </a:cubicBezTo>
                      <a:cubicBezTo>
                        <a:pt x="477845" y="303962"/>
                        <a:pt x="488894" y="280054"/>
                        <a:pt x="492704" y="254717"/>
                      </a:cubicBezTo>
                      <a:cubicBezTo>
                        <a:pt x="499943" y="206521"/>
                        <a:pt x="472225" y="166992"/>
                        <a:pt x="442317" y="132226"/>
                      </a:cubicBezTo>
                      <a:cubicBezTo>
                        <a:pt x="426315" y="113652"/>
                        <a:pt x="410122" y="94983"/>
                        <a:pt x="393549" y="76981"/>
                      </a:cubicBezTo>
                      <a:cubicBezTo>
                        <a:pt x="377642" y="59741"/>
                        <a:pt x="354687" y="38405"/>
                        <a:pt x="330208" y="35738"/>
                      </a:cubicBezTo>
                      <a:cubicBezTo>
                        <a:pt x="306871" y="33261"/>
                        <a:pt x="286774" y="47549"/>
                        <a:pt x="267819" y="58693"/>
                      </a:cubicBezTo>
                      <a:cubicBezTo>
                        <a:pt x="257913" y="64503"/>
                        <a:pt x="247816" y="68789"/>
                        <a:pt x="237053" y="72695"/>
                      </a:cubicBezTo>
                      <a:cubicBezTo>
                        <a:pt x="225337" y="76981"/>
                        <a:pt x="217051" y="82886"/>
                        <a:pt x="206764" y="89459"/>
                      </a:cubicBezTo>
                      <a:cubicBezTo>
                        <a:pt x="204573" y="90887"/>
                        <a:pt x="202954" y="92030"/>
                        <a:pt x="200382" y="92697"/>
                      </a:cubicBezTo>
                      <a:cubicBezTo>
                        <a:pt x="186380" y="96317"/>
                        <a:pt x="199906" y="81458"/>
                        <a:pt x="212098" y="106413"/>
                      </a:cubicBezTo>
                      <a:cubicBezTo>
                        <a:pt x="209907" y="101936"/>
                        <a:pt x="205716" y="97650"/>
                        <a:pt x="202858" y="93554"/>
                      </a:cubicBezTo>
                      <a:cubicBezTo>
                        <a:pt x="196000" y="83553"/>
                        <a:pt x="189333" y="73266"/>
                        <a:pt x="181808" y="63741"/>
                      </a:cubicBezTo>
                      <a:cubicBezTo>
                        <a:pt x="165235" y="42881"/>
                        <a:pt x="144565" y="24784"/>
                        <a:pt x="121324" y="11735"/>
                      </a:cubicBezTo>
                      <a:cubicBezTo>
                        <a:pt x="103417" y="1733"/>
                        <a:pt x="81891" y="-4458"/>
                        <a:pt x="62079" y="3924"/>
                      </a:cubicBezTo>
                      <a:cubicBezTo>
                        <a:pt x="41886" y="12497"/>
                        <a:pt x="25693" y="35166"/>
                        <a:pt x="14168" y="52978"/>
                      </a:cubicBezTo>
                      <a:cubicBezTo>
                        <a:pt x="-17074" y="101365"/>
                        <a:pt x="8834" y="156610"/>
                        <a:pt x="39028" y="198806"/>
                      </a:cubicBezTo>
                      <a:cubicBezTo>
                        <a:pt x="56554" y="223285"/>
                        <a:pt x="79510" y="244049"/>
                        <a:pt x="104941" y="259956"/>
                      </a:cubicBezTo>
                      <a:cubicBezTo>
                        <a:pt x="116181" y="267005"/>
                        <a:pt x="128182" y="273101"/>
                        <a:pt x="140946" y="276815"/>
                      </a:cubicBezTo>
                      <a:cubicBezTo>
                        <a:pt x="147042" y="278625"/>
                        <a:pt x="153328" y="279959"/>
                        <a:pt x="159710" y="280435"/>
                      </a:cubicBezTo>
                      <a:cubicBezTo>
                        <a:pt x="162377" y="280625"/>
                        <a:pt x="164949" y="280721"/>
                        <a:pt x="167616" y="280721"/>
                      </a:cubicBezTo>
                      <a:cubicBezTo>
                        <a:pt x="174569" y="280721"/>
                        <a:pt x="179713" y="283483"/>
                        <a:pt x="168854" y="275672"/>
                      </a:cubicBezTo>
                      <a:cubicBezTo>
                        <a:pt x="162091" y="269672"/>
                        <a:pt x="155424" y="263766"/>
                        <a:pt x="148661" y="257765"/>
                      </a:cubicBezTo>
                      <a:cubicBezTo>
                        <a:pt x="154090" y="265671"/>
                        <a:pt x="147994" y="283483"/>
                        <a:pt x="145518" y="291865"/>
                      </a:cubicBezTo>
                      <a:cubicBezTo>
                        <a:pt x="142375" y="302723"/>
                        <a:pt x="137707" y="313106"/>
                        <a:pt x="131707" y="322631"/>
                      </a:cubicBezTo>
                      <a:cubicBezTo>
                        <a:pt x="120372" y="340823"/>
                        <a:pt x="101798" y="354920"/>
                        <a:pt x="110085" y="378447"/>
                      </a:cubicBezTo>
                      <a:cubicBezTo>
                        <a:pt x="117133" y="398640"/>
                        <a:pt x="135040" y="414547"/>
                        <a:pt x="151519" y="427120"/>
                      </a:cubicBezTo>
                      <a:cubicBezTo>
                        <a:pt x="169330" y="440741"/>
                        <a:pt x="189047" y="451980"/>
                        <a:pt x="211717" y="453980"/>
                      </a:cubicBezTo>
                      <a:cubicBezTo>
                        <a:pt x="216765" y="454457"/>
                        <a:pt x="202192" y="440645"/>
                        <a:pt x="201525" y="439979"/>
                      </a:cubicBezTo>
                      <a:cubicBezTo>
                        <a:pt x="195143" y="434930"/>
                        <a:pt x="185142" y="425120"/>
                        <a:pt x="176474" y="424358"/>
                      </a:cubicBezTo>
                      <a:lnTo>
                        <a:pt x="176474" y="424358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" name="Freeform: Shape 588">
                  <a:extLst>
                    <a:ext uri="{FF2B5EF4-FFF2-40B4-BE49-F238E27FC236}">
                      <a16:creationId xmlns:a16="http://schemas.microsoft.com/office/drawing/2014/main" xmlns="" id="{0B03F6E7-3B6F-4D53-9B52-5A496B098B02}"/>
                    </a:ext>
                  </a:extLst>
                </p:cNvPr>
                <p:cNvSpPr/>
                <p:nvPr/>
              </p:nvSpPr>
              <p:spPr>
                <a:xfrm>
                  <a:off x="5692788" y="3371397"/>
                  <a:ext cx="452853" cy="540081"/>
                </a:xfrm>
                <a:custGeom>
                  <a:avLst/>
                  <a:gdLst>
                    <a:gd name="connsiteX0" fmla="*/ 206996 w 452853"/>
                    <a:gd name="connsiteY0" fmla="*/ 525185 h 540081"/>
                    <a:gd name="connsiteX1" fmla="*/ 212330 w 452853"/>
                    <a:gd name="connsiteY1" fmla="*/ 524709 h 540081"/>
                    <a:gd name="connsiteX2" fmla="*/ 202709 w 452853"/>
                    <a:gd name="connsiteY2" fmla="*/ 524614 h 540081"/>
                    <a:gd name="connsiteX3" fmla="*/ 173849 w 452853"/>
                    <a:gd name="connsiteY3" fmla="*/ 518137 h 540081"/>
                    <a:gd name="connsiteX4" fmla="*/ 140892 w 452853"/>
                    <a:gd name="connsiteY4" fmla="*/ 478608 h 540081"/>
                    <a:gd name="connsiteX5" fmla="*/ 114603 w 452853"/>
                    <a:gd name="connsiteY5" fmla="*/ 423172 h 540081"/>
                    <a:gd name="connsiteX6" fmla="*/ 55929 w 452853"/>
                    <a:gd name="connsiteY6" fmla="*/ 409171 h 540081"/>
                    <a:gd name="connsiteX7" fmla="*/ 57263 w 452853"/>
                    <a:gd name="connsiteY7" fmla="*/ 345639 h 540081"/>
                    <a:gd name="connsiteX8" fmla="*/ 101268 w 452853"/>
                    <a:gd name="connsiteY8" fmla="*/ 298776 h 540081"/>
                    <a:gd name="connsiteX9" fmla="*/ 107936 w 452853"/>
                    <a:gd name="connsiteY9" fmla="*/ 246674 h 540081"/>
                    <a:gd name="connsiteX10" fmla="*/ 67169 w 452853"/>
                    <a:gd name="connsiteY10" fmla="*/ 204193 h 540081"/>
                    <a:gd name="connsiteX11" fmla="*/ 55643 w 452853"/>
                    <a:gd name="connsiteY11" fmla="*/ 142280 h 540081"/>
                    <a:gd name="connsiteX12" fmla="*/ 117175 w 452853"/>
                    <a:gd name="connsiteY12" fmla="*/ 80939 h 540081"/>
                    <a:gd name="connsiteX13" fmla="*/ 158990 w 452853"/>
                    <a:gd name="connsiteY13" fmla="*/ 19789 h 540081"/>
                    <a:gd name="connsiteX14" fmla="*/ 167181 w 452853"/>
                    <a:gd name="connsiteY14" fmla="*/ 13312 h 540081"/>
                    <a:gd name="connsiteX15" fmla="*/ 158132 w 452853"/>
                    <a:gd name="connsiteY15" fmla="*/ 15026 h 540081"/>
                    <a:gd name="connsiteX16" fmla="*/ 180135 w 452853"/>
                    <a:gd name="connsiteY16" fmla="*/ 18741 h 540081"/>
                    <a:gd name="connsiteX17" fmla="*/ 218140 w 452853"/>
                    <a:gd name="connsiteY17" fmla="*/ 38458 h 540081"/>
                    <a:gd name="connsiteX18" fmla="*/ 280148 w 452853"/>
                    <a:gd name="connsiteY18" fmla="*/ 96560 h 540081"/>
                    <a:gd name="connsiteX19" fmla="*/ 291387 w 452853"/>
                    <a:gd name="connsiteY19" fmla="*/ 177237 h 540081"/>
                    <a:gd name="connsiteX20" fmla="*/ 310247 w 452853"/>
                    <a:gd name="connsiteY20" fmla="*/ 249151 h 540081"/>
                    <a:gd name="connsiteX21" fmla="*/ 364730 w 452853"/>
                    <a:gd name="connsiteY21" fmla="*/ 295728 h 540081"/>
                    <a:gd name="connsiteX22" fmla="*/ 407688 w 452853"/>
                    <a:gd name="connsiteY22" fmla="*/ 378119 h 540081"/>
                    <a:gd name="connsiteX23" fmla="*/ 372159 w 452853"/>
                    <a:gd name="connsiteY23" fmla="*/ 459844 h 540081"/>
                    <a:gd name="connsiteX24" fmla="*/ 344632 w 452853"/>
                    <a:gd name="connsiteY24" fmla="*/ 497277 h 540081"/>
                    <a:gd name="connsiteX25" fmla="*/ 326820 w 452853"/>
                    <a:gd name="connsiteY25" fmla="*/ 512136 h 540081"/>
                    <a:gd name="connsiteX26" fmla="*/ 320629 w 452853"/>
                    <a:gd name="connsiteY26" fmla="*/ 515756 h 540081"/>
                    <a:gd name="connsiteX27" fmla="*/ 318629 w 452853"/>
                    <a:gd name="connsiteY27" fmla="*/ 517184 h 540081"/>
                    <a:gd name="connsiteX28" fmla="*/ 272432 w 452853"/>
                    <a:gd name="connsiteY28" fmla="*/ 510993 h 540081"/>
                    <a:gd name="connsiteX29" fmla="*/ 214616 w 452853"/>
                    <a:gd name="connsiteY29" fmla="*/ 521280 h 540081"/>
                    <a:gd name="connsiteX30" fmla="*/ 208044 w 452853"/>
                    <a:gd name="connsiteY30" fmla="*/ 529757 h 540081"/>
                    <a:gd name="connsiteX31" fmla="*/ 240048 w 452853"/>
                    <a:gd name="connsiteY31" fmla="*/ 523185 h 540081"/>
                    <a:gd name="connsiteX32" fmla="*/ 237761 w 452853"/>
                    <a:gd name="connsiteY32" fmla="*/ 526424 h 540081"/>
                    <a:gd name="connsiteX33" fmla="*/ 250811 w 452853"/>
                    <a:gd name="connsiteY33" fmla="*/ 528710 h 540081"/>
                    <a:gd name="connsiteX34" fmla="*/ 273004 w 452853"/>
                    <a:gd name="connsiteY34" fmla="*/ 532234 h 540081"/>
                    <a:gd name="connsiteX35" fmla="*/ 328249 w 452853"/>
                    <a:gd name="connsiteY35" fmla="*/ 524519 h 540081"/>
                    <a:gd name="connsiteX36" fmla="*/ 402163 w 452853"/>
                    <a:gd name="connsiteY36" fmla="*/ 472607 h 540081"/>
                    <a:gd name="connsiteX37" fmla="*/ 447978 w 452853"/>
                    <a:gd name="connsiteY37" fmla="*/ 394407 h 540081"/>
                    <a:gd name="connsiteX38" fmla="*/ 432262 w 452853"/>
                    <a:gd name="connsiteY38" fmla="*/ 311159 h 540081"/>
                    <a:gd name="connsiteX39" fmla="*/ 375207 w 452853"/>
                    <a:gd name="connsiteY39" fmla="*/ 252389 h 540081"/>
                    <a:gd name="connsiteX40" fmla="*/ 335012 w 452853"/>
                    <a:gd name="connsiteY40" fmla="*/ 181618 h 540081"/>
                    <a:gd name="connsiteX41" fmla="*/ 341584 w 452853"/>
                    <a:gd name="connsiteY41" fmla="*/ 136661 h 540081"/>
                    <a:gd name="connsiteX42" fmla="*/ 330059 w 452853"/>
                    <a:gd name="connsiteY42" fmla="*/ 90750 h 540081"/>
                    <a:gd name="connsiteX43" fmla="*/ 265098 w 452853"/>
                    <a:gd name="connsiteY43" fmla="*/ 26742 h 540081"/>
                    <a:gd name="connsiteX44" fmla="*/ 180516 w 452853"/>
                    <a:gd name="connsiteY44" fmla="*/ 739 h 540081"/>
                    <a:gd name="connsiteX45" fmla="*/ 99554 w 452853"/>
                    <a:gd name="connsiteY45" fmla="*/ 46935 h 540081"/>
                    <a:gd name="connsiteX46" fmla="*/ 80123 w 452853"/>
                    <a:gd name="connsiteY46" fmla="*/ 79130 h 540081"/>
                    <a:gd name="connsiteX47" fmla="*/ 44404 w 452853"/>
                    <a:gd name="connsiteY47" fmla="*/ 115324 h 540081"/>
                    <a:gd name="connsiteX48" fmla="*/ 4494 w 452853"/>
                    <a:gd name="connsiteY48" fmla="*/ 190001 h 540081"/>
                    <a:gd name="connsiteX49" fmla="*/ 63740 w 452853"/>
                    <a:gd name="connsiteY49" fmla="*/ 296490 h 540081"/>
                    <a:gd name="connsiteX50" fmla="*/ 16972 w 452853"/>
                    <a:gd name="connsiteY50" fmla="*/ 347544 h 540081"/>
                    <a:gd name="connsiteX51" fmla="*/ 5351 w 452853"/>
                    <a:gd name="connsiteY51" fmla="*/ 416219 h 540081"/>
                    <a:gd name="connsiteX52" fmla="*/ 73265 w 452853"/>
                    <a:gd name="connsiteY52" fmla="*/ 437841 h 540081"/>
                    <a:gd name="connsiteX53" fmla="*/ 101649 w 452853"/>
                    <a:gd name="connsiteY53" fmla="*/ 512136 h 540081"/>
                    <a:gd name="connsiteX54" fmla="*/ 161371 w 452853"/>
                    <a:gd name="connsiteY54" fmla="*/ 539473 h 540081"/>
                    <a:gd name="connsiteX55" fmla="*/ 247953 w 452853"/>
                    <a:gd name="connsiteY55" fmla="*/ 519566 h 540081"/>
                    <a:gd name="connsiteX56" fmla="*/ 238047 w 452853"/>
                    <a:gd name="connsiteY56" fmla="*/ 515374 h 540081"/>
                    <a:gd name="connsiteX57" fmla="*/ 206996 w 452853"/>
                    <a:gd name="connsiteY57" fmla="*/ 525185 h 540081"/>
                    <a:gd name="connsiteX58" fmla="*/ 206996 w 452853"/>
                    <a:gd name="connsiteY58" fmla="*/ 525185 h 540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452853" h="540081">
                      <a:moveTo>
                        <a:pt x="206996" y="525185"/>
                      </a:moveTo>
                      <a:cubicBezTo>
                        <a:pt x="197852" y="531662"/>
                        <a:pt x="212520" y="523852"/>
                        <a:pt x="212330" y="524709"/>
                      </a:cubicBezTo>
                      <a:cubicBezTo>
                        <a:pt x="212234" y="525376"/>
                        <a:pt x="203186" y="524709"/>
                        <a:pt x="202709" y="524614"/>
                      </a:cubicBezTo>
                      <a:cubicBezTo>
                        <a:pt x="192804" y="523947"/>
                        <a:pt x="183088" y="521756"/>
                        <a:pt x="173849" y="518137"/>
                      </a:cubicBezTo>
                      <a:cubicBezTo>
                        <a:pt x="155465" y="510898"/>
                        <a:pt x="142321" y="499087"/>
                        <a:pt x="140892" y="478608"/>
                      </a:cubicBezTo>
                      <a:cubicBezTo>
                        <a:pt x="139368" y="455081"/>
                        <a:pt x="142226" y="430507"/>
                        <a:pt x="114603" y="423172"/>
                      </a:cubicBezTo>
                      <a:cubicBezTo>
                        <a:pt x="96030" y="418220"/>
                        <a:pt x="71741" y="421839"/>
                        <a:pt x="55929" y="409171"/>
                      </a:cubicBezTo>
                      <a:cubicBezTo>
                        <a:pt x="38594" y="395264"/>
                        <a:pt x="47928" y="361546"/>
                        <a:pt x="57263" y="345639"/>
                      </a:cubicBezTo>
                      <a:cubicBezTo>
                        <a:pt x="68217" y="326875"/>
                        <a:pt x="87648" y="315254"/>
                        <a:pt x="101268" y="298776"/>
                      </a:cubicBezTo>
                      <a:cubicBezTo>
                        <a:pt x="113746" y="283631"/>
                        <a:pt x="118223" y="264295"/>
                        <a:pt x="107936" y="246674"/>
                      </a:cubicBezTo>
                      <a:cubicBezTo>
                        <a:pt x="98030" y="229624"/>
                        <a:pt x="80599" y="218290"/>
                        <a:pt x="67169" y="204193"/>
                      </a:cubicBezTo>
                      <a:cubicBezTo>
                        <a:pt x="50500" y="186572"/>
                        <a:pt x="43166" y="164950"/>
                        <a:pt x="55643" y="142280"/>
                      </a:cubicBezTo>
                      <a:cubicBezTo>
                        <a:pt x="70026" y="116182"/>
                        <a:pt x="98506" y="103228"/>
                        <a:pt x="117175" y="80939"/>
                      </a:cubicBezTo>
                      <a:cubicBezTo>
                        <a:pt x="133082" y="61984"/>
                        <a:pt x="140988" y="36934"/>
                        <a:pt x="158990" y="19789"/>
                      </a:cubicBezTo>
                      <a:cubicBezTo>
                        <a:pt x="161085" y="17788"/>
                        <a:pt x="165657" y="15598"/>
                        <a:pt x="167181" y="13312"/>
                      </a:cubicBezTo>
                      <a:cubicBezTo>
                        <a:pt x="171658" y="6454"/>
                        <a:pt x="157180" y="17788"/>
                        <a:pt x="158132" y="15026"/>
                      </a:cubicBezTo>
                      <a:cubicBezTo>
                        <a:pt x="158990" y="12550"/>
                        <a:pt x="178135" y="18074"/>
                        <a:pt x="180135" y="18741"/>
                      </a:cubicBezTo>
                      <a:cubicBezTo>
                        <a:pt x="193756" y="23218"/>
                        <a:pt x="206329" y="30457"/>
                        <a:pt x="218140" y="38458"/>
                      </a:cubicBezTo>
                      <a:cubicBezTo>
                        <a:pt x="241095" y="54174"/>
                        <a:pt x="264336" y="73510"/>
                        <a:pt x="280148" y="96560"/>
                      </a:cubicBezTo>
                      <a:cubicBezTo>
                        <a:pt x="297864" y="122373"/>
                        <a:pt x="296531" y="147614"/>
                        <a:pt x="291387" y="177237"/>
                      </a:cubicBezTo>
                      <a:cubicBezTo>
                        <a:pt x="286530" y="205336"/>
                        <a:pt x="288720" y="228863"/>
                        <a:pt x="310247" y="249151"/>
                      </a:cubicBezTo>
                      <a:cubicBezTo>
                        <a:pt x="327773" y="265629"/>
                        <a:pt x="349109" y="277059"/>
                        <a:pt x="364730" y="295728"/>
                      </a:cubicBezTo>
                      <a:cubicBezTo>
                        <a:pt x="384161" y="318778"/>
                        <a:pt x="407783" y="346115"/>
                        <a:pt x="407688" y="378119"/>
                      </a:cubicBezTo>
                      <a:cubicBezTo>
                        <a:pt x="407592" y="407837"/>
                        <a:pt x="388161" y="436126"/>
                        <a:pt x="372159" y="459844"/>
                      </a:cubicBezTo>
                      <a:cubicBezTo>
                        <a:pt x="363587" y="472607"/>
                        <a:pt x="355205" y="486133"/>
                        <a:pt x="344632" y="497277"/>
                      </a:cubicBezTo>
                      <a:cubicBezTo>
                        <a:pt x="339298" y="502897"/>
                        <a:pt x="333392" y="507945"/>
                        <a:pt x="326820" y="512136"/>
                      </a:cubicBezTo>
                      <a:cubicBezTo>
                        <a:pt x="324820" y="513470"/>
                        <a:pt x="322820" y="514708"/>
                        <a:pt x="320629" y="515756"/>
                      </a:cubicBezTo>
                      <a:cubicBezTo>
                        <a:pt x="315676" y="518327"/>
                        <a:pt x="313580" y="516994"/>
                        <a:pt x="318629" y="517184"/>
                      </a:cubicBezTo>
                      <a:cubicBezTo>
                        <a:pt x="303008" y="516517"/>
                        <a:pt x="288054" y="512231"/>
                        <a:pt x="272432" y="510993"/>
                      </a:cubicBezTo>
                      <a:cubicBezTo>
                        <a:pt x="252906" y="509374"/>
                        <a:pt x="232523" y="513660"/>
                        <a:pt x="214616" y="521280"/>
                      </a:cubicBezTo>
                      <a:cubicBezTo>
                        <a:pt x="210139" y="523185"/>
                        <a:pt x="200042" y="526614"/>
                        <a:pt x="208044" y="529757"/>
                      </a:cubicBezTo>
                      <a:cubicBezTo>
                        <a:pt x="215473" y="532710"/>
                        <a:pt x="233190" y="526138"/>
                        <a:pt x="240048" y="523185"/>
                      </a:cubicBezTo>
                      <a:cubicBezTo>
                        <a:pt x="226617" y="528995"/>
                        <a:pt x="228998" y="525281"/>
                        <a:pt x="237761" y="526424"/>
                      </a:cubicBezTo>
                      <a:cubicBezTo>
                        <a:pt x="242143" y="526995"/>
                        <a:pt x="246429" y="527852"/>
                        <a:pt x="250811" y="528710"/>
                      </a:cubicBezTo>
                      <a:cubicBezTo>
                        <a:pt x="258145" y="530138"/>
                        <a:pt x="265479" y="531662"/>
                        <a:pt x="273004" y="532234"/>
                      </a:cubicBezTo>
                      <a:cubicBezTo>
                        <a:pt x="291578" y="533567"/>
                        <a:pt x="310532" y="529948"/>
                        <a:pt x="328249" y="524519"/>
                      </a:cubicBezTo>
                      <a:cubicBezTo>
                        <a:pt x="358253" y="515279"/>
                        <a:pt x="384065" y="498611"/>
                        <a:pt x="402163" y="472607"/>
                      </a:cubicBezTo>
                      <a:cubicBezTo>
                        <a:pt x="419308" y="447937"/>
                        <a:pt x="437786" y="422982"/>
                        <a:pt x="447978" y="394407"/>
                      </a:cubicBezTo>
                      <a:cubicBezTo>
                        <a:pt x="458932" y="363737"/>
                        <a:pt x="450455" y="336971"/>
                        <a:pt x="432262" y="311159"/>
                      </a:cubicBezTo>
                      <a:cubicBezTo>
                        <a:pt x="415974" y="288108"/>
                        <a:pt x="397782" y="269153"/>
                        <a:pt x="375207" y="252389"/>
                      </a:cubicBezTo>
                      <a:cubicBezTo>
                        <a:pt x="350252" y="233911"/>
                        <a:pt x="331964" y="214766"/>
                        <a:pt x="335012" y="181618"/>
                      </a:cubicBezTo>
                      <a:cubicBezTo>
                        <a:pt x="336345" y="166569"/>
                        <a:pt x="340727" y="151805"/>
                        <a:pt x="341584" y="136661"/>
                      </a:cubicBezTo>
                      <a:cubicBezTo>
                        <a:pt x="342536" y="120278"/>
                        <a:pt x="338441" y="104847"/>
                        <a:pt x="330059" y="90750"/>
                      </a:cubicBezTo>
                      <a:cubicBezTo>
                        <a:pt x="314819" y="65032"/>
                        <a:pt x="289197" y="43887"/>
                        <a:pt x="265098" y="26742"/>
                      </a:cubicBezTo>
                      <a:cubicBezTo>
                        <a:pt x="239857" y="8835"/>
                        <a:pt x="211949" y="-3166"/>
                        <a:pt x="180516" y="739"/>
                      </a:cubicBezTo>
                      <a:cubicBezTo>
                        <a:pt x="147179" y="4930"/>
                        <a:pt x="117937" y="18455"/>
                        <a:pt x="99554" y="46935"/>
                      </a:cubicBezTo>
                      <a:cubicBezTo>
                        <a:pt x="92696" y="57413"/>
                        <a:pt x="87076" y="68652"/>
                        <a:pt x="80123" y="79130"/>
                      </a:cubicBezTo>
                      <a:cubicBezTo>
                        <a:pt x="70407" y="93607"/>
                        <a:pt x="57739" y="104371"/>
                        <a:pt x="44404" y="115324"/>
                      </a:cubicBezTo>
                      <a:cubicBezTo>
                        <a:pt x="22782" y="133041"/>
                        <a:pt x="-4555" y="158663"/>
                        <a:pt x="4494" y="190001"/>
                      </a:cubicBezTo>
                      <a:cubicBezTo>
                        <a:pt x="15353" y="227243"/>
                        <a:pt x="86886" y="250675"/>
                        <a:pt x="63740" y="296490"/>
                      </a:cubicBezTo>
                      <a:cubicBezTo>
                        <a:pt x="53262" y="317350"/>
                        <a:pt x="30878" y="329351"/>
                        <a:pt x="16972" y="347544"/>
                      </a:cubicBezTo>
                      <a:cubicBezTo>
                        <a:pt x="4494" y="363832"/>
                        <a:pt x="-7126" y="397265"/>
                        <a:pt x="5351" y="416219"/>
                      </a:cubicBezTo>
                      <a:cubicBezTo>
                        <a:pt x="19353" y="437555"/>
                        <a:pt x="52310" y="431269"/>
                        <a:pt x="73265" y="437841"/>
                      </a:cubicBezTo>
                      <a:cubicBezTo>
                        <a:pt x="107364" y="448604"/>
                        <a:pt x="84980" y="489466"/>
                        <a:pt x="101649" y="512136"/>
                      </a:cubicBezTo>
                      <a:cubicBezTo>
                        <a:pt x="114984" y="530138"/>
                        <a:pt x="140130" y="537473"/>
                        <a:pt x="161371" y="539473"/>
                      </a:cubicBezTo>
                      <a:cubicBezTo>
                        <a:pt x="189565" y="542140"/>
                        <a:pt x="224522" y="536139"/>
                        <a:pt x="247953" y="519566"/>
                      </a:cubicBezTo>
                      <a:cubicBezTo>
                        <a:pt x="256050" y="513850"/>
                        <a:pt x="240619" y="514994"/>
                        <a:pt x="238047" y="515374"/>
                      </a:cubicBezTo>
                      <a:cubicBezTo>
                        <a:pt x="228141" y="516613"/>
                        <a:pt x="215473" y="519185"/>
                        <a:pt x="206996" y="525185"/>
                      </a:cubicBezTo>
                      <a:lnTo>
                        <a:pt x="206996" y="525185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" name="Freeform: Shape 589">
                  <a:extLst>
                    <a:ext uri="{FF2B5EF4-FFF2-40B4-BE49-F238E27FC236}">
                      <a16:creationId xmlns:a16="http://schemas.microsoft.com/office/drawing/2014/main" xmlns="" id="{0BE3724A-9569-4542-8845-DEA087F695E8}"/>
                    </a:ext>
                  </a:extLst>
                </p:cNvPr>
                <p:cNvSpPr/>
                <p:nvPr/>
              </p:nvSpPr>
              <p:spPr>
                <a:xfrm>
                  <a:off x="5893931" y="2720478"/>
                  <a:ext cx="484968" cy="639263"/>
                </a:xfrm>
                <a:custGeom>
                  <a:avLst/>
                  <a:gdLst>
                    <a:gd name="connsiteX0" fmla="*/ 97674 w 484968"/>
                    <a:gd name="connsiteY0" fmla="*/ 361812 h 639263"/>
                    <a:gd name="connsiteX1" fmla="*/ 43001 w 484968"/>
                    <a:gd name="connsiteY1" fmla="*/ 298661 h 639263"/>
                    <a:gd name="connsiteX2" fmla="*/ 55097 w 484968"/>
                    <a:gd name="connsiteY2" fmla="*/ 237034 h 639263"/>
                    <a:gd name="connsiteX3" fmla="*/ 113009 w 484968"/>
                    <a:gd name="connsiteY3" fmla="*/ 204649 h 639263"/>
                    <a:gd name="connsiteX4" fmla="*/ 152919 w 484968"/>
                    <a:gd name="connsiteY4" fmla="*/ 139879 h 639263"/>
                    <a:gd name="connsiteX5" fmla="*/ 177779 w 484968"/>
                    <a:gd name="connsiteY5" fmla="*/ 75014 h 639263"/>
                    <a:gd name="connsiteX6" fmla="*/ 245788 w 484968"/>
                    <a:gd name="connsiteY6" fmla="*/ 41105 h 639263"/>
                    <a:gd name="connsiteX7" fmla="*/ 385424 w 484968"/>
                    <a:gd name="connsiteY7" fmla="*/ 81205 h 639263"/>
                    <a:gd name="connsiteX8" fmla="*/ 426001 w 484968"/>
                    <a:gd name="connsiteY8" fmla="*/ 212555 h 639263"/>
                    <a:gd name="connsiteX9" fmla="*/ 415428 w 484968"/>
                    <a:gd name="connsiteY9" fmla="*/ 254179 h 639263"/>
                    <a:gd name="connsiteX10" fmla="*/ 417143 w 484968"/>
                    <a:gd name="connsiteY10" fmla="*/ 300756 h 639263"/>
                    <a:gd name="connsiteX11" fmla="*/ 443812 w 484968"/>
                    <a:gd name="connsiteY11" fmla="*/ 386481 h 639263"/>
                    <a:gd name="connsiteX12" fmla="*/ 442955 w 484968"/>
                    <a:gd name="connsiteY12" fmla="*/ 480684 h 639263"/>
                    <a:gd name="connsiteX13" fmla="*/ 436288 w 484968"/>
                    <a:gd name="connsiteY13" fmla="*/ 523165 h 639263"/>
                    <a:gd name="connsiteX14" fmla="*/ 424858 w 484968"/>
                    <a:gd name="connsiteY14" fmla="*/ 558598 h 639263"/>
                    <a:gd name="connsiteX15" fmla="*/ 394283 w 484968"/>
                    <a:gd name="connsiteY15" fmla="*/ 574219 h 639263"/>
                    <a:gd name="connsiteX16" fmla="*/ 347896 w 484968"/>
                    <a:gd name="connsiteY16" fmla="*/ 581363 h 639263"/>
                    <a:gd name="connsiteX17" fmla="*/ 253693 w 484968"/>
                    <a:gd name="connsiteY17" fmla="*/ 598698 h 639263"/>
                    <a:gd name="connsiteX18" fmla="*/ 100341 w 484968"/>
                    <a:gd name="connsiteY18" fmla="*/ 555455 h 639263"/>
                    <a:gd name="connsiteX19" fmla="*/ 114343 w 484968"/>
                    <a:gd name="connsiteY19" fmla="*/ 389529 h 639263"/>
                    <a:gd name="connsiteX20" fmla="*/ 81481 w 484968"/>
                    <a:gd name="connsiteY20" fmla="*/ 370289 h 639263"/>
                    <a:gd name="connsiteX21" fmla="*/ 55574 w 484968"/>
                    <a:gd name="connsiteY21" fmla="*/ 555169 h 639263"/>
                    <a:gd name="connsiteX22" fmla="*/ 194162 w 484968"/>
                    <a:gd name="connsiteY22" fmla="*/ 638227 h 639263"/>
                    <a:gd name="connsiteX23" fmla="*/ 294080 w 484968"/>
                    <a:gd name="connsiteY23" fmla="*/ 630607 h 639263"/>
                    <a:gd name="connsiteX24" fmla="*/ 400379 w 484968"/>
                    <a:gd name="connsiteY24" fmla="*/ 611557 h 639263"/>
                    <a:gd name="connsiteX25" fmla="*/ 468101 w 484968"/>
                    <a:gd name="connsiteY25" fmla="*/ 554217 h 639263"/>
                    <a:gd name="connsiteX26" fmla="*/ 483818 w 484968"/>
                    <a:gd name="connsiteY26" fmla="*/ 454490 h 639263"/>
                    <a:gd name="connsiteX27" fmla="*/ 473340 w 484968"/>
                    <a:gd name="connsiteY27" fmla="*/ 349429 h 639263"/>
                    <a:gd name="connsiteX28" fmla="*/ 453814 w 484968"/>
                    <a:gd name="connsiteY28" fmla="*/ 255798 h 639263"/>
                    <a:gd name="connsiteX29" fmla="*/ 465244 w 484968"/>
                    <a:gd name="connsiteY29" fmla="*/ 207411 h 639263"/>
                    <a:gd name="connsiteX30" fmla="*/ 465530 w 484968"/>
                    <a:gd name="connsiteY30" fmla="*/ 165978 h 639263"/>
                    <a:gd name="connsiteX31" fmla="*/ 435145 w 484968"/>
                    <a:gd name="connsiteY31" fmla="*/ 82253 h 639263"/>
                    <a:gd name="connsiteX32" fmla="*/ 284745 w 484968"/>
                    <a:gd name="connsiteY32" fmla="*/ 147 h 639263"/>
                    <a:gd name="connsiteX33" fmla="*/ 130726 w 484968"/>
                    <a:gd name="connsiteY33" fmla="*/ 80253 h 639263"/>
                    <a:gd name="connsiteX34" fmla="*/ 101865 w 484968"/>
                    <a:gd name="connsiteY34" fmla="*/ 163596 h 639263"/>
                    <a:gd name="connsiteX35" fmla="*/ 28237 w 484968"/>
                    <a:gd name="connsiteY35" fmla="*/ 210078 h 639263"/>
                    <a:gd name="connsiteX36" fmla="*/ 4043 w 484968"/>
                    <a:gd name="connsiteY36" fmla="*/ 301804 h 639263"/>
                    <a:gd name="connsiteX37" fmla="*/ 70814 w 484968"/>
                    <a:gd name="connsiteY37" fmla="*/ 388767 h 639263"/>
                    <a:gd name="connsiteX38" fmla="*/ 97674 w 484968"/>
                    <a:gd name="connsiteY38" fmla="*/ 361812 h 639263"/>
                    <a:gd name="connsiteX39" fmla="*/ 97674 w 484968"/>
                    <a:gd name="connsiteY39" fmla="*/ 361812 h 639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84968" h="639263">
                      <a:moveTo>
                        <a:pt x="97674" y="361812"/>
                      </a:moveTo>
                      <a:cubicBezTo>
                        <a:pt x="77100" y="343809"/>
                        <a:pt x="53573" y="324664"/>
                        <a:pt x="43001" y="298661"/>
                      </a:cubicBezTo>
                      <a:cubicBezTo>
                        <a:pt x="34333" y="277230"/>
                        <a:pt x="35666" y="251893"/>
                        <a:pt x="55097" y="237034"/>
                      </a:cubicBezTo>
                      <a:cubicBezTo>
                        <a:pt x="72718" y="223509"/>
                        <a:pt x="95197" y="217889"/>
                        <a:pt x="113009" y="204649"/>
                      </a:cubicBezTo>
                      <a:cubicBezTo>
                        <a:pt x="134822" y="188457"/>
                        <a:pt x="146061" y="165692"/>
                        <a:pt x="152919" y="139879"/>
                      </a:cubicBezTo>
                      <a:cubicBezTo>
                        <a:pt x="158824" y="117781"/>
                        <a:pt x="161777" y="92540"/>
                        <a:pt x="177779" y="75014"/>
                      </a:cubicBezTo>
                      <a:cubicBezTo>
                        <a:pt x="194924" y="56154"/>
                        <a:pt x="221404" y="46153"/>
                        <a:pt x="245788" y="41105"/>
                      </a:cubicBezTo>
                      <a:cubicBezTo>
                        <a:pt x="295032" y="31104"/>
                        <a:pt x="349706" y="45201"/>
                        <a:pt x="385424" y="81205"/>
                      </a:cubicBezTo>
                      <a:cubicBezTo>
                        <a:pt x="418666" y="114733"/>
                        <a:pt x="436097" y="165978"/>
                        <a:pt x="426001" y="212555"/>
                      </a:cubicBezTo>
                      <a:cubicBezTo>
                        <a:pt x="422953" y="226557"/>
                        <a:pt x="417619" y="239987"/>
                        <a:pt x="415428" y="254179"/>
                      </a:cubicBezTo>
                      <a:cubicBezTo>
                        <a:pt x="412952" y="269895"/>
                        <a:pt x="413809" y="285231"/>
                        <a:pt x="417143" y="300756"/>
                      </a:cubicBezTo>
                      <a:cubicBezTo>
                        <a:pt x="423429" y="330093"/>
                        <a:pt x="438193" y="356859"/>
                        <a:pt x="443812" y="386481"/>
                      </a:cubicBezTo>
                      <a:cubicBezTo>
                        <a:pt x="449623" y="417342"/>
                        <a:pt x="447146" y="449727"/>
                        <a:pt x="442955" y="480684"/>
                      </a:cubicBezTo>
                      <a:cubicBezTo>
                        <a:pt x="441050" y="494876"/>
                        <a:pt x="438860" y="509068"/>
                        <a:pt x="436288" y="523165"/>
                      </a:cubicBezTo>
                      <a:cubicBezTo>
                        <a:pt x="434097" y="535167"/>
                        <a:pt x="431811" y="548311"/>
                        <a:pt x="424858" y="558598"/>
                      </a:cubicBezTo>
                      <a:cubicBezTo>
                        <a:pt x="417714" y="569076"/>
                        <a:pt x="406189" y="572124"/>
                        <a:pt x="394283" y="574219"/>
                      </a:cubicBezTo>
                      <a:cubicBezTo>
                        <a:pt x="378852" y="576981"/>
                        <a:pt x="363326" y="578601"/>
                        <a:pt x="347896" y="581363"/>
                      </a:cubicBezTo>
                      <a:cubicBezTo>
                        <a:pt x="316558" y="587078"/>
                        <a:pt x="285412" y="594793"/>
                        <a:pt x="253693" y="598698"/>
                      </a:cubicBezTo>
                      <a:cubicBezTo>
                        <a:pt x="201116" y="605175"/>
                        <a:pt x="136155" y="600127"/>
                        <a:pt x="100341" y="555455"/>
                      </a:cubicBezTo>
                      <a:cubicBezTo>
                        <a:pt x="61003" y="506401"/>
                        <a:pt x="85863" y="437154"/>
                        <a:pt x="114343" y="389529"/>
                      </a:cubicBezTo>
                      <a:cubicBezTo>
                        <a:pt x="127011" y="368479"/>
                        <a:pt x="94055" y="349239"/>
                        <a:pt x="81481" y="370289"/>
                      </a:cubicBezTo>
                      <a:cubicBezTo>
                        <a:pt x="48906" y="424677"/>
                        <a:pt x="26808" y="494495"/>
                        <a:pt x="55574" y="555169"/>
                      </a:cubicBezTo>
                      <a:cubicBezTo>
                        <a:pt x="80624" y="607938"/>
                        <a:pt x="138917" y="632798"/>
                        <a:pt x="194162" y="638227"/>
                      </a:cubicBezTo>
                      <a:cubicBezTo>
                        <a:pt x="227500" y="641466"/>
                        <a:pt x="261314" y="636608"/>
                        <a:pt x="294080" y="630607"/>
                      </a:cubicBezTo>
                      <a:cubicBezTo>
                        <a:pt x="329608" y="624130"/>
                        <a:pt x="364755" y="617177"/>
                        <a:pt x="400379" y="611557"/>
                      </a:cubicBezTo>
                      <a:cubicBezTo>
                        <a:pt x="434383" y="606223"/>
                        <a:pt x="457719" y="587173"/>
                        <a:pt x="468101" y="554217"/>
                      </a:cubicBezTo>
                      <a:cubicBezTo>
                        <a:pt x="477912" y="522784"/>
                        <a:pt x="481151" y="487161"/>
                        <a:pt x="483818" y="454490"/>
                      </a:cubicBezTo>
                      <a:cubicBezTo>
                        <a:pt x="486675" y="419057"/>
                        <a:pt x="484580" y="383338"/>
                        <a:pt x="473340" y="349429"/>
                      </a:cubicBezTo>
                      <a:cubicBezTo>
                        <a:pt x="463339" y="319330"/>
                        <a:pt x="446384" y="288374"/>
                        <a:pt x="453814" y="255798"/>
                      </a:cubicBezTo>
                      <a:cubicBezTo>
                        <a:pt x="457529" y="239511"/>
                        <a:pt x="463148" y="224080"/>
                        <a:pt x="465244" y="207411"/>
                      </a:cubicBezTo>
                      <a:cubicBezTo>
                        <a:pt x="467054" y="193600"/>
                        <a:pt x="467244" y="179789"/>
                        <a:pt x="465530" y="165978"/>
                      </a:cubicBezTo>
                      <a:cubicBezTo>
                        <a:pt x="461910" y="136164"/>
                        <a:pt x="451909" y="107208"/>
                        <a:pt x="435145" y="82253"/>
                      </a:cubicBezTo>
                      <a:cubicBezTo>
                        <a:pt x="401236" y="31770"/>
                        <a:pt x="345229" y="2529"/>
                        <a:pt x="284745" y="147"/>
                      </a:cubicBezTo>
                      <a:cubicBezTo>
                        <a:pt x="225785" y="-2139"/>
                        <a:pt x="154729" y="22055"/>
                        <a:pt x="130726" y="80253"/>
                      </a:cubicBezTo>
                      <a:cubicBezTo>
                        <a:pt x="119772" y="106732"/>
                        <a:pt x="119867" y="140451"/>
                        <a:pt x="101865" y="163596"/>
                      </a:cubicBezTo>
                      <a:cubicBezTo>
                        <a:pt x="84053" y="186456"/>
                        <a:pt x="50239" y="191790"/>
                        <a:pt x="28237" y="210078"/>
                      </a:cubicBezTo>
                      <a:cubicBezTo>
                        <a:pt x="1281" y="232462"/>
                        <a:pt x="-5386" y="269133"/>
                        <a:pt x="4043" y="301804"/>
                      </a:cubicBezTo>
                      <a:cubicBezTo>
                        <a:pt x="14521" y="338190"/>
                        <a:pt x="43191" y="364669"/>
                        <a:pt x="70814" y="388767"/>
                      </a:cubicBezTo>
                      <a:cubicBezTo>
                        <a:pt x="89197" y="404769"/>
                        <a:pt x="116248" y="377909"/>
                        <a:pt x="97674" y="361812"/>
                      </a:cubicBezTo>
                      <a:lnTo>
                        <a:pt x="97674" y="361812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590">
                  <a:extLst>
                    <a:ext uri="{FF2B5EF4-FFF2-40B4-BE49-F238E27FC236}">
                      <a16:creationId xmlns:a16="http://schemas.microsoft.com/office/drawing/2014/main" xmlns="" id="{70E8C7AC-0761-47B2-AEBF-30E5E731A8D5}"/>
                    </a:ext>
                  </a:extLst>
                </p:cNvPr>
                <p:cNvSpPr/>
                <p:nvPr/>
              </p:nvSpPr>
              <p:spPr>
                <a:xfrm>
                  <a:off x="6468040" y="3387638"/>
                  <a:ext cx="409843" cy="317810"/>
                </a:xfrm>
                <a:custGeom>
                  <a:avLst/>
                  <a:gdLst>
                    <a:gd name="connsiteX0" fmla="*/ 172694 w 409843"/>
                    <a:gd name="connsiteY0" fmla="*/ 286439 h 317810"/>
                    <a:gd name="connsiteX1" fmla="*/ 145072 w 409843"/>
                    <a:gd name="connsiteY1" fmla="*/ 290535 h 317810"/>
                    <a:gd name="connsiteX2" fmla="*/ 134499 w 409843"/>
                    <a:gd name="connsiteY2" fmla="*/ 289297 h 317810"/>
                    <a:gd name="connsiteX3" fmla="*/ 128784 w 409843"/>
                    <a:gd name="connsiteY3" fmla="*/ 285963 h 317810"/>
                    <a:gd name="connsiteX4" fmla="*/ 117163 w 409843"/>
                    <a:gd name="connsiteY4" fmla="*/ 276629 h 317810"/>
                    <a:gd name="connsiteX5" fmla="*/ 53155 w 409843"/>
                    <a:gd name="connsiteY5" fmla="*/ 194333 h 317810"/>
                    <a:gd name="connsiteX6" fmla="*/ 72015 w 409843"/>
                    <a:gd name="connsiteY6" fmla="*/ 94701 h 317810"/>
                    <a:gd name="connsiteX7" fmla="*/ 129070 w 409843"/>
                    <a:gd name="connsiteY7" fmla="*/ 30122 h 317810"/>
                    <a:gd name="connsiteX8" fmla="*/ 199078 w 409843"/>
                    <a:gd name="connsiteY8" fmla="*/ 66507 h 317810"/>
                    <a:gd name="connsiteX9" fmla="*/ 245751 w 409843"/>
                    <a:gd name="connsiteY9" fmla="*/ 94415 h 317810"/>
                    <a:gd name="connsiteX10" fmla="*/ 302520 w 409843"/>
                    <a:gd name="connsiteY10" fmla="*/ 81366 h 317810"/>
                    <a:gd name="connsiteX11" fmla="*/ 343477 w 409843"/>
                    <a:gd name="connsiteY11" fmla="*/ 54791 h 317810"/>
                    <a:gd name="connsiteX12" fmla="*/ 348049 w 409843"/>
                    <a:gd name="connsiteY12" fmla="*/ 53744 h 317810"/>
                    <a:gd name="connsiteX13" fmla="*/ 349097 w 409843"/>
                    <a:gd name="connsiteY13" fmla="*/ 57458 h 317810"/>
                    <a:gd name="connsiteX14" fmla="*/ 359098 w 409843"/>
                    <a:gd name="connsiteY14" fmla="*/ 82890 h 317810"/>
                    <a:gd name="connsiteX15" fmla="*/ 347097 w 409843"/>
                    <a:gd name="connsiteY15" fmla="*/ 188903 h 317810"/>
                    <a:gd name="connsiteX16" fmla="*/ 319570 w 409843"/>
                    <a:gd name="connsiteY16" fmla="*/ 247768 h 317810"/>
                    <a:gd name="connsiteX17" fmla="*/ 304996 w 409843"/>
                    <a:gd name="connsiteY17" fmla="*/ 268532 h 317810"/>
                    <a:gd name="connsiteX18" fmla="*/ 287280 w 409843"/>
                    <a:gd name="connsiteY18" fmla="*/ 265961 h 317810"/>
                    <a:gd name="connsiteX19" fmla="*/ 168789 w 409843"/>
                    <a:gd name="connsiteY19" fmla="*/ 289202 h 317810"/>
                    <a:gd name="connsiteX20" fmla="*/ 177361 w 409843"/>
                    <a:gd name="connsiteY20" fmla="*/ 307871 h 317810"/>
                    <a:gd name="connsiteX21" fmla="*/ 209937 w 409843"/>
                    <a:gd name="connsiteY21" fmla="*/ 302918 h 317810"/>
                    <a:gd name="connsiteX22" fmla="*/ 255181 w 409843"/>
                    <a:gd name="connsiteY22" fmla="*/ 287773 h 317810"/>
                    <a:gd name="connsiteX23" fmla="*/ 322427 w 409843"/>
                    <a:gd name="connsiteY23" fmla="*/ 294631 h 317810"/>
                    <a:gd name="connsiteX24" fmla="*/ 364432 w 409843"/>
                    <a:gd name="connsiteY24" fmla="*/ 256721 h 317810"/>
                    <a:gd name="connsiteX25" fmla="*/ 393007 w 409843"/>
                    <a:gd name="connsiteY25" fmla="*/ 196047 h 317810"/>
                    <a:gd name="connsiteX26" fmla="*/ 404533 w 409843"/>
                    <a:gd name="connsiteY26" fmla="*/ 73365 h 317810"/>
                    <a:gd name="connsiteX27" fmla="*/ 366433 w 409843"/>
                    <a:gd name="connsiteY27" fmla="*/ 28979 h 317810"/>
                    <a:gd name="connsiteX28" fmla="*/ 303187 w 409843"/>
                    <a:gd name="connsiteY28" fmla="*/ 38408 h 317810"/>
                    <a:gd name="connsiteX29" fmla="*/ 280327 w 409843"/>
                    <a:gd name="connsiteY29" fmla="*/ 54124 h 317810"/>
                    <a:gd name="connsiteX30" fmla="*/ 257562 w 409843"/>
                    <a:gd name="connsiteY30" fmla="*/ 67841 h 317810"/>
                    <a:gd name="connsiteX31" fmla="*/ 252609 w 409843"/>
                    <a:gd name="connsiteY31" fmla="*/ 64507 h 317810"/>
                    <a:gd name="connsiteX32" fmla="*/ 241560 w 409843"/>
                    <a:gd name="connsiteY32" fmla="*/ 53839 h 317810"/>
                    <a:gd name="connsiteX33" fmla="*/ 219938 w 409843"/>
                    <a:gd name="connsiteY33" fmla="*/ 32693 h 317810"/>
                    <a:gd name="connsiteX34" fmla="*/ 104114 w 409843"/>
                    <a:gd name="connsiteY34" fmla="*/ 6785 h 317810"/>
                    <a:gd name="connsiteX35" fmla="*/ 27914 w 409843"/>
                    <a:gd name="connsiteY35" fmla="*/ 84319 h 317810"/>
                    <a:gd name="connsiteX36" fmla="*/ 6007 w 409843"/>
                    <a:gd name="connsiteY36" fmla="*/ 198047 h 317810"/>
                    <a:gd name="connsiteX37" fmla="*/ 43821 w 409843"/>
                    <a:gd name="connsiteY37" fmla="*/ 256245 h 317810"/>
                    <a:gd name="connsiteX38" fmla="*/ 93541 w 409843"/>
                    <a:gd name="connsiteY38" fmla="*/ 304156 h 317810"/>
                    <a:gd name="connsiteX39" fmla="*/ 149644 w 409843"/>
                    <a:gd name="connsiteY39" fmla="*/ 317777 h 317810"/>
                    <a:gd name="connsiteX40" fmla="*/ 206317 w 409843"/>
                    <a:gd name="connsiteY40" fmla="*/ 305585 h 317810"/>
                    <a:gd name="connsiteX41" fmla="*/ 206317 w 409843"/>
                    <a:gd name="connsiteY41" fmla="*/ 286249 h 317810"/>
                    <a:gd name="connsiteX42" fmla="*/ 172694 w 409843"/>
                    <a:gd name="connsiteY42" fmla="*/ 286439 h 317810"/>
                    <a:gd name="connsiteX43" fmla="*/ 172694 w 409843"/>
                    <a:gd name="connsiteY43" fmla="*/ 286439 h 3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09843" h="317810">
                      <a:moveTo>
                        <a:pt x="172694" y="286439"/>
                      </a:moveTo>
                      <a:cubicBezTo>
                        <a:pt x="167265" y="289392"/>
                        <a:pt x="154597" y="290630"/>
                        <a:pt x="145072" y="290535"/>
                      </a:cubicBezTo>
                      <a:cubicBezTo>
                        <a:pt x="140595" y="290440"/>
                        <a:pt x="137452" y="290345"/>
                        <a:pt x="134499" y="289297"/>
                      </a:cubicBezTo>
                      <a:cubicBezTo>
                        <a:pt x="137071" y="290249"/>
                        <a:pt x="130022" y="286725"/>
                        <a:pt x="128784" y="285963"/>
                      </a:cubicBezTo>
                      <a:cubicBezTo>
                        <a:pt x="124593" y="283201"/>
                        <a:pt x="120878" y="279962"/>
                        <a:pt x="117163" y="276629"/>
                      </a:cubicBezTo>
                      <a:cubicBezTo>
                        <a:pt x="92398" y="253864"/>
                        <a:pt x="66109" y="225860"/>
                        <a:pt x="53155" y="194333"/>
                      </a:cubicBezTo>
                      <a:cubicBezTo>
                        <a:pt x="38392" y="158233"/>
                        <a:pt x="54013" y="126134"/>
                        <a:pt x="72015" y="94701"/>
                      </a:cubicBezTo>
                      <a:cubicBezTo>
                        <a:pt x="85540" y="70889"/>
                        <a:pt x="102685" y="41456"/>
                        <a:pt x="129070" y="30122"/>
                      </a:cubicBezTo>
                      <a:cubicBezTo>
                        <a:pt x="155644" y="18692"/>
                        <a:pt x="182981" y="49553"/>
                        <a:pt x="199078" y="66507"/>
                      </a:cubicBezTo>
                      <a:cubicBezTo>
                        <a:pt x="212128" y="80223"/>
                        <a:pt x="226415" y="91558"/>
                        <a:pt x="245751" y="94415"/>
                      </a:cubicBezTo>
                      <a:cubicBezTo>
                        <a:pt x="265658" y="97463"/>
                        <a:pt x="285565" y="91748"/>
                        <a:pt x="302520" y="81366"/>
                      </a:cubicBezTo>
                      <a:cubicBezTo>
                        <a:pt x="316426" y="72794"/>
                        <a:pt x="328142" y="60697"/>
                        <a:pt x="343477" y="54791"/>
                      </a:cubicBezTo>
                      <a:cubicBezTo>
                        <a:pt x="344906" y="54220"/>
                        <a:pt x="346525" y="53553"/>
                        <a:pt x="348049" y="53744"/>
                      </a:cubicBezTo>
                      <a:cubicBezTo>
                        <a:pt x="343573" y="53172"/>
                        <a:pt x="347383" y="55172"/>
                        <a:pt x="349097" y="57458"/>
                      </a:cubicBezTo>
                      <a:cubicBezTo>
                        <a:pt x="354336" y="64412"/>
                        <a:pt x="357098" y="74508"/>
                        <a:pt x="359098" y="82890"/>
                      </a:cubicBezTo>
                      <a:cubicBezTo>
                        <a:pt x="367576" y="118323"/>
                        <a:pt x="359670" y="155566"/>
                        <a:pt x="347097" y="188903"/>
                      </a:cubicBezTo>
                      <a:cubicBezTo>
                        <a:pt x="339382" y="209192"/>
                        <a:pt x="329857" y="228718"/>
                        <a:pt x="319570" y="247768"/>
                      </a:cubicBezTo>
                      <a:cubicBezTo>
                        <a:pt x="315950" y="254531"/>
                        <a:pt x="311759" y="264246"/>
                        <a:pt x="304996" y="268532"/>
                      </a:cubicBezTo>
                      <a:cubicBezTo>
                        <a:pt x="300996" y="271104"/>
                        <a:pt x="293852" y="267770"/>
                        <a:pt x="287280" y="265961"/>
                      </a:cubicBezTo>
                      <a:cubicBezTo>
                        <a:pt x="245656" y="254626"/>
                        <a:pt x="202031" y="260150"/>
                        <a:pt x="168789" y="289202"/>
                      </a:cubicBezTo>
                      <a:cubicBezTo>
                        <a:pt x="160407" y="296536"/>
                        <a:pt x="170027" y="305394"/>
                        <a:pt x="177361" y="307871"/>
                      </a:cubicBezTo>
                      <a:cubicBezTo>
                        <a:pt x="187744" y="311395"/>
                        <a:pt x="201460" y="310347"/>
                        <a:pt x="209937" y="302918"/>
                      </a:cubicBezTo>
                      <a:cubicBezTo>
                        <a:pt x="222319" y="292059"/>
                        <a:pt x="238607" y="285106"/>
                        <a:pt x="255181" y="287773"/>
                      </a:cubicBezTo>
                      <a:cubicBezTo>
                        <a:pt x="278326" y="291488"/>
                        <a:pt x="298519" y="301013"/>
                        <a:pt x="322427" y="294631"/>
                      </a:cubicBezTo>
                      <a:cubicBezTo>
                        <a:pt x="342811" y="289202"/>
                        <a:pt x="354622" y="274533"/>
                        <a:pt x="364432" y="256721"/>
                      </a:cubicBezTo>
                      <a:cubicBezTo>
                        <a:pt x="375196" y="237100"/>
                        <a:pt x="385006" y="217002"/>
                        <a:pt x="393007" y="196047"/>
                      </a:cubicBezTo>
                      <a:cubicBezTo>
                        <a:pt x="407866" y="156899"/>
                        <a:pt x="415772" y="114513"/>
                        <a:pt x="404533" y="73365"/>
                      </a:cubicBezTo>
                      <a:cubicBezTo>
                        <a:pt x="398818" y="52505"/>
                        <a:pt x="388150" y="35265"/>
                        <a:pt x="366433" y="28979"/>
                      </a:cubicBezTo>
                      <a:cubicBezTo>
                        <a:pt x="345192" y="22787"/>
                        <a:pt x="322237" y="28217"/>
                        <a:pt x="303187" y="38408"/>
                      </a:cubicBezTo>
                      <a:cubicBezTo>
                        <a:pt x="294995" y="42790"/>
                        <a:pt x="287851" y="48695"/>
                        <a:pt x="280327" y="54124"/>
                      </a:cubicBezTo>
                      <a:cubicBezTo>
                        <a:pt x="275183" y="57935"/>
                        <a:pt x="261562" y="68317"/>
                        <a:pt x="257562" y="67841"/>
                      </a:cubicBezTo>
                      <a:cubicBezTo>
                        <a:pt x="260515" y="68222"/>
                        <a:pt x="253561" y="65269"/>
                        <a:pt x="252609" y="64507"/>
                      </a:cubicBezTo>
                      <a:cubicBezTo>
                        <a:pt x="248608" y="61459"/>
                        <a:pt x="244989" y="57458"/>
                        <a:pt x="241560" y="53839"/>
                      </a:cubicBezTo>
                      <a:cubicBezTo>
                        <a:pt x="234511" y="46505"/>
                        <a:pt x="227558" y="39266"/>
                        <a:pt x="219938" y="32693"/>
                      </a:cubicBezTo>
                      <a:cubicBezTo>
                        <a:pt x="187934" y="5261"/>
                        <a:pt x="145072" y="-9502"/>
                        <a:pt x="104114" y="6785"/>
                      </a:cubicBezTo>
                      <a:cubicBezTo>
                        <a:pt x="68872" y="20787"/>
                        <a:pt x="46202" y="52696"/>
                        <a:pt x="27914" y="84319"/>
                      </a:cubicBezTo>
                      <a:cubicBezTo>
                        <a:pt x="7150" y="120133"/>
                        <a:pt x="-9329" y="156709"/>
                        <a:pt x="6007" y="198047"/>
                      </a:cubicBezTo>
                      <a:cubicBezTo>
                        <a:pt x="14103" y="219764"/>
                        <a:pt x="28771" y="238910"/>
                        <a:pt x="43821" y="256245"/>
                      </a:cubicBezTo>
                      <a:cubicBezTo>
                        <a:pt x="58775" y="273485"/>
                        <a:pt x="74491" y="291202"/>
                        <a:pt x="93541" y="304156"/>
                      </a:cubicBezTo>
                      <a:cubicBezTo>
                        <a:pt x="110210" y="315395"/>
                        <a:pt x="129927" y="318158"/>
                        <a:pt x="149644" y="317777"/>
                      </a:cubicBezTo>
                      <a:cubicBezTo>
                        <a:pt x="168694" y="317396"/>
                        <a:pt x="189363" y="314919"/>
                        <a:pt x="206317" y="305585"/>
                      </a:cubicBezTo>
                      <a:cubicBezTo>
                        <a:pt x="215271" y="300632"/>
                        <a:pt x="214509" y="291297"/>
                        <a:pt x="206317" y="286249"/>
                      </a:cubicBezTo>
                      <a:cubicBezTo>
                        <a:pt x="196888" y="280439"/>
                        <a:pt x="182314" y="281201"/>
                        <a:pt x="172694" y="286439"/>
                      </a:cubicBezTo>
                      <a:lnTo>
                        <a:pt x="172694" y="286439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1" name="Graphic 216">
                <a:extLst>
                  <a:ext uri="{FF2B5EF4-FFF2-40B4-BE49-F238E27FC236}">
                    <a16:creationId xmlns:a16="http://schemas.microsoft.com/office/drawing/2014/main" xmlns="" id="{7838809A-70BC-4D42-ACB7-3D807122A28B}"/>
                  </a:ext>
                </a:extLst>
              </p:cNvPr>
              <p:cNvGrpSpPr/>
              <p:nvPr/>
            </p:nvGrpSpPr>
            <p:grpSpPr>
              <a:xfrm>
                <a:off x="5303398" y="2881192"/>
                <a:ext cx="1502596" cy="1024603"/>
                <a:chOff x="5303398" y="2881192"/>
                <a:chExt cx="1502596" cy="1024603"/>
              </a:xfrm>
              <a:solidFill>
                <a:srgbClr val="ED712B"/>
              </a:solidFill>
            </p:grpSpPr>
            <p:sp>
              <p:nvSpPr>
                <p:cNvPr id="76" name="Freeform: Shape 577">
                  <a:extLst>
                    <a:ext uri="{FF2B5EF4-FFF2-40B4-BE49-F238E27FC236}">
                      <a16:creationId xmlns:a16="http://schemas.microsoft.com/office/drawing/2014/main" xmlns="" id="{15CE9B3E-0E34-46F7-9B59-F1592012024F}"/>
                    </a:ext>
                  </a:extLst>
                </p:cNvPr>
                <p:cNvSpPr/>
                <p:nvPr/>
              </p:nvSpPr>
              <p:spPr>
                <a:xfrm>
                  <a:off x="6616225" y="3077201"/>
                  <a:ext cx="189769" cy="189344"/>
                </a:xfrm>
                <a:custGeom>
                  <a:avLst/>
                  <a:gdLst>
                    <a:gd name="connsiteX0" fmla="*/ 29 w 189769"/>
                    <a:gd name="connsiteY0" fmla="*/ 67192 h 189344"/>
                    <a:gd name="connsiteX1" fmla="*/ 50512 w 189769"/>
                    <a:gd name="connsiteY1" fmla="*/ 24901 h 189344"/>
                    <a:gd name="connsiteX2" fmla="*/ 150810 w 189769"/>
                    <a:gd name="connsiteY2" fmla="*/ 22043 h 189344"/>
                    <a:gd name="connsiteX3" fmla="*/ 173194 w 189769"/>
                    <a:gd name="connsiteY3" fmla="*/ 143963 h 189344"/>
                    <a:gd name="connsiteX4" fmla="*/ 71276 w 189769"/>
                    <a:gd name="connsiteY4" fmla="*/ 187969 h 189344"/>
                    <a:gd name="connsiteX5" fmla="*/ 29 w 189769"/>
                    <a:gd name="connsiteY5" fmla="*/ 67192 h 18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769" h="189344">
                      <a:moveTo>
                        <a:pt x="29" y="67192"/>
                      </a:moveTo>
                      <a:cubicBezTo>
                        <a:pt x="29" y="67192"/>
                        <a:pt x="-2923" y="55381"/>
                        <a:pt x="50512" y="24901"/>
                      </a:cubicBezTo>
                      <a:cubicBezTo>
                        <a:pt x="103947" y="-5579"/>
                        <a:pt x="132808" y="-9865"/>
                        <a:pt x="150810" y="22043"/>
                      </a:cubicBezTo>
                      <a:cubicBezTo>
                        <a:pt x="168717" y="53952"/>
                        <a:pt x="214056" y="116912"/>
                        <a:pt x="173194" y="143963"/>
                      </a:cubicBezTo>
                      <a:cubicBezTo>
                        <a:pt x="132331" y="170919"/>
                        <a:pt x="83944" y="195494"/>
                        <a:pt x="71276" y="187969"/>
                      </a:cubicBezTo>
                      <a:cubicBezTo>
                        <a:pt x="58608" y="180254"/>
                        <a:pt x="15746" y="120818"/>
                        <a:pt x="29" y="6719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7" name="Freeform: Shape 578">
                  <a:extLst>
                    <a:ext uri="{FF2B5EF4-FFF2-40B4-BE49-F238E27FC236}">
                      <a16:creationId xmlns:a16="http://schemas.microsoft.com/office/drawing/2014/main" xmlns="" id="{6FDC28DD-F759-4C36-986D-E2182321DD81}"/>
                    </a:ext>
                  </a:extLst>
                </p:cNvPr>
                <p:cNvSpPr/>
                <p:nvPr/>
              </p:nvSpPr>
              <p:spPr>
                <a:xfrm>
                  <a:off x="5504501" y="3741886"/>
                  <a:ext cx="152021" cy="153849"/>
                </a:xfrm>
                <a:custGeom>
                  <a:avLst/>
                  <a:gdLst>
                    <a:gd name="connsiteX0" fmla="*/ 68099 w 152021"/>
                    <a:gd name="connsiteY0" fmla="*/ 391 h 153849"/>
                    <a:gd name="connsiteX1" fmla="*/ 113152 w 152021"/>
                    <a:gd name="connsiteY1" fmla="*/ 25347 h 153849"/>
                    <a:gd name="connsiteX2" fmla="*/ 143442 w 152021"/>
                    <a:gd name="connsiteY2" fmla="*/ 97737 h 153849"/>
                    <a:gd name="connsiteX3" fmla="*/ 60860 w 152021"/>
                    <a:gd name="connsiteY3" fmla="*/ 148314 h 153849"/>
                    <a:gd name="connsiteX4" fmla="*/ 90 w 152021"/>
                    <a:gd name="connsiteY4" fmla="*/ 86307 h 153849"/>
                    <a:gd name="connsiteX5" fmla="*/ 68099 w 152021"/>
                    <a:gd name="connsiteY5" fmla="*/ 391 h 15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21" h="153849">
                      <a:moveTo>
                        <a:pt x="68099" y="391"/>
                      </a:moveTo>
                      <a:cubicBezTo>
                        <a:pt x="68099" y="391"/>
                        <a:pt x="75909" y="-5133"/>
                        <a:pt x="113152" y="25347"/>
                      </a:cubicBezTo>
                      <a:cubicBezTo>
                        <a:pt x="150395" y="55731"/>
                        <a:pt x="161730" y="75639"/>
                        <a:pt x="143442" y="97737"/>
                      </a:cubicBezTo>
                      <a:cubicBezTo>
                        <a:pt x="125249" y="119834"/>
                        <a:pt x="92007" y="170603"/>
                        <a:pt x="60860" y="148314"/>
                      </a:cubicBezTo>
                      <a:cubicBezTo>
                        <a:pt x="29618" y="126121"/>
                        <a:pt x="-1910" y="97737"/>
                        <a:pt x="90" y="86307"/>
                      </a:cubicBezTo>
                      <a:cubicBezTo>
                        <a:pt x="2091" y="74877"/>
                        <a:pt x="33428" y="26871"/>
                        <a:pt x="68099" y="391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579">
                  <a:extLst>
                    <a:ext uri="{FF2B5EF4-FFF2-40B4-BE49-F238E27FC236}">
                      <a16:creationId xmlns:a16="http://schemas.microsoft.com/office/drawing/2014/main" xmlns="" id="{0D90F6A9-85E2-4986-97CD-18935E40D7F0}"/>
                    </a:ext>
                  </a:extLst>
                </p:cNvPr>
                <p:cNvSpPr/>
                <p:nvPr/>
              </p:nvSpPr>
              <p:spPr>
                <a:xfrm>
                  <a:off x="6044542" y="3025017"/>
                  <a:ext cx="220805" cy="218952"/>
                </a:xfrm>
                <a:custGeom>
                  <a:avLst/>
                  <a:gdLst>
                    <a:gd name="connsiteX0" fmla="*/ 212 w 220805"/>
                    <a:gd name="connsiteY0" fmla="*/ 102040 h 218952"/>
                    <a:gd name="connsiteX1" fmla="*/ 46027 w 220805"/>
                    <a:gd name="connsiteY1" fmla="*/ 43747 h 218952"/>
                    <a:gd name="connsiteX2" fmla="*/ 155851 w 220805"/>
                    <a:gd name="connsiteY2" fmla="*/ 17362 h 218952"/>
                    <a:gd name="connsiteX3" fmla="*/ 208714 w 220805"/>
                    <a:gd name="connsiteY3" fmla="*/ 146426 h 218952"/>
                    <a:gd name="connsiteX4" fmla="*/ 106606 w 220805"/>
                    <a:gd name="connsiteY4" fmla="*/ 218435 h 218952"/>
                    <a:gd name="connsiteX5" fmla="*/ 212 w 220805"/>
                    <a:gd name="connsiteY5" fmla="*/ 102040 h 21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05" h="218952">
                      <a:moveTo>
                        <a:pt x="212" y="102040"/>
                      </a:moveTo>
                      <a:cubicBezTo>
                        <a:pt x="212" y="102040"/>
                        <a:pt x="-5789" y="89752"/>
                        <a:pt x="46027" y="43747"/>
                      </a:cubicBezTo>
                      <a:cubicBezTo>
                        <a:pt x="97843" y="-2164"/>
                        <a:pt x="128704" y="-13594"/>
                        <a:pt x="155851" y="17362"/>
                      </a:cubicBezTo>
                      <a:cubicBezTo>
                        <a:pt x="182997" y="48319"/>
                        <a:pt x="247481" y="107183"/>
                        <a:pt x="208714" y="146426"/>
                      </a:cubicBezTo>
                      <a:cubicBezTo>
                        <a:pt x="169948" y="185669"/>
                        <a:pt x="122323" y="223864"/>
                        <a:pt x="106606" y="218435"/>
                      </a:cubicBezTo>
                      <a:cubicBezTo>
                        <a:pt x="90890" y="213101"/>
                        <a:pt x="29835" y="157475"/>
                        <a:pt x="212" y="102040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580">
                  <a:extLst>
                    <a:ext uri="{FF2B5EF4-FFF2-40B4-BE49-F238E27FC236}">
                      <a16:creationId xmlns:a16="http://schemas.microsoft.com/office/drawing/2014/main" xmlns="" id="{1AD190C6-A1E0-4ED9-8057-6A01A7D0A473}"/>
                    </a:ext>
                  </a:extLst>
                </p:cNvPr>
                <p:cNvSpPr/>
                <p:nvPr/>
              </p:nvSpPr>
              <p:spPr>
                <a:xfrm>
                  <a:off x="6518948" y="3752062"/>
                  <a:ext cx="157202" cy="153733"/>
                </a:xfrm>
                <a:custGeom>
                  <a:avLst/>
                  <a:gdLst>
                    <a:gd name="connsiteX0" fmla="*/ 23012 w 157202"/>
                    <a:gd name="connsiteY0" fmla="*/ 152997 h 153733"/>
                    <a:gd name="connsiteX1" fmla="*/ 3390 w 157202"/>
                    <a:gd name="connsiteY1" fmla="*/ 95180 h 153733"/>
                    <a:gd name="connsiteX2" fmla="*/ 34537 w 157202"/>
                    <a:gd name="connsiteY2" fmla="*/ 7645 h 153733"/>
                    <a:gd name="connsiteX3" fmla="*/ 147313 w 157202"/>
                    <a:gd name="connsiteY3" fmla="*/ 29267 h 153733"/>
                    <a:gd name="connsiteX4" fmla="*/ 151123 w 157202"/>
                    <a:gd name="connsiteY4" fmla="*/ 132042 h 153733"/>
                    <a:gd name="connsiteX5" fmla="*/ 23012 w 157202"/>
                    <a:gd name="connsiteY5" fmla="*/ 152997 h 15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202" h="153733">
                      <a:moveTo>
                        <a:pt x="23012" y="152997"/>
                      </a:moveTo>
                      <a:cubicBezTo>
                        <a:pt x="23012" y="152997"/>
                        <a:pt x="11772" y="151568"/>
                        <a:pt x="3390" y="95180"/>
                      </a:cubicBezTo>
                      <a:cubicBezTo>
                        <a:pt x="-4992" y="38792"/>
                        <a:pt x="1009" y="12408"/>
                        <a:pt x="34537" y="7645"/>
                      </a:cubicBezTo>
                      <a:cubicBezTo>
                        <a:pt x="68160" y="2883"/>
                        <a:pt x="137693" y="-15119"/>
                        <a:pt x="147313" y="29267"/>
                      </a:cubicBezTo>
                      <a:cubicBezTo>
                        <a:pt x="156933" y="73654"/>
                        <a:pt x="161886" y="123660"/>
                        <a:pt x="151123" y="132042"/>
                      </a:cubicBezTo>
                      <a:cubicBezTo>
                        <a:pt x="140360" y="140424"/>
                        <a:pt x="74542" y="157474"/>
                        <a:pt x="23012" y="152997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" name="Freeform: Shape 581">
                  <a:extLst>
                    <a:ext uri="{FF2B5EF4-FFF2-40B4-BE49-F238E27FC236}">
                      <a16:creationId xmlns:a16="http://schemas.microsoft.com/office/drawing/2014/main" xmlns="" id="{AE6B360F-C3A1-49FB-8CD6-EDE417B7B546}"/>
                    </a:ext>
                  </a:extLst>
                </p:cNvPr>
                <p:cNvSpPr/>
                <p:nvPr/>
              </p:nvSpPr>
              <p:spPr>
                <a:xfrm>
                  <a:off x="6500433" y="3513395"/>
                  <a:ext cx="106817" cy="109588"/>
                </a:xfrm>
                <a:custGeom>
                  <a:avLst/>
                  <a:gdLst>
                    <a:gd name="connsiteX0" fmla="*/ 1903 w 106817"/>
                    <a:gd name="connsiteY0" fmla="*/ 11711 h 109588"/>
                    <a:gd name="connsiteX1" fmla="*/ 43813 w 106817"/>
                    <a:gd name="connsiteY1" fmla="*/ 758 h 109588"/>
                    <a:gd name="connsiteX2" fmla="*/ 104296 w 106817"/>
                    <a:gd name="connsiteY2" fmla="*/ 27332 h 109588"/>
                    <a:gd name="connsiteX3" fmla="*/ 83246 w 106817"/>
                    <a:gd name="connsiteY3" fmla="*/ 106104 h 109588"/>
                    <a:gd name="connsiteX4" fmla="*/ 10284 w 106817"/>
                    <a:gd name="connsiteY4" fmla="*/ 103532 h 109588"/>
                    <a:gd name="connsiteX5" fmla="*/ 1903 w 106817"/>
                    <a:gd name="connsiteY5" fmla="*/ 11711 h 10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817" h="109588">
                      <a:moveTo>
                        <a:pt x="1903" y="11711"/>
                      </a:moveTo>
                      <a:cubicBezTo>
                        <a:pt x="1903" y="11711"/>
                        <a:pt x="3427" y="3806"/>
                        <a:pt x="43813" y="758"/>
                      </a:cubicBezTo>
                      <a:cubicBezTo>
                        <a:pt x="84199" y="-2290"/>
                        <a:pt x="102582" y="3329"/>
                        <a:pt x="104296" y="27332"/>
                      </a:cubicBezTo>
                      <a:cubicBezTo>
                        <a:pt x="106011" y="51335"/>
                        <a:pt x="115155" y="101627"/>
                        <a:pt x="83246" y="106104"/>
                      </a:cubicBezTo>
                      <a:cubicBezTo>
                        <a:pt x="51337" y="110676"/>
                        <a:pt x="15619" y="111629"/>
                        <a:pt x="10284" y="103532"/>
                      </a:cubicBezTo>
                      <a:cubicBezTo>
                        <a:pt x="4951" y="95436"/>
                        <a:pt x="-3908" y="48002"/>
                        <a:pt x="1903" y="11711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582">
                  <a:extLst>
                    <a:ext uri="{FF2B5EF4-FFF2-40B4-BE49-F238E27FC236}">
                      <a16:creationId xmlns:a16="http://schemas.microsoft.com/office/drawing/2014/main" xmlns="" id="{028252B6-2406-40EC-A45D-395239E949E6}"/>
                    </a:ext>
                  </a:extLst>
                </p:cNvPr>
                <p:cNvSpPr/>
                <p:nvPr/>
              </p:nvSpPr>
              <p:spPr>
                <a:xfrm>
                  <a:off x="5712020" y="3589570"/>
                  <a:ext cx="168635" cy="165946"/>
                </a:xfrm>
                <a:custGeom>
                  <a:avLst/>
                  <a:gdLst>
                    <a:gd name="connsiteX0" fmla="*/ 979 w 168635"/>
                    <a:gd name="connsiteY0" fmla="*/ 106892 h 165946"/>
                    <a:gd name="connsiteX1" fmla="*/ 20124 w 168635"/>
                    <a:gd name="connsiteY1" fmla="*/ 52694 h 165946"/>
                    <a:gd name="connsiteX2" fmla="*/ 94229 w 168635"/>
                    <a:gd name="connsiteY2" fmla="*/ 6022 h 165946"/>
                    <a:gd name="connsiteX3" fmla="*/ 165190 w 168635"/>
                    <a:gd name="connsiteY3" fmla="*/ 87651 h 165946"/>
                    <a:gd name="connsiteX4" fmla="*/ 108231 w 168635"/>
                    <a:gd name="connsiteY4" fmla="*/ 165947 h 165946"/>
                    <a:gd name="connsiteX5" fmla="*/ 979 w 168635"/>
                    <a:gd name="connsiteY5" fmla="*/ 106892 h 165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635" h="165946">
                      <a:moveTo>
                        <a:pt x="979" y="106892"/>
                      </a:moveTo>
                      <a:cubicBezTo>
                        <a:pt x="979" y="106892"/>
                        <a:pt x="-6546" y="99367"/>
                        <a:pt x="20124" y="52694"/>
                      </a:cubicBezTo>
                      <a:cubicBezTo>
                        <a:pt x="46699" y="6022"/>
                        <a:pt x="66511" y="-9980"/>
                        <a:pt x="94229" y="6022"/>
                      </a:cubicBezTo>
                      <a:cubicBezTo>
                        <a:pt x="121851" y="22024"/>
                        <a:pt x="183859" y="49170"/>
                        <a:pt x="165190" y="87651"/>
                      </a:cubicBezTo>
                      <a:cubicBezTo>
                        <a:pt x="146521" y="126132"/>
                        <a:pt x="121089" y="166042"/>
                        <a:pt x="108231" y="165947"/>
                      </a:cubicBezTo>
                      <a:cubicBezTo>
                        <a:pt x="95181" y="165851"/>
                        <a:pt x="36603" y="140229"/>
                        <a:pt x="979" y="10689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583">
                  <a:extLst>
                    <a:ext uri="{FF2B5EF4-FFF2-40B4-BE49-F238E27FC236}">
                      <a16:creationId xmlns:a16="http://schemas.microsoft.com/office/drawing/2014/main" xmlns="" id="{2C04EEBD-152E-428A-8749-CB66695F88E0}"/>
                    </a:ext>
                  </a:extLst>
                </p:cNvPr>
                <p:cNvSpPr/>
                <p:nvPr/>
              </p:nvSpPr>
              <p:spPr>
                <a:xfrm>
                  <a:off x="5843282" y="2881192"/>
                  <a:ext cx="122171" cy="121913"/>
                </a:xfrm>
                <a:custGeom>
                  <a:avLst/>
                  <a:gdLst>
                    <a:gd name="connsiteX0" fmla="*/ 19 w 122171"/>
                    <a:gd name="connsiteY0" fmla="*/ 43268 h 121913"/>
                    <a:gd name="connsiteX1" fmla="*/ 32499 w 122171"/>
                    <a:gd name="connsiteY1" fmla="*/ 16027 h 121913"/>
                    <a:gd name="connsiteX2" fmla="*/ 97079 w 122171"/>
                    <a:gd name="connsiteY2" fmla="*/ 14217 h 121913"/>
                    <a:gd name="connsiteX3" fmla="*/ 111461 w 122171"/>
                    <a:gd name="connsiteY3" fmla="*/ 92703 h 121913"/>
                    <a:gd name="connsiteX4" fmla="*/ 45834 w 122171"/>
                    <a:gd name="connsiteY4" fmla="*/ 120992 h 121913"/>
                    <a:gd name="connsiteX5" fmla="*/ 19 w 122171"/>
                    <a:gd name="connsiteY5" fmla="*/ 43268 h 12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71" h="121913">
                      <a:moveTo>
                        <a:pt x="19" y="43268"/>
                      </a:moveTo>
                      <a:cubicBezTo>
                        <a:pt x="19" y="43268"/>
                        <a:pt x="-1886" y="35648"/>
                        <a:pt x="32499" y="16027"/>
                      </a:cubicBezTo>
                      <a:cubicBezTo>
                        <a:pt x="66884" y="-3595"/>
                        <a:pt x="85553" y="-6357"/>
                        <a:pt x="97079" y="14217"/>
                      </a:cubicBezTo>
                      <a:cubicBezTo>
                        <a:pt x="108604" y="34791"/>
                        <a:pt x="137846" y="75368"/>
                        <a:pt x="111461" y="92703"/>
                      </a:cubicBezTo>
                      <a:cubicBezTo>
                        <a:pt x="85077" y="110134"/>
                        <a:pt x="54026" y="125945"/>
                        <a:pt x="45834" y="120992"/>
                      </a:cubicBezTo>
                      <a:cubicBezTo>
                        <a:pt x="37738" y="116135"/>
                        <a:pt x="10115" y="77749"/>
                        <a:pt x="19" y="43268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3" name="Freeform: Shape 584">
                  <a:extLst>
                    <a:ext uri="{FF2B5EF4-FFF2-40B4-BE49-F238E27FC236}">
                      <a16:creationId xmlns:a16="http://schemas.microsoft.com/office/drawing/2014/main" xmlns="" id="{E916B595-FC5F-4CD3-8E63-8F9376387395}"/>
                    </a:ext>
                  </a:extLst>
                </p:cNvPr>
                <p:cNvSpPr/>
                <p:nvPr/>
              </p:nvSpPr>
              <p:spPr>
                <a:xfrm>
                  <a:off x="5303398" y="3126917"/>
                  <a:ext cx="172977" cy="172681"/>
                </a:xfrm>
                <a:custGeom>
                  <a:avLst/>
                  <a:gdLst>
                    <a:gd name="connsiteX0" fmla="*/ 26 w 172977"/>
                    <a:gd name="connsiteY0" fmla="*/ 61291 h 172681"/>
                    <a:gd name="connsiteX1" fmla="*/ 46032 w 172977"/>
                    <a:gd name="connsiteY1" fmla="*/ 22715 h 172681"/>
                    <a:gd name="connsiteX2" fmla="*/ 137472 w 172977"/>
                    <a:gd name="connsiteY2" fmla="*/ 20143 h 172681"/>
                    <a:gd name="connsiteX3" fmla="*/ 157855 w 172977"/>
                    <a:gd name="connsiteY3" fmla="*/ 131300 h 172681"/>
                    <a:gd name="connsiteX4" fmla="*/ 64987 w 172977"/>
                    <a:gd name="connsiteY4" fmla="*/ 171400 h 172681"/>
                    <a:gd name="connsiteX5" fmla="*/ 26 w 172977"/>
                    <a:gd name="connsiteY5" fmla="*/ 61291 h 172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977" h="172681">
                      <a:moveTo>
                        <a:pt x="26" y="61291"/>
                      </a:moveTo>
                      <a:cubicBezTo>
                        <a:pt x="26" y="61291"/>
                        <a:pt x="-2641" y="50528"/>
                        <a:pt x="46032" y="22715"/>
                      </a:cubicBezTo>
                      <a:cubicBezTo>
                        <a:pt x="94800" y="-5098"/>
                        <a:pt x="121089" y="-9004"/>
                        <a:pt x="137472" y="20143"/>
                      </a:cubicBezTo>
                      <a:cubicBezTo>
                        <a:pt x="153855" y="49194"/>
                        <a:pt x="195098" y="106630"/>
                        <a:pt x="157855" y="131300"/>
                      </a:cubicBezTo>
                      <a:cubicBezTo>
                        <a:pt x="120517" y="155874"/>
                        <a:pt x="76512" y="178353"/>
                        <a:pt x="64987" y="171400"/>
                      </a:cubicBezTo>
                      <a:cubicBezTo>
                        <a:pt x="53366" y="164447"/>
                        <a:pt x="14314" y="110249"/>
                        <a:pt x="26" y="61291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585">
                  <a:extLst>
                    <a:ext uri="{FF2B5EF4-FFF2-40B4-BE49-F238E27FC236}">
                      <a16:creationId xmlns:a16="http://schemas.microsoft.com/office/drawing/2014/main" xmlns="" id="{31170235-6E16-4AF3-B704-7F9B7C6F49C8}"/>
                    </a:ext>
                  </a:extLst>
                </p:cNvPr>
                <p:cNvSpPr/>
                <p:nvPr/>
              </p:nvSpPr>
              <p:spPr>
                <a:xfrm>
                  <a:off x="6084773" y="3547688"/>
                  <a:ext cx="250424" cy="246792"/>
                </a:xfrm>
                <a:custGeom>
                  <a:avLst/>
                  <a:gdLst>
                    <a:gd name="connsiteX0" fmla="*/ 1225 w 250424"/>
                    <a:gd name="connsiteY0" fmla="*/ 154202 h 246792"/>
                    <a:gd name="connsiteX1" fmla="*/ 32181 w 250424"/>
                    <a:gd name="connsiteY1" fmla="*/ 75145 h 246792"/>
                    <a:gd name="connsiteX2" fmla="*/ 143910 w 250424"/>
                    <a:gd name="connsiteY2" fmla="*/ 9899 h 246792"/>
                    <a:gd name="connsiteX3" fmla="*/ 244589 w 250424"/>
                    <a:gd name="connsiteY3" fmla="*/ 134009 h 246792"/>
                    <a:gd name="connsiteX4" fmla="*/ 156483 w 250424"/>
                    <a:gd name="connsiteY4" fmla="*/ 246785 h 246792"/>
                    <a:gd name="connsiteX5" fmla="*/ 1225 w 250424"/>
                    <a:gd name="connsiteY5" fmla="*/ 154202 h 24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0424" h="246792">
                      <a:moveTo>
                        <a:pt x="1225" y="154202"/>
                      </a:moveTo>
                      <a:cubicBezTo>
                        <a:pt x="1225" y="154202"/>
                        <a:pt x="-9443" y="142677"/>
                        <a:pt x="32181" y="75145"/>
                      </a:cubicBezTo>
                      <a:cubicBezTo>
                        <a:pt x="73806" y="7613"/>
                        <a:pt x="103809" y="-15152"/>
                        <a:pt x="143910" y="9899"/>
                      </a:cubicBezTo>
                      <a:cubicBezTo>
                        <a:pt x="184010" y="34854"/>
                        <a:pt x="274116" y="78098"/>
                        <a:pt x="244589" y="134009"/>
                      </a:cubicBezTo>
                      <a:cubicBezTo>
                        <a:pt x="215061" y="189826"/>
                        <a:pt x="175533" y="247547"/>
                        <a:pt x="156483" y="246785"/>
                      </a:cubicBezTo>
                      <a:cubicBezTo>
                        <a:pt x="137433" y="246023"/>
                        <a:pt x="52184" y="205161"/>
                        <a:pt x="1225" y="15420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5" name="Freeform: Shape 586">
                  <a:extLst>
                    <a:ext uri="{FF2B5EF4-FFF2-40B4-BE49-F238E27FC236}">
                      <a16:creationId xmlns:a16="http://schemas.microsoft.com/office/drawing/2014/main" xmlns="" id="{8FE5CA3A-C2D0-4C28-9208-D2EF82C75453}"/>
                    </a:ext>
                  </a:extLst>
                </p:cNvPr>
                <p:cNvSpPr/>
                <p:nvPr/>
              </p:nvSpPr>
              <p:spPr>
                <a:xfrm>
                  <a:off x="6240698" y="3227615"/>
                  <a:ext cx="236636" cy="231359"/>
                </a:xfrm>
                <a:custGeom>
                  <a:avLst/>
                  <a:gdLst>
                    <a:gd name="connsiteX0" fmla="*/ 34561 w 236636"/>
                    <a:gd name="connsiteY0" fmla="*/ 230245 h 231359"/>
                    <a:gd name="connsiteX1" fmla="*/ 5129 w 236636"/>
                    <a:gd name="connsiteY1" fmla="*/ 143282 h 231359"/>
                    <a:gd name="connsiteX2" fmla="*/ 52087 w 236636"/>
                    <a:gd name="connsiteY2" fmla="*/ 11551 h 231359"/>
                    <a:gd name="connsiteX3" fmla="*/ 221727 w 236636"/>
                    <a:gd name="connsiteY3" fmla="*/ 44032 h 231359"/>
                    <a:gd name="connsiteX4" fmla="*/ 227442 w 236636"/>
                    <a:gd name="connsiteY4" fmla="*/ 198622 h 231359"/>
                    <a:gd name="connsiteX5" fmla="*/ 34561 w 236636"/>
                    <a:gd name="connsiteY5" fmla="*/ 230245 h 23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636" h="231359">
                      <a:moveTo>
                        <a:pt x="34561" y="230245"/>
                      </a:moveTo>
                      <a:cubicBezTo>
                        <a:pt x="34561" y="230245"/>
                        <a:pt x="17702" y="228150"/>
                        <a:pt x="5129" y="143282"/>
                      </a:cubicBezTo>
                      <a:cubicBezTo>
                        <a:pt x="-7539" y="58414"/>
                        <a:pt x="1509" y="18790"/>
                        <a:pt x="52087" y="11551"/>
                      </a:cubicBezTo>
                      <a:cubicBezTo>
                        <a:pt x="102665" y="4312"/>
                        <a:pt x="207345" y="-22739"/>
                        <a:pt x="221727" y="44032"/>
                      </a:cubicBezTo>
                      <a:cubicBezTo>
                        <a:pt x="236205" y="110802"/>
                        <a:pt x="243730" y="186049"/>
                        <a:pt x="227442" y="198622"/>
                      </a:cubicBezTo>
                      <a:cubicBezTo>
                        <a:pt x="211059" y="211291"/>
                        <a:pt x="112095" y="237008"/>
                        <a:pt x="34561" y="230245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2" name="Graphic 216">
                <a:extLst>
                  <a:ext uri="{FF2B5EF4-FFF2-40B4-BE49-F238E27FC236}">
                    <a16:creationId xmlns:a16="http://schemas.microsoft.com/office/drawing/2014/main" xmlns="" id="{FE2848F9-F4F2-432B-BCAE-8CF904AFD528}"/>
                  </a:ext>
                </a:extLst>
              </p:cNvPr>
              <p:cNvGrpSpPr/>
              <p:nvPr/>
            </p:nvGrpSpPr>
            <p:grpSpPr>
              <a:xfrm>
                <a:off x="6253992" y="2825769"/>
                <a:ext cx="440621" cy="240278"/>
                <a:chOff x="6253992" y="2825769"/>
                <a:chExt cx="440621" cy="240278"/>
              </a:xfrm>
            </p:grpSpPr>
            <p:sp>
              <p:nvSpPr>
                <p:cNvPr id="70" name="Freeform: Shape 571">
                  <a:extLst>
                    <a:ext uri="{FF2B5EF4-FFF2-40B4-BE49-F238E27FC236}">
                      <a16:creationId xmlns:a16="http://schemas.microsoft.com/office/drawing/2014/main" xmlns="" id="{ACB4DEA7-0C3D-4857-8DB3-6EC0F3E4A5B0}"/>
                    </a:ext>
                  </a:extLst>
                </p:cNvPr>
                <p:cNvSpPr/>
                <p:nvPr/>
              </p:nvSpPr>
              <p:spPr>
                <a:xfrm>
                  <a:off x="6253992" y="2825769"/>
                  <a:ext cx="440621" cy="240278"/>
                </a:xfrm>
                <a:custGeom>
                  <a:avLst/>
                  <a:gdLst>
                    <a:gd name="connsiteX0" fmla="*/ 7170 w 440621"/>
                    <a:gd name="connsiteY0" fmla="*/ 43732 h 240278"/>
                    <a:gd name="connsiteX1" fmla="*/ 125661 w 440621"/>
                    <a:gd name="connsiteY1" fmla="*/ 68402 h 240278"/>
                    <a:gd name="connsiteX2" fmla="*/ 205766 w 440621"/>
                    <a:gd name="connsiteY2" fmla="*/ 50304 h 240278"/>
                    <a:gd name="connsiteX3" fmla="*/ 258821 w 440621"/>
                    <a:gd name="connsiteY3" fmla="*/ 36779 h 240278"/>
                    <a:gd name="connsiteX4" fmla="*/ 286634 w 440621"/>
                    <a:gd name="connsiteY4" fmla="*/ 1060 h 240278"/>
                    <a:gd name="connsiteX5" fmla="*/ 306065 w 440621"/>
                    <a:gd name="connsiteY5" fmla="*/ 31159 h 240278"/>
                    <a:gd name="connsiteX6" fmla="*/ 346260 w 440621"/>
                    <a:gd name="connsiteY6" fmla="*/ 1060 h 240278"/>
                    <a:gd name="connsiteX7" fmla="*/ 358452 w 440621"/>
                    <a:gd name="connsiteY7" fmla="*/ 30588 h 240278"/>
                    <a:gd name="connsiteX8" fmla="*/ 399029 w 440621"/>
                    <a:gd name="connsiteY8" fmla="*/ 26587 h 240278"/>
                    <a:gd name="connsiteX9" fmla="*/ 391790 w 440621"/>
                    <a:gd name="connsiteY9" fmla="*/ 62687 h 240278"/>
                    <a:gd name="connsiteX10" fmla="*/ 431699 w 440621"/>
                    <a:gd name="connsiteY10" fmla="*/ 71640 h 240278"/>
                    <a:gd name="connsiteX11" fmla="*/ 403124 w 440621"/>
                    <a:gd name="connsiteY11" fmla="*/ 98025 h 240278"/>
                    <a:gd name="connsiteX12" fmla="*/ 440272 w 440621"/>
                    <a:gd name="connsiteY12" fmla="*/ 123552 h 240278"/>
                    <a:gd name="connsiteX13" fmla="*/ 399505 w 440621"/>
                    <a:gd name="connsiteY13" fmla="*/ 129933 h 240278"/>
                    <a:gd name="connsiteX14" fmla="*/ 426080 w 440621"/>
                    <a:gd name="connsiteY14" fmla="*/ 175653 h 240278"/>
                    <a:gd name="connsiteX15" fmla="*/ 376169 w 440621"/>
                    <a:gd name="connsiteY15" fmla="*/ 167652 h 240278"/>
                    <a:gd name="connsiteX16" fmla="*/ 386075 w 440621"/>
                    <a:gd name="connsiteY16" fmla="*/ 209658 h 240278"/>
                    <a:gd name="connsiteX17" fmla="*/ 340164 w 440621"/>
                    <a:gd name="connsiteY17" fmla="*/ 195846 h 240278"/>
                    <a:gd name="connsiteX18" fmla="*/ 337307 w 440621"/>
                    <a:gd name="connsiteY18" fmla="*/ 230803 h 240278"/>
                    <a:gd name="connsiteX19" fmla="*/ 297302 w 440621"/>
                    <a:gd name="connsiteY19" fmla="*/ 209181 h 240278"/>
                    <a:gd name="connsiteX20" fmla="*/ 278537 w 440621"/>
                    <a:gd name="connsiteY20" fmla="*/ 240233 h 240278"/>
                    <a:gd name="connsiteX21" fmla="*/ 236532 w 440621"/>
                    <a:gd name="connsiteY21" fmla="*/ 204800 h 240278"/>
                    <a:gd name="connsiteX22" fmla="*/ 229865 w 440621"/>
                    <a:gd name="connsiteY22" fmla="*/ 231184 h 240278"/>
                    <a:gd name="connsiteX23" fmla="*/ 187574 w 440621"/>
                    <a:gd name="connsiteY23" fmla="*/ 200609 h 240278"/>
                    <a:gd name="connsiteX24" fmla="*/ 180144 w 440621"/>
                    <a:gd name="connsiteY24" fmla="*/ 223945 h 240278"/>
                    <a:gd name="connsiteX25" fmla="*/ 115184 w 440621"/>
                    <a:gd name="connsiteY25" fmla="*/ 178416 h 240278"/>
                    <a:gd name="connsiteX26" fmla="*/ 7170 w 440621"/>
                    <a:gd name="connsiteY26" fmla="*/ 43732 h 24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40621" h="240278">
                      <a:moveTo>
                        <a:pt x="7170" y="43732"/>
                      </a:moveTo>
                      <a:cubicBezTo>
                        <a:pt x="7170" y="43732"/>
                        <a:pt x="78703" y="96310"/>
                        <a:pt x="125661" y="68402"/>
                      </a:cubicBezTo>
                      <a:cubicBezTo>
                        <a:pt x="172715" y="40494"/>
                        <a:pt x="190717" y="12681"/>
                        <a:pt x="205766" y="50304"/>
                      </a:cubicBezTo>
                      <a:cubicBezTo>
                        <a:pt x="205766" y="50304"/>
                        <a:pt x="231389" y="-13513"/>
                        <a:pt x="258821" y="36779"/>
                      </a:cubicBezTo>
                      <a:cubicBezTo>
                        <a:pt x="258821" y="36779"/>
                        <a:pt x="258916" y="-1702"/>
                        <a:pt x="286634" y="1060"/>
                      </a:cubicBezTo>
                      <a:cubicBezTo>
                        <a:pt x="310827" y="3441"/>
                        <a:pt x="306065" y="31159"/>
                        <a:pt x="306065" y="31159"/>
                      </a:cubicBezTo>
                      <a:cubicBezTo>
                        <a:pt x="306065" y="31159"/>
                        <a:pt x="318352" y="-6750"/>
                        <a:pt x="346260" y="1060"/>
                      </a:cubicBezTo>
                      <a:cubicBezTo>
                        <a:pt x="371882" y="8204"/>
                        <a:pt x="358452" y="30588"/>
                        <a:pt x="358452" y="30588"/>
                      </a:cubicBezTo>
                      <a:cubicBezTo>
                        <a:pt x="358452" y="30588"/>
                        <a:pt x="385503" y="1441"/>
                        <a:pt x="399029" y="26587"/>
                      </a:cubicBezTo>
                      <a:cubicBezTo>
                        <a:pt x="412554" y="51733"/>
                        <a:pt x="391790" y="62687"/>
                        <a:pt x="391790" y="62687"/>
                      </a:cubicBezTo>
                      <a:cubicBezTo>
                        <a:pt x="391790" y="62687"/>
                        <a:pt x="425032" y="42303"/>
                        <a:pt x="431699" y="71640"/>
                      </a:cubicBezTo>
                      <a:cubicBezTo>
                        <a:pt x="438367" y="100977"/>
                        <a:pt x="403124" y="98025"/>
                        <a:pt x="403124" y="98025"/>
                      </a:cubicBezTo>
                      <a:cubicBezTo>
                        <a:pt x="403124" y="98025"/>
                        <a:pt x="444844" y="95358"/>
                        <a:pt x="440272" y="123552"/>
                      </a:cubicBezTo>
                      <a:cubicBezTo>
                        <a:pt x="435700" y="151746"/>
                        <a:pt x="399505" y="129933"/>
                        <a:pt x="399505" y="129933"/>
                      </a:cubicBezTo>
                      <a:cubicBezTo>
                        <a:pt x="399505" y="129933"/>
                        <a:pt x="446749" y="152127"/>
                        <a:pt x="426080" y="175653"/>
                      </a:cubicBezTo>
                      <a:cubicBezTo>
                        <a:pt x="405410" y="199275"/>
                        <a:pt x="376169" y="167652"/>
                        <a:pt x="376169" y="167652"/>
                      </a:cubicBezTo>
                      <a:cubicBezTo>
                        <a:pt x="376169" y="167652"/>
                        <a:pt x="409601" y="194132"/>
                        <a:pt x="386075" y="209658"/>
                      </a:cubicBezTo>
                      <a:cubicBezTo>
                        <a:pt x="362548" y="225183"/>
                        <a:pt x="340164" y="195846"/>
                        <a:pt x="340164" y="195846"/>
                      </a:cubicBezTo>
                      <a:cubicBezTo>
                        <a:pt x="340164" y="195846"/>
                        <a:pt x="363024" y="217849"/>
                        <a:pt x="337307" y="230803"/>
                      </a:cubicBezTo>
                      <a:cubicBezTo>
                        <a:pt x="311589" y="243757"/>
                        <a:pt x="297302" y="209181"/>
                        <a:pt x="297302" y="209181"/>
                      </a:cubicBezTo>
                      <a:cubicBezTo>
                        <a:pt x="297302" y="209181"/>
                        <a:pt x="300921" y="241662"/>
                        <a:pt x="278537" y="240233"/>
                      </a:cubicBezTo>
                      <a:cubicBezTo>
                        <a:pt x="256154" y="238804"/>
                        <a:pt x="236532" y="204800"/>
                        <a:pt x="236532" y="204800"/>
                      </a:cubicBezTo>
                      <a:cubicBezTo>
                        <a:pt x="236532" y="204800"/>
                        <a:pt x="246057" y="220707"/>
                        <a:pt x="229865" y="231184"/>
                      </a:cubicBezTo>
                      <a:cubicBezTo>
                        <a:pt x="213672" y="241662"/>
                        <a:pt x="187574" y="200609"/>
                        <a:pt x="187574" y="200609"/>
                      </a:cubicBezTo>
                      <a:cubicBezTo>
                        <a:pt x="187574" y="200609"/>
                        <a:pt x="204147" y="216325"/>
                        <a:pt x="180144" y="223945"/>
                      </a:cubicBezTo>
                      <a:cubicBezTo>
                        <a:pt x="156236" y="231660"/>
                        <a:pt x="139091" y="204514"/>
                        <a:pt x="115184" y="178416"/>
                      </a:cubicBezTo>
                      <a:cubicBezTo>
                        <a:pt x="92324" y="153460"/>
                        <a:pt x="-30644" y="55734"/>
                        <a:pt x="7170" y="43732"/>
                      </a:cubicBezTo>
                      <a:close/>
                    </a:path>
                  </a:pathLst>
                </a:custGeom>
                <a:solidFill>
                  <a:srgbClr val="2E89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1" name="Graphic 216">
                  <a:extLst>
                    <a:ext uri="{FF2B5EF4-FFF2-40B4-BE49-F238E27FC236}">
                      <a16:creationId xmlns:a16="http://schemas.microsoft.com/office/drawing/2014/main" xmlns="" id="{3E793617-63CD-4335-82B2-767481586D68}"/>
                    </a:ext>
                  </a:extLst>
                </p:cNvPr>
                <p:cNvGrpSpPr/>
                <p:nvPr/>
              </p:nvGrpSpPr>
              <p:grpSpPr>
                <a:xfrm>
                  <a:off x="6257161" y="2877892"/>
                  <a:ext cx="378696" cy="137763"/>
                  <a:chOff x="6257161" y="2877892"/>
                  <a:chExt cx="378696" cy="137763"/>
                </a:xfrm>
                <a:solidFill>
                  <a:srgbClr val="9DCE6E"/>
                </a:solidFill>
              </p:grpSpPr>
              <p:sp>
                <p:nvSpPr>
                  <p:cNvPr id="72" name="Freeform: Shape 573">
                    <a:extLst>
                      <a:ext uri="{FF2B5EF4-FFF2-40B4-BE49-F238E27FC236}">
                        <a16:creationId xmlns:a16="http://schemas.microsoft.com/office/drawing/2014/main" xmlns="" id="{037EF6E2-3A29-4FBE-871E-E84D52EAB3AA}"/>
                      </a:ext>
                    </a:extLst>
                  </p:cNvPr>
                  <p:cNvSpPr/>
                  <p:nvPr/>
                </p:nvSpPr>
                <p:spPr>
                  <a:xfrm>
                    <a:off x="6257161" y="2877892"/>
                    <a:ext cx="378696" cy="74990"/>
                  </a:xfrm>
                  <a:custGeom>
                    <a:avLst/>
                    <a:gdLst>
                      <a:gd name="connsiteX0" fmla="*/ 374238 w 378696"/>
                      <a:gd name="connsiteY0" fmla="*/ 55903 h 74990"/>
                      <a:gd name="connsiteX1" fmla="*/ 283846 w 378696"/>
                      <a:gd name="connsiteY1" fmla="*/ 66380 h 74990"/>
                      <a:gd name="connsiteX2" fmla="*/ 100776 w 378696"/>
                      <a:gd name="connsiteY2" fmla="*/ 50378 h 74990"/>
                      <a:gd name="connsiteX3" fmla="*/ 6192 w 378696"/>
                      <a:gd name="connsiteY3" fmla="*/ 944 h 74990"/>
                      <a:gd name="connsiteX4" fmla="*/ 1144 w 378696"/>
                      <a:gd name="connsiteY4" fmla="*/ 5992 h 74990"/>
                      <a:gd name="connsiteX5" fmla="*/ 176499 w 378696"/>
                      <a:gd name="connsiteY5" fmla="*/ 71810 h 74990"/>
                      <a:gd name="connsiteX6" fmla="*/ 342710 w 378696"/>
                      <a:gd name="connsiteY6" fmla="*/ 68095 h 74990"/>
                      <a:gd name="connsiteX7" fmla="*/ 376143 w 378696"/>
                      <a:gd name="connsiteY7" fmla="*/ 62856 h 74990"/>
                      <a:gd name="connsiteX8" fmla="*/ 374238 w 378696"/>
                      <a:gd name="connsiteY8" fmla="*/ 55903 h 74990"/>
                      <a:gd name="connsiteX9" fmla="*/ 374238 w 378696"/>
                      <a:gd name="connsiteY9" fmla="*/ 55903 h 74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8696" h="74990">
                        <a:moveTo>
                          <a:pt x="374238" y="55903"/>
                        </a:moveTo>
                        <a:cubicBezTo>
                          <a:pt x="344520" y="61808"/>
                          <a:pt x="314040" y="64666"/>
                          <a:pt x="283846" y="66380"/>
                        </a:cubicBezTo>
                        <a:cubicBezTo>
                          <a:pt x="222791" y="69905"/>
                          <a:pt x="159830" y="67428"/>
                          <a:pt x="100776" y="50378"/>
                        </a:cubicBezTo>
                        <a:cubicBezTo>
                          <a:pt x="66295" y="40377"/>
                          <a:pt x="33243" y="24851"/>
                          <a:pt x="6192" y="944"/>
                        </a:cubicBezTo>
                        <a:cubicBezTo>
                          <a:pt x="2763" y="-2104"/>
                          <a:pt x="-2285" y="2944"/>
                          <a:pt x="1144" y="5992"/>
                        </a:cubicBezTo>
                        <a:cubicBezTo>
                          <a:pt x="49245" y="48473"/>
                          <a:pt x="114015" y="65333"/>
                          <a:pt x="176499" y="71810"/>
                        </a:cubicBezTo>
                        <a:cubicBezTo>
                          <a:pt x="231649" y="77429"/>
                          <a:pt x="287751" y="75239"/>
                          <a:pt x="342710" y="68095"/>
                        </a:cubicBezTo>
                        <a:cubicBezTo>
                          <a:pt x="353855" y="66666"/>
                          <a:pt x="365094" y="65047"/>
                          <a:pt x="376143" y="62856"/>
                        </a:cubicBezTo>
                        <a:cubicBezTo>
                          <a:pt x="380620" y="61904"/>
                          <a:pt x="378715" y="55046"/>
                          <a:pt x="374238" y="55903"/>
                        </a:cubicBezTo>
                        <a:lnTo>
                          <a:pt x="374238" y="55903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574">
                    <a:extLst>
                      <a:ext uri="{FF2B5EF4-FFF2-40B4-BE49-F238E27FC236}">
                        <a16:creationId xmlns:a16="http://schemas.microsoft.com/office/drawing/2014/main" xmlns="" id="{CB7C6C97-C6BA-4080-8843-09BD35B5C3B6}"/>
                      </a:ext>
                    </a:extLst>
                  </p:cNvPr>
                  <p:cNvSpPr/>
                  <p:nvPr/>
                </p:nvSpPr>
                <p:spPr>
                  <a:xfrm>
                    <a:off x="6541271" y="2878741"/>
                    <a:ext cx="77461" cy="136914"/>
                  </a:xfrm>
                  <a:custGeom>
                    <a:avLst/>
                    <a:gdLst>
                      <a:gd name="connsiteX0" fmla="*/ 76317 w 77461"/>
                      <a:gd name="connsiteY0" fmla="*/ 130968 h 136914"/>
                      <a:gd name="connsiteX1" fmla="*/ 6118 w 77461"/>
                      <a:gd name="connsiteY1" fmla="*/ 66389 h 136914"/>
                      <a:gd name="connsiteX2" fmla="*/ 6690 w 77461"/>
                      <a:gd name="connsiteY2" fmla="*/ 70675 h 136914"/>
                      <a:gd name="connsiteX3" fmla="*/ 51076 w 77461"/>
                      <a:gd name="connsiteY3" fmla="*/ 5238 h 136914"/>
                      <a:gd name="connsiteX4" fmla="*/ 44885 w 77461"/>
                      <a:gd name="connsiteY4" fmla="*/ 1618 h 136914"/>
                      <a:gd name="connsiteX5" fmla="*/ 498 w 77461"/>
                      <a:gd name="connsiteY5" fmla="*/ 67055 h 136914"/>
                      <a:gd name="connsiteX6" fmla="*/ 1070 w 77461"/>
                      <a:gd name="connsiteY6" fmla="*/ 71342 h 136914"/>
                      <a:gd name="connsiteX7" fmla="*/ 71269 w 77461"/>
                      <a:gd name="connsiteY7" fmla="*/ 135921 h 136914"/>
                      <a:gd name="connsiteX8" fmla="*/ 76317 w 77461"/>
                      <a:gd name="connsiteY8" fmla="*/ 130968 h 136914"/>
                      <a:gd name="connsiteX9" fmla="*/ 76317 w 77461"/>
                      <a:gd name="connsiteY9" fmla="*/ 130968 h 136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7461" h="136914">
                        <a:moveTo>
                          <a:pt x="76317" y="130968"/>
                        </a:moveTo>
                        <a:cubicBezTo>
                          <a:pt x="52886" y="109442"/>
                          <a:pt x="29550" y="87915"/>
                          <a:pt x="6118" y="66389"/>
                        </a:cubicBezTo>
                        <a:cubicBezTo>
                          <a:pt x="6309" y="67817"/>
                          <a:pt x="6499" y="69246"/>
                          <a:pt x="6690" y="70675"/>
                        </a:cubicBezTo>
                        <a:cubicBezTo>
                          <a:pt x="21453" y="48863"/>
                          <a:pt x="36312" y="27050"/>
                          <a:pt x="51076" y="5238"/>
                        </a:cubicBezTo>
                        <a:cubicBezTo>
                          <a:pt x="53648" y="1428"/>
                          <a:pt x="47457" y="-2192"/>
                          <a:pt x="44885" y="1618"/>
                        </a:cubicBezTo>
                        <a:cubicBezTo>
                          <a:pt x="30121" y="23431"/>
                          <a:pt x="15262" y="45243"/>
                          <a:pt x="498" y="67055"/>
                        </a:cubicBezTo>
                        <a:cubicBezTo>
                          <a:pt x="-359" y="68294"/>
                          <a:pt x="-73" y="70389"/>
                          <a:pt x="1070" y="71342"/>
                        </a:cubicBezTo>
                        <a:cubicBezTo>
                          <a:pt x="24501" y="92868"/>
                          <a:pt x="47838" y="114395"/>
                          <a:pt x="71269" y="135921"/>
                        </a:cubicBezTo>
                        <a:cubicBezTo>
                          <a:pt x="74698" y="139064"/>
                          <a:pt x="79746" y="134016"/>
                          <a:pt x="76317" y="130968"/>
                        </a:cubicBezTo>
                        <a:lnTo>
                          <a:pt x="76317" y="130968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575">
                    <a:extLst>
                      <a:ext uri="{FF2B5EF4-FFF2-40B4-BE49-F238E27FC236}">
                        <a16:creationId xmlns:a16="http://schemas.microsoft.com/office/drawing/2014/main" xmlns="" id="{EAA7A812-49BB-403B-8A99-DF1B5D6A3AE3}"/>
                      </a:ext>
                    </a:extLst>
                  </p:cNvPr>
                  <p:cNvSpPr/>
                  <p:nvPr/>
                </p:nvSpPr>
                <p:spPr>
                  <a:xfrm>
                    <a:off x="6456429" y="2895826"/>
                    <a:ext cx="60613" cy="117418"/>
                  </a:xfrm>
                  <a:custGeom>
                    <a:avLst/>
                    <a:gdLst>
                      <a:gd name="connsiteX0" fmla="*/ 59718 w 60613"/>
                      <a:gd name="connsiteY0" fmla="*/ 111216 h 117418"/>
                      <a:gd name="connsiteX1" fmla="*/ 6092 w 60613"/>
                      <a:gd name="connsiteY1" fmla="*/ 49780 h 117418"/>
                      <a:gd name="connsiteX2" fmla="*/ 6663 w 60613"/>
                      <a:gd name="connsiteY2" fmla="*/ 54066 h 117418"/>
                      <a:gd name="connsiteX3" fmla="*/ 37239 w 60613"/>
                      <a:gd name="connsiteY3" fmla="*/ 5298 h 117418"/>
                      <a:gd name="connsiteX4" fmla="*/ 31048 w 60613"/>
                      <a:gd name="connsiteY4" fmla="*/ 1679 h 117418"/>
                      <a:gd name="connsiteX5" fmla="*/ 472 w 60613"/>
                      <a:gd name="connsiteY5" fmla="*/ 50447 h 117418"/>
                      <a:gd name="connsiteX6" fmla="*/ 1044 w 60613"/>
                      <a:gd name="connsiteY6" fmla="*/ 54733 h 117418"/>
                      <a:gd name="connsiteX7" fmla="*/ 54669 w 60613"/>
                      <a:gd name="connsiteY7" fmla="*/ 116169 h 117418"/>
                      <a:gd name="connsiteX8" fmla="*/ 59718 w 60613"/>
                      <a:gd name="connsiteY8" fmla="*/ 111216 h 117418"/>
                      <a:gd name="connsiteX9" fmla="*/ 59718 w 60613"/>
                      <a:gd name="connsiteY9" fmla="*/ 111216 h 1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0613" h="117418">
                        <a:moveTo>
                          <a:pt x="59718" y="111216"/>
                        </a:moveTo>
                        <a:cubicBezTo>
                          <a:pt x="41811" y="90737"/>
                          <a:pt x="23999" y="70259"/>
                          <a:pt x="6092" y="49780"/>
                        </a:cubicBezTo>
                        <a:cubicBezTo>
                          <a:pt x="6282" y="51209"/>
                          <a:pt x="6473" y="52637"/>
                          <a:pt x="6663" y="54066"/>
                        </a:cubicBezTo>
                        <a:cubicBezTo>
                          <a:pt x="16855" y="37779"/>
                          <a:pt x="27047" y="21586"/>
                          <a:pt x="37239" y="5298"/>
                        </a:cubicBezTo>
                        <a:cubicBezTo>
                          <a:pt x="39715" y="1393"/>
                          <a:pt x="33524" y="-2227"/>
                          <a:pt x="31048" y="1679"/>
                        </a:cubicBezTo>
                        <a:cubicBezTo>
                          <a:pt x="20856" y="17966"/>
                          <a:pt x="10664" y="34159"/>
                          <a:pt x="472" y="50447"/>
                        </a:cubicBezTo>
                        <a:cubicBezTo>
                          <a:pt x="-385" y="51876"/>
                          <a:pt x="-4" y="53590"/>
                          <a:pt x="1044" y="54733"/>
                        </a:cubicBezTo>
                        <a:cubicBezTo>
                          <a:pt x="18951" y="75212"/>
                          <a:pt x="36762" y="95690"/>
                          <a:pt x="54669" y="116169"/>
                        </a:cubicBezTo>
                        <a:cubicBezTo>
                          <a:pt x="57622" y="119789"/>
                          <a:pt x="62670" y="114740"/>
                          <a:pt x="59718" y="111216"/>
                        </a:cubicBezTo>
                        <a:lnTo>
                          <a:pt x="59718" y="111216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" name="Freeform: Shape 576">
                    <a:extLst>
                      <a:ext uri="{FF2B5EF4-FFF2-40B4-BE49-F238E27FC236}">
                        <a16:creationId xmlns:a16="http://schemas.microsoft.com/office/drawing/2014/main" xmlns="" id="{26EA3E24-126F-4AFD-9F0E-13B786188100}"/>
                      </a:ext>
                    </a:extLst>
                  </p:cNvPr>
                  <p:cNvSpPr/>
                  <p:nvPr/>
                </p:nvSpPr>
                <p:spPr>
                  <a:xfrm>
                    <a:off x="6372827" y="2906457"/>
                    <a:ext cx="39959" cy="94215"/>
                  </a:xfrm>
                  <a:custGeom>
                    <a:avLst/>
                    <a:gdLst>
                      <a:gd name="connsiteX0" fmla="*/ 39498 w 39959"/>
                      <a:gd name="connsiteY0" fmla="*/ 88869 h 94215"/>
                      <a:gd name="connsiteX1" fmla="*/ 6636 w 39959"/>
                      <a:gd name="connsiteY1" fmla="*/ 28480 h 94215"/>
                      <a:gd name="connsiteX2" fmla="*/ 6065 w 39959"/>
                      <a:gd name="connsiteY2" fmla="*/ 32767 h 94215"/>
                      <a:gd name="connsiteX3" fmla="*/ 38640 w 39959"/>
                      <a:gd name="connsiteY3" fmla="*/ 5906 h 94215"/>
                      <a:gd name="connsiteX4" fmla="*/ 33592 w 39959"/>
                      <a:gd name="connsiteY4" fmla="*/ 858 h 94215"/>
                      <a:gd name="connsiteX5" fmla="*/ 1016 w 39959"/>
                      <a:gd name="connsiteY5" fmla="*/ 27718 h 94215"/>
                      <a:gd name="connsiteX6" fmla="*/ 445 w 39959"/>
                      <a:gd name="connsiteY6" fmla="*/ 32005 h 94215"/>
                      <a:gd name="connsiteX7" fmla="*/ 33306 w 39959"/>
                      <a:gd name="connsiteY7" fmla="*/ 92393 h 94215"/>
                      <a:gd name="connsiteX8" fmla="*/ 39498 w 39959"/>
                      <a:gd name="connsiteY8" fmla="*/ 88869 h 94215"/>
                      <a:gd name="connsiteX9" fmla="*/ 39498 w 39959"/>
                      <a:gd name="connsiteY9" fmla="*/ 88869 h 94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59" h="94215">
                        <a:moveTo>
                          <a:pt x="39498" y="88869"/>
                        </a:moveTo>
                        <a:cubicBezTo>
                          <a:pt x="28544" y="68771"/>
                          <a:pt x="17590" y="48578"/>
                          <a:pt x="6636" y="28480"/>
                        </a:cubicBezTo>
                        <a:cubicBezTo>
                          <a:pt x="6446" y="29909"/>
                          <a:pt x="6255" y="31338"/>
                          <a:pt x="6065" y="32767"/>
                        </a:cubicBezTo>
                        <a:cubicBezTo>
                          <a:pt x="16923" y="23813"/>
                          <a:pt x="27782" y="14860"/>
                          <a:pt x="38640" y="5906"/>
                        </a:cubicBezTo>
                        <a:cubicBezTo>
                          <a:pt x="42164" y="2953"/>
                          <a:pt x="37116" y="-2000"/>
                          <a:pt x="33592" y="858"/>
                        </a:cubicBezTo>
                        <a:cubicBezTo>
                          <a:pt x="22733" y="9811"/>
                          <a:pt x="11875" y="18765"/>
                          <a:pt x="1016" y="27718"/>
                        </a:cubicBezTo>
                        <a:cubicBezTo>
                          <a:pt x="-222" y="28766"/>
                          <a:pt x="-222" y="30766"/>
                          <a:pt x="445" y="32005"/>
                        </a:cubicBezTo>
                        <a:cubicBezTo>
                          <a:pt x="11399" y="52102"/>
                          <a:pt x="22352" y="72295"/>
                          <a:pt x="33306" y="92393"/>
                        </a:cubicBezTo>
                        <a:cubicBezTo>
                          <a:pt x="35497" y="96489"/>
                          <a:pt x="41688" y="92965"/>
                          <a:pt x="39498" y="88869"/>
                        </a:cubicBezTo>
                        <a:lnTo>
                          <a:pt x="39498" y="88869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3" name="Freeform: Shape 524">
                <a:extLst>
                  <a:ext uri="{FF2B5EF4-FFF2-40B4-BE49-F238E27FC236}">
                    <a16:creationId xmlns:a16="http://schemas.microsoft.com/office/drawing/2014/main" xmlns="" id="{6AD09BA5-CE99-481D-87EA-A18AA8061382}"/>
                  </a:ext>
                </a:extLst>
              </p:cNvPr>
              <p:cNvSpPr/>
              <p:nvPr/>
            </p:nvSpPr>
            <p:spPr>
              <a:xfrm>
                <a:off x="5544420" y="3243643"/>
                <a:ext cx="195420" cy="180309"/>
              </a:xfrm>
              <a:custGeom>
                <a:avLst/>
                <a:gdLst>
                  <a:gd name="connsiteX0" fmla="*/ 72947 w 195420"/>
                  <a:gd name="connsiteY0" fmla="*/ 179070 h 180309"/>
                  <a:gd name="connsiteX1" fmla="*/ 557 w 195420"/>
                  <a:gd name="connsiteY1" fmla="*/ 108394 h 180309"/>
                  <a:gd name="connsiteX2" fmla="*/ 72947 w 195420"/>
                  <a:gd name="connsiteY2" fmla="*/ 0 h 180309"/>
                  <a:gd name="connsiteX3" fmla="*/ 194486 w 195420"/>
                  <a:gd name="connsiteY3" fmla="*/ 73057 h 180309"/>
                  <a:gd name="connsiteX4" fmla="*/ 72947 w 195420"/>
                  <a:gd name="connsiteY4" fmla="*/ 179070 h 18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420" h="180309">
                    <a:moveTo>
                      <a:pt x="72947" y="179070"/>
                    </a:moveTo>
                    <a:cubicBezTo>
                      <a:pt x="72947" y="179070"/>
                      <a:pt x="5701" y="176689"/>
                      <a:pt x="557" y="108394"/>
                    </a:cubicBezTo>
                    <a:cubicBezTo>
                      <a:pt x="-4586" y="40005"/>
                      <a:pt x="26370" y="0"/>
                      <a:pt x="72947" y="0"/>
                    </a:cubicBezTo>
                    <a:cubicBezTo>
                      <a:pt x="119525" y="0"/>
                      <a:pt x="187057" y="11811"/>
                      <a:pt x="194486" y="73057"/>
                    </a:cubicBezTo>
                    <a:cubicBezTo>
                      <a:pt x="199630" y="115443"/>
                      <a:pt x="186771" y="190881"/>
                      <a:pt x="72947" y="17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525">
                <a:extLst>
                  <a:ext uri="{FF2B5EF4-FFF2-40B4-BE49-F238E27FC236}">
                    <a16:creationId xmlns:a16="http://schemas.microsoft.com/office/drawing/2014/main" xmlns="" id="{DA62B7B0-21B3-4BD3-9DEB-FEF5792E0F78}"/>
                  </a:ext>
                </a:extLst>
              </p:cNvPr>
              <p:cNvSpPr/>
              <p:nvPr/>
            </p:nvSpPr>
            <p:spPr>
              <a:xfrm>
                <a:off x="6206517" y="3087623"/>
                <a:ext cx="121789" cy="112400"/>
              </a:xfrm>
              <a:custGeom>
                <a:avLst/>
                <a:gdLst>
                  <a:gd name="connsiteX0" fmla="*/ 45502 w 121789"/>
                  <a:gd name="connsiteY0" fmla="*/ 111633 h 112400"/>
                  <a:gd name="connsiteX1" fmla="*/ 353 w 121789"/>
                  <a:gd name="connsiteY1" fmla="*/ 67532 h 112400"/>
                  <a:gd name="connsiteX2" fmla="*/ 45502 w 121789"/>
                  <a:gd name="connsiteY2" fmla="*/ 0 h 112400"/>
                  <a:gd name="connsiteX3" fmla="*/ 121226 w 121789"/>
                  <a:gd name="connsiteY3" fmla="*/ 45529 h 112400"/>
                  <a:gd name="connsiteX4" fmla="*/ 45502 w 121789"/>
                  <a:gd name="connsiteY4" fmla="*/ 111633 h 11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89" h="112400">
                    <a:moveTo>
                      <a:pt x="45502" y="111633"/>
                    </a:moveTo>
                    <a:cubicBezTo>
                      <a:pt x="45502" y="111633"/>
                      <a:pt x="3592" y="110204"/>
                      <a:pt x="353" y="67532"/>
                    </a:cubicBezTo>
                    <a:cubicBezTo>
                      <a:pt x="-2885" y="24955"/>
                      <a:pt x="16451" y="0"/>
                      <a:pt x="45502" y="0"/>
                    </a:cubicBezTo>
                    <a:cubicBezTo>
                      <a:pt x="74553" y="0"/>
                      <a:pt x="116654" y="7334"/>
                      <a:pt x="121226" y="45529"/>
                    </a:cubicBezTo>
                    <a:cubicBezTo>
                      <a:pt x="124369" y="72009"/>
                      <a:pt x="116368" y="118967"/>
                      <a:pt x="45502" y="1116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" name="Graphic 216">
                <a:extLst>
                  <a:ext uri="{FF2B5EF4-FFF2-40B4-BE49-F238E27FC236}">
                    <a16:creationId xmlns:a16="http://schemas.microsoft.com/office/drawing/2014/main" xmlns="" id="{30CFF2AE-7BC3-4E42-90B4-7E63F26AD4A5}"/>
                  </a:ext>
                </a:extLst>
              </p:cNvPr>
              <p:cNvGrpSpPr/>
              <p:nvPr/>
            </p:nvGrpSpPr>
            <p:grpSpPr>
              <a:xfrm>
                <a:off x="5506676" y="2590800"/>
                <a:ext cx="1366674" cy="847762"/>
                <a:chOff x="5506676" y="2590800"/>
                <a:chExt cx="1366674" cy="847762"/>
              </a:xfrm>
            </p:grpSpPr>
            <p:grpSp>
              <p:nvGrpSpPr>
                <p:cNvPr id="56" name="Graphic 216">
                  <a:extLst>
                    <a:ext uri="{FF2B5EF4-FFF2-40B4-BE49-F238E27FC236}">
                      <a16:creationId xmlns:a16="http://schemas.microsoft.com/office/drawing/2014/main" xmlns="" id="{435BAEB7-951D-4E0A-BCD6-EEA6E589D674}"/>
                    </a:ext>
                  </a:extLst>
                </p:cNvPr>
                <p:cNvGrpSpPr/>
                <p:nvPr/>
              </p:nvGrpSpPr>
              <p:grpSpPr>
                <a:xfrm>
                  <a:off x="5506676" y="2590800"/>
                  <a:ext cx="299857" cy="287894"/>
                  <a:chOff x="5506676" y="2590800"/>
                  <a:chExt cx="299857" cy="287894"/>
                </a:xfrm>
              </p:grpSpPr>
              <p:sp>
                <p:nvSpPr>
                  <p:cNvPr id="64" name="Freeform: Shape 565">
                    <a:extLst>
                      <a:ext uri="{FF2B5EF4-FFF2-40B4-BE49-F238E27FC236}">
                        <a16:creationId xmlns:a16="http://schemas.microsoft.com/office/drawing/2014/main" xmlns="" id="{ABDB64B8-723D-4855-8C08-F8EA64445787}"/>
                      </a:ext>
                    </a:extLst>
                  </p:cNvPr>
                  <p:cNvSpPr/>
                  <p:nvPr/>
                </p:nvSpPr>
                <p:spPr>
                  <a:xfrm>
                    <a:off x="5506676" y="2590800"/>
                    <a:ext cx="299857" cy="287894"/>
                  </a:xfrm>
                  <a:custGeom>
                    <a:avLst/>
                    <a:gdLst>
                      <a:gd name="connsiteX0" fmla="*/ 58209 w 299857"/>
                      <a:gd name="connsiteY0" fmla="*/ 0 h 287894"/>
                      <a:gd name="connsiteX1" fmla="*/ 299858 w 299857"/>
                      <a:gd name="connsiteY1" fmla="*/ 237173 h 287894"/>
                      <a:gd name="connsiteX2" fmla="*/ 91451 w 299857"/>
                      <a:gd name="connsiteY2" fmla="*/ 275558 h 287894"/>
                      <a:gd name="connsiteX3" fmla="*/ 106 w 299857"/>
                      <a:gd name="connsiteY3" fmla="*/ 99822 h 287894"/>
                      <a:gd name="connsiteX4" fmla="*/ 58209 w 299857"/>
                      <a:gd name="connsiteY4" fmla="*/ 0 h 287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857" h="287894">
                        <a:moveTo>
                          <a:pt x="58209" y="0"/>
                        </a:moveTo>
                        <a:cubicBezTo>
                          <a:pt x="58780" y="2191"/>
                          <a:pt x="299858" y="237173"/>
                          <a:pt x="299858" y="237173"/>
                        </a:cubicBezTo>
                        <a:cubicBezTo>
                          <a:pt x="299858" y="237173"/>
                          <a:pt x="172128" y="318040"/>
                          <a:pt x="91451" y="275558"/>
                        </a:cubicBezTo>
                        <a:cubicBezTo>
                          <a:pt x="10774" y="233077"/>
                          <a:pt x="-1323" y="120110"/>
                          <a:pt x="106" y="99822"/>
                        </a:cubicBezTo>
                        <a:cubicBezTo>
                          <a:pt x="4678" y="34862"/>
                          <a:pt x="58209" y="0"/>
                          <a:pt x="58209" y="0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65" name="Graphic 216">
                    <a:extLst>
                      <a:ext uri="{FF2B5EF4-FFF2-40B4-BE49-F238E27FC236}">
                        <a16:creationId xmlns:a16="http://schemas.microsoft.com/office/drawing/2014/main" xmlns="" id="{DFEA1A75-8F0A-4CC2-8978-835457E3B3E3}"/>
                      </a:ext>
                    </a:extLst>
                  </p:cNvPr>
                  <p:cNvGrpSpPr/>
                  <p:nvPr/>
                </p:nvGrpSpPr>
                <p:grpSpPr>
                  <a:xfrm>
                    <a:off x="5547577" y="2606040"/>
                    <a:ext cx="242098" cy="238878"/>
                    <a:chOff x="5547577" y="2606040"/>
                    <a:chExt cx="242098" cy="238878"/>
                  </a:xfrm>
                  <a:solidFill>
                    <a:srgbClr val="F5AFD4"/>
                  </a:solidFill>
                </p:grpSpPr>
                <p:sp>
                  <p:nvSpPr>
                    <p:cNvPr id="66" name="Freeform: Shape 567">
                      <a:extLst>
                        <a:ext uri="{FF2B5EF4-FFF2-40B4-BE49-F238E27FC236}">
                          <a16:creationId xmlns:a16="http://schemas.microsoft.com/office/drawing/2014/main" xmlns="" id="{898EB47A-BCC9-4EB3-9DF5-12DEAC43C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7577" y="2606040"/>
                      <a:ext cx="242098" cy="238878"/>
                    </a:xfrm>
                    <a:custGeom>
                      <a:avLst/>
                      <a:gdLst>
                        <a:gd name="connsiteX0" fmla="*/ 242098 w 242098"/>
                        <a:gd name="connsiteY0" fmla="*/ 205454 h 238878"/>
                        <a:gd name="connsiteX1" fmla="*/ 236669 w 242098"/>
                        <a:gd name="connsiteY1" fmla="*/ 200120 h 238878"/>
                        <a:gd name="connsiteX2" fmla="*/ 110082 w 242098"/>
                        <a:gd name="connsiteY2" fmla="*/ 230791 h 238878"/>
                        <a:gd name="connsiteX3" fmla="*/ 16260 w 242098"/>
                        <a:gd name="connsiteY3" fmla="*/ 149352 h 238878"/>
                        <a:gd name="connsiteX4" fmla="*/ 10260 w 242098"/>
                        <a:gd name="connsiteY4" fmla="*/ 123539 h 238878"/>
                        <a:gd name="connsiteX5" fmla="*/ 37596 w 242098"/>
                        <a:gd name="connsiteY5" fmla="*/ 5144 h 238878"/>
                        <a:gd name="connsiteX6" fmla="*/ 32453 w 242098"/>
                        <a:gd name="connsiteY6" fmla="*/ 0 h 238878"/>
                        <a:gd name="connsiteX7" fmla="*/ 3497 w 242098"/>
                        <a:gd name="connsiteY7" fmla="*/ 125159 h 238878"/>
                        <a:gd name="connsiteX8" fmla="*/ 9402 w 242098"/>
                        <a:gd name="connsiteY8" fmla="*/ 150781 h 238878"/>
                        <a:gd name="connsiteX9" fmla="*/ 110748 w 242098"/>
                        <a:gd name="connsiteY9" fmla="*/ 237649 h 238878"/>
                        <a:gd name="connsiteX10" fmla="*/ 188472 w 242098"/>
                        <a:gd name="connsiteY10" fmla="*/ 223076 h 238878"/>
                        <a:gd name="connsiteX11" fmla="*/ 242098 w 242098"/>
                        <a:gd name="connsiteY11" fmla="*/ 205454 h 23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42098" h="238878">
                          <a:moveTo>
                            <a:pt x="242098" y="205454"/>
                          </a:moveTo>
                          <a:cubicBezTo>
                            <a:pt x="240384" y="203740"/>
                            <a:pt x="238574" y="202025"/>
                            <a:pt x="236669" y="200120"/>
                          </a:cubicBezTo>
                          <a:cubicBezTo>
                            <a:pt x="211999" y="209741"/>
                            <a:pt x="166660" y="224790"/>
                            <a:pt x="110082" y="230791"/>
                          </a:cubicBezTo>
                          <a:cubicBezTo>
                            <a:pt x="36168" y="238792"/>
                            <a:pt x="29119" y="206978"/>
                            <a:pt x="16260" y="149352"/>
                          </a:cubicBezTo>
                          <a:cubicBezTo>
                            <a:pt x="14451" y="141161"/>
                            <a:pt x="12546" y="132588"/>
                            <a:pt x="10260" y="123539"/>
                          </a:cubicBezTo>
                          <a:cubicBezTo>
                            <a:pt x="-1551" y="75629"/>
                            <a:pt x="21690" y="29527"/>
                            <a:pt x="37596" y="5144"/>
                          </a:cubicBezTo>
                          <a:cubicBezTo>
                            <a:pt x="35787" y="3334"/>
                            <a:pt x="34072" y="1619"/>
                            <a:pt x="32453" y="0"/>
                          </a:cubicBezTo>
                          <a:cubicBezTo>
                            <a:pt x="15784" y="24860"/>
                            <a:pt x="-9267" y="73343"/>
                            <a:pt x="3497" y="125159"/>
                          </a:cubicBezTo>
                          <a:cubicBezTo>
                            <a:pt x="5688" y="134112"/>
                            <a:pt x="7593" y="142685"/>
                            <a:pt x="9402" y="150781"/>
                          </a:cubicBezTo>
                          <a:cubicBezTo>
                            <a:pt x="22166" y="208312"/>
                            <a:pt x="30643" y="246316"/>
                            <a:pt x="110748" y="237649"/>
                          </a:cubicBezTo>
                          <a:cubicBezTo>
                            <a:pt x="139990" y="234506"/>
                            <a:pt x="166374" y="228981"/>
                            <a:pt x="188472" y="223076"/>
                          </a:cubicBezTo>
                          <a:cubicBezTo>
                            <a:pt x="211332" y="217075"/>
                            <a:pt x="229620" y="210407"/>
                            <a:pt x="242098" y="205454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7" name="Freeform: Shape 568">
                      <a:extLst>
                        <a:ext uri="{FF2B5EF4-FFF2-40B4-BE49-F238E27FC236}">
                          <a16:creationId xmlns:a16="http://schemas.microsoft.com/office/drawing/2014/main" xmlns="" id="{EC07DF6D-A359-4F65-9F0E-A140B720D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1910" y="2637377"/>
                      <a:ext cx="185667" cy="174930"/>
                    </a:xfrm>
                    <a:custGeom>
                      <a:avLst/>
                      <a:gdLst>
                        <a:gd name="connsiteX0" fmla="*/ 6502 w 185667"/>
                        <a:gd name="connsiteY0" fmla="*/ 112776 h 174930"/>
                        <a:gd name="connsiteX1" fmla="*/ 110896 w 185667"/>
                        <a:gd name="connsiteY1" fmla="*/ 172879 h 174930"/>
                        <a:gd name="connsiteX2" fmla="*/ 150710 w 185667"/>
                        <a:gd name="connsiteY2" fmla="*/ 164306 h 174930"/>
                        <a:gd name="connsiteX3" fmla="*/ 185667 w 185667"/>
                        <a:gd name="connsiteY3" fmla="*/ 152591 h 174930"/>
                        <a:gd name="connsiteX4" fmla="*/ 180238 w 185667"/>
                        <a:gd name="connsiteY4" fmla="*/ 147257 h 174930"/>
                        <a:gd name="connsiteX5" fmla="*/ 109848 w 185667"/>
                        <a:gd name="connsiteY5" fmla="*/ 166021 h 174930"/>
                        <a:gd name="connsiteX6" fmla="*/ 13074 w 185667"/>
                        <a:gd name="connsiteY6" fmla="*/ 110299 h 174930"/>
                        <a:gd name="connsiteX7" fmla="*/ 34696 w 185667"/>
                        <a:gd name="connsiteY7" fmla="*/ 4953 h 174930"/>
                        <a:gd name="connsiteX8" fmla="*/ 29648 w 185667"/>
                        <a:gd name="connsiteY8" fmla="*/ 0 h 174930"/>
                        <a:gd name="connsiteX9" fmla="*/ 6502 w 185667"/>
                        <a:gd name="connsiteY9" fmla="*/ 112776 h 174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5667" h="174930">
                          <a:moveTo>
                            <a:pt x="6502" y="112776"/>
                          </a:moveTo>
                          <a:cubicBezTo>
                            <a:pt x="31838" y="177737"/>
                            <a:pt x="78225" y="178213"/>
                            <a:pt x="110896" y="172879"/>
                          </a:cubicBezTo>
                          <a:cubicBezTo>
                            <a:pt x="123278" y="170879"/>
                            <a:pt x="137280" y="167831"/>
                            <a:pt x="150710" y="164306"/>
                          </a:cubicBezTo>
                          <a:cubicBezTo>
                            <a:pt x="163569" y="160877"/>
                            <a:pt x="175856" y="156782"/>
                            <a:pt x="185667" y="152591"/>
                          </a:cubicBezTo>
                          <a:cubicBezTo>
                            <a:pt x="183857" y="150876"/>
                            <a:pt x="182048" y="149066"/>
                            <a:pt x="180238" y="147257"/>
                          </a:cubicBezTo>
                          <a:cubicBezTo>
                            <a:pt x="160902" y="155162"/>
                            <a:pt x="132232" y="162401"/>
                            <a:pt x="109848" y="166021"/>
                          </a:cubicBezTo>
                          <a:cubicBezTo>
                            <a:pt x="76987" y="171355"/>
                            <a:pt x="36315" y="169831"/>
                            <a:pt x="13074" y="110299"/>
                          </a:cubicBezTo>
                          <a:cubicBezTo>
                            <a:pt x="501" y="78105"/>
                            <a:pt x="7835" y="42767"/>
                            <a:pt x="34696" y="4953"/>
                          </a:cubicBezTo>
                          <a:cubicBezTo>
                            <a:pt x="32981" y="3239"/>
                            <a:pt x="31267" y="1619"/>
                            <a:pt x="29648" y="0"/>
                          </a:cubicBezTo>
                          <a:cubicBezTo>
                            <a:pt x="692" y="40100"/>
                            <a:pt x="-7119" y="77915"/>
                            <a:pt x="6502" y="11277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8" name="Freeform: Shape 569">
                      <a:extLst>
                        <a:ext uri="{FF2B5EF4-FFF2-40B4-BE49-F238E27FC236}">
                          <a16:creationId xmlns:a16="http://schemas.microsoft.com/office/drawing/2014/main" xmlns="" id="{09BAE864-02A3-419A-864D-718E848C4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0060" y="2681954"/>
                      <a:ext cx="67796" cy="66802"/>
                    </a:xfrm>
                    <a:custGeom>
                      <a:avLst/>
                      <a:gdLst>
                        <a:gd name="connsiteX0" fmla="*/ 4265 w 67796"/>
                        <a:gd name="connsiteY0" fmla="*/ 43815 h 66802"/>
                        <a:gd name="connsiteX1" fmla="*/ 53604 w 67796"/>
                        <a:gd name="connsiteY1" fmla="*/ 64770 h 66802"/>
                        <a:gd name="connsiteX2" fmla="*/ 67797 w 67796"/>
                        <a:gd name="connsiteY2" fmla="*/ 59436 h 66802"/>
                        <a:gd name="connsiteX3" fmla="*/ 62463 w 67796"/>
                        <a:gd name="connsiteY3" fmla="*/ 54197 h 66802"/>
                        <a:gd name="connsiteX4" fmla="*/ 10456 w 67796"/>
                        <a:gd name="connsiteY4" fmla="*/ 40386 h 66802"/>
                        <a:gd name="connsiteX5" fmla="*/ 12456 w 67796"/>
                        <a:gd name="connsiteY5" fmla="*/ 5239 h 66802"/>
                        <a:gd name="connsiteX6" fmla="*/ 7122 w 67796"/>
                        <a:gd name="connsiteY6" fmla="*/ 0 h 66802"/>
                        <a:gd name="connsiteX7" fmla="*/ 4265 w 67796"/>
                        <a:gd name="connsiteY7" fmla="*/ 43815 h 668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796" h="66802">
                          <a:moveTo>
                            <a:pt x="4265" y="43815"/>
                          </a:moveTo>
                          <a:cubicBezTo>
                            <a:pt x="15504" y="63722"/>
                            <a:pt x="31697" y="70676"/>
                            <a:pt x="53604" y="64770"/>
                          </a:cubicBezTo>
                          <a:cubicBezTo>
                            <a:pt x="58081" y="63532"/>
                            <a:pt x="62844" y="61627"/>
                            <a:pt x="67797" y="59436"/>
                          </a:cubicBezTo>
                          <a:cubicBezTo>
                            <a:pt x="65987" y="57722"/>
                            <a:pt x="64177" y="55912"/>
                            <a:pt x="62463" y="54197"/>
                          </a:cubicBezTo>
                          <a:cubicBezTo>
                            <a:pt x="38269" y="64484"/>
                            <a:pt x="21600" y="60198"/>
                            <a:pt x="10456" y="40386"/>
                          </a:cubicBezTo>
                          <a:cubicBezTo>
                            <a:pt x="4455" y="29813"/>
                            <a:pt x="7313" y="16669"/>
                            <a:pt x="12456" y="5239"/>
                          </a:cubicBezTo>
                          <a:cubicBezTo>
                            <a:pt x="10647" y="3524"/>
                            <a:pt x="8932" y="1715"/>
                            <a:pt x="7122" y="0"/>
                          </a:cubicBezTo>
                          <a:cubicBezTo>
                            <a:pt x="550" y="13526"/>
                            <a:pt x="-3546" y="30004"/>
                            <a:pt x="4265" y="4381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9" name="Freeform: Shape 570">
                      <a:extLst>
                        <a:ext uri="{FF2B5EF4-FFF2-40B4-BE49-F238E27FC236}">
                          <a16:creationId xmlns:a16="http://schemas.microsoft.com/office/drawing/2014/main" xmlns="" id="{F72C1BC3-97CF-4A53-8D7D-7E3A3C0E2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2045" y="2661475"/>
                      <a:ext cx="129623" cy="116842"/>
                    </a:xfrm>
                    <a:custGeom>
                      <a:avLst/>
                      <a:gdLst>
                        <a:gd name="connsiteX0" fmla="*/ 7227 w 129623"/>
                        <a:gd name="connsiteY0" fmla="*/ 80105 h 116842"/>
                        <a:gd name="connsiteX1" fmla="*/ 94476 w 129623"/>
                        <a:gd name="connsiteY1" fmla="*/ 110395 h 116842"/>
                        <a:gd name="connsiteX2" fmla="*/ 120289 w 129623"/>
                        <a:gd name="connsiteY2" fmla="*/ 104966 h 116842"/>
                        <a:gd name="connsiteX3" fmla="*/ 129624 w 129623"/>
                        <a:gd name="connsiteY3" fmla="*/ 103156 h 116842"/>
                        <a:gd name="connsiteX4" fmla="*/ 123528 w 129623"/>
                        <a:gd name="connsiteY4" fmla="*/ 97250 h 116842"/>
                        <a:gd name="connsiteX5" fmla="*/ 119051 w 129623"/>
                        <a:gd name="connsiteY5" fmla="*/ 98107 h 116842"/>
                        <a:gd name="connsiteX6" fmla="*/ 92857 w 129623"/>
                        <a:gd name="connsiteY6" fmla="*/ 103632 h 116842"/>
                        <a:gd name="connsiteX7" fmla="*/ 13228 w 129623"/>
                        <a:gd name="connsiteY7" fmla="*/ 76486 h 116842"/>
                        <a:gd name="connsiteX8" fmla="*/ 29325 w 129623"/>
                        <a:gd name="connsiteY8" fmla="*/ 5048 h 116842"/>
                        <a:gd name="connsiteX9" fmla="*/ 24182 w 129623"/>
                        <a:gd name="connsiteY9" fmla="*/ 0 h 116842"/>
                        <a:gd name="connsiteX10" fmla="*/ 7227 w 129623"/>
                        <a:gd name="connsiteY10" fmla="*/ 80105 h 116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9623" h="116842">
                          <a:moveTo>
                            <a:pt x="7227" y="80105"/>
                          </a:moveTo>
                          <a:cubicBezTo>
                            <a:pt x="34374" y="125349"/>
                            <a:pt x="57043" y="119729"/>
                            <a:pt x="94476" y="110395"/>
                          </a:cubicBezTo>
                          <a:cubicBezTo>
                            <a:pt x="104478" y="107918"/>
                            <a:pt x="113241" y="106299"/>
                            <a:pt x="120289" y="104966"/>
                          </a:cubicBezTo>
                          <a:cubicBezTo>
                            <a:pt x="123623" y="104394"/>
                            <a:pt x="126671" y="103727"/>
                            <a:pt x="129624" y="103156"/>
                          </a:cubicBezTo>
                          <a:cubicBezTo>
                            <a:pt x="127623" y="101251"/>
                            <a:pt x="125623" y="99251"/>
                            <a:pt x="123528" y="97250"/>
                          </a:cubicBezTo>
                          <a:cubicBezTo>
                            <a:pt x="122099" y="97536"/>
                            <a:pt x="120670" y="97822"/>
                            <a:pt x="119051" y="98107"/>
                          </a:cubicBezTo>
                          <a:cubicBezTo>
                            <a:pt x="111907" y="99441"/>
                            <a:pt x="103049" y="101060"/>
                            <a:pt x="92857" y="103632"/>
                          </a:cubicBezTo>
                          <a:cubicBezTo>
                            <a:pt x="56186" y="112776"/>
                            <a:pt x="37707" y="117348"/>
                            <a:pt x="13228" y="76486"/>
                          </a:cubicBezTo>
                          <a:cubicBezTo>
                            <a:pt x="-2202" y="50768"/>
                            <a:pt x="15133" y="22098"/>
                            <a:pt x="29325" y="5048"/>
                          </a:cubicBezTo>
                          <a:cubicBezTo>
                            <a:pt x="27611" y="3334"/>
                            <a:pt x="25896" y="1714"/>
                            <a:pt x="24182" y="0"/>
                          </a:cubicBezTo>
                          <a:cubicBezTo>
                            <a:pt x="8656" y="18383"/>
                            <a:pt x="-10775" y="50197"/>
                            <a:pt x="7227" y="8010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57" name="Graphic 216">
                  <a:extLst>
                    <a:ext uri="{FF2B5EF4-FFF2-40B4-BE49-F238E27FC236}">
                      <a16:creationId xmlns:a16="http://schemas.microsoft.com/office/drawing/2014/main" xmlns="" id="{839E6A7F-FFD5-4761-8528-A2EF2D726F3B}"/>
                    </a:ext>
                  </a:extLst>
                </p:cNvPr>
                <p:cNvGrpSpPr/>
                <p:nvPr/>
              </p:nvGrpSpPr>
              <p:grpSpPr>
                <a:xfrm>
                  <a:off x="6494811" y="3182207"/>
                  <a:ext cx="378540" cy="256354"/>
                  <a:chOff x="6494811" y="3182207"/>
                  <a:chExt cx="378540" cy="256354"/>
                </a:xfrm>
              </p:grpSpPr>
              <p:sp>
                <p:nvSpPr>
                  <p:cNvPr id="58" name="Freeform: Shape 559">
                    <a:extLst>
                      <a:ext uri="{FF2B5EF4-FFF2-40B4-BE49-F238E27FC236}">
                        <a16:creationId xmlns:a16="http://schemas.microsoft.com/office/drawing/2014/main" xmlns="" id="{AAFCC709-E54B-4CE2-BEC5-C6C9CB51C903}"/>
                      </a:ext>
                    </a:extLst>
                  </p:cNvPr>
                  <p:cNvSpPr/>
                  <p:nvPr/>
                </p:nvSpPr>
                <p:spPr>
                  <a:xfrm>
                    <a:off x="6494811" y="3182207"/>
                    <a:ext cx="378540" cy="256354"/>
                  </a:xfrm>
                  <a:custGeom>
                    <a:avLst/>
                    <a:gdLst>
                      <a:gd name="connsiteX0" fmla="*/ 0 w 378540"/>
                      <a:gd name="connsiteY0" fmla="*/ 104108 h 256354"/>
                      <a:gd name="connsiteX1" fmla="*/ 378428 w 378540"/>
                      <a:gd name="connsiteY1" fmla="*/ 0 h 256354"/>
                      <a:gd name="connsiteX2" fmla="*/ 295561 w 378540"/>
                      <a:gd name="connsiteY2" fmla="*/ 231267 h 256354"/>
                      <a:gd name="connsiteX3" fmla="*/ 66199 w 378540"/>
                      <a:gd name="connsiteY3" fmla="*/ 220504 h 256354"/>
                      <a:gd name="connsiteX4" fmla="*/ 0 w 378540"/>
                      <a:gd name="connsiteY4" fmla="*/ 104108 h 256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540" h="256354">
                        <a:moveTo>
                          <a:pt x="0" y="104108"/>
                        </a:moveTo>
                        <a:cubicBezTo>
                          <a:pt x="2572" y="104775"/>
                          <a:pt x="378428" y="0"/>
                          <a:pt x="378428" y="0"/>
                        </a:cubicBezTo>
                        <a:cubicBezTo>
                          <a:pt x="378428" y="0"/>
                          <a:pt x="385096" y="175165"/>
                          <a:pt x="295561" y="231267"/>
                        </a:cubicBezTo>
                        <a:cubicBezTo>
                          <a:pt x="206026" y="287369"/>
                          <a:pt x="85630" y="233743"/>
                          <a:pt x="66199" y="220504"/>
                        </a:cubicBezTo>
                        <a:cubicBezTo>
                          <a:pt x="3810" y="178118"/>
                          <a:pt x="0" y="104108"/>
                          <a:pt x="0" y="104108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59" name="Graphic 216">
                    <a:extLst>
                      <a:ext uri="{FF2B5EF4-FFF2-40B4-BE49-F238E27FC236}">
                        <a16:creationId xmlns:a16="http://schemas.microsoft.com/office/drawing/2014/main" xmlns="" id="{07BA870C-7A4A-4CAF-99C0-1901F427C610}"/>
                      </a:ext>
                    </a:extLst>
                  </p:cNvPr>
                  <p:cNvGrpSpPr/>
                  <p:nvPr/>
                </p:nvGrpSpPr>
                <p:grpSpPr>
                  <a:xfrm>
                    <a:off x="6518909" y="3189541"/>
                    <a:ext cx="328041" cy="217020"/>
                    <a:chOff x="6518909" y="3189541"/>
                    <a:chExt cx="328041" cy="217020"/>
                  </a:xfrm>
                  <a:solidFill>
                    <a:srgbClr val="F5AFD4"/>
                  </a:solidFill>
                </p:grpSpPr>
                <p:sp>
                  <p:nvSpPr>
                    <p:cNvPr id="60" name="Freeform: Shape 561">
                      <a:extLst>
                        <a:ext uri="{FF2B5EF4-FFF2-40B4-BE49-F238E27FC236}">
                          <a16:creationId xmlns:a16="http://schemas.microsoft.com/office/drawing/2014/main" xmlns="" id="{1C6E60BE-6BB9-4585-8D47-5A70092E7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909" y="3189541"/>
                      <a:ext cx="328041" cy="217020"/>
                    </a:xfrm>
                    <a:custGeom>
                      <a:avLst/>
                      <a:gdLst>
                        <a:gd name="connsiteX0" fmla="*/ 328041 w 328041"/>
                        <a:gd name="connsiteY0" fmla="*/ 0 h 217020"/>
                        <a:gd name="connsiteX1" fmla="*/ 319469 w 328041"/>
                        <a:gd name="connsiteY1" fmla="*/ 2381 h 217020"/>
                        <a:gd name="connsiteX2" fmla="*/ 276511 w 328041"/>
                        <a:gd name="connsiteY2" fmla="*/ 147161 h 217020"/>
                        <a:gd name="connsiteX3" fmla="*/ 140208 w 328041"/>
                        <a:gd name="connsiteY3" fmla="*/ 193738 h 217020"/>
                        <a:gd name="connsiteX4" fmla="*/ 110871 w 328041"/>
                        <a:gd name="connsiteY4" fmla="*/ 184690 h 217020"/>
                        <a:gd name="connsiteX5" fmla="*/ 8192 w 328041"/>
                        <a:gd name="connsiteY5" fmla="*/ 88392 h 217020"/>
                        <a:gd name="connsiteX6" fmla="*/ 0 w 328041"/>
                        <a:gd name="connsiteY6" fmla="*/ 90583 h 217020"/>
                        <a:gd name="connsiteX7" fmla="*/ 108680 w 328041"/>
                        <a:gd name="connsiteY7" fmla="*/ 192500 h 217020"/>
                        <a:gd name="connsiteX8" fmla="*/ 137827 w 328041"/>
                        <a:gd name="connsiteY8" fmla="*/ 201454 h 217020"/>
                        <a:gd name="connsiteX9" fmla="*/ 283940 w 328041"/>
                        <a:gd name="connsiteY9" fmla="*/ 150400 h 217020"/>
                        <a:gd name="connsiteX10" fmla="*/ 314611 w 328041"/>
                        <a:gd name="connsiteY10" fmla="*/ 63913 h 217020"/>
                        <a:gd name="connsiteX11" fmla="*/ 328041 w 328041"/>
                        <a:gd name="connsiteY11" fmla="*/ 0 h 217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8041" h="217020">
                          <a:moveTo>
                            <a:pt x="328041" y="0"/>
                          </a:moveTo>
                          <a:cubicBezTo>
                            <a:pt x="325374" y="762"/>
                            <a:pt x="322517" y="1524"/>
                            <a:pt x="319469" y="2381"/>
                          </a:cubicBezTo>
                          <a:cubicBezTo>
                            <a:pt x="314801" y="32766"/>
                            <a:pt x="303371" y="86963"/>
                            <a:pt x="276511" y="147161"/>
                          </a:cubicBezTo>
                          <a:cubicBezTo>
                            <a:pt x="241459" y="225933"/>
                            <a:pt x="205550" y="214503"/>
                            <a:pt x="140208" y="193738"/>
                          </a:cubicBezTo>
                          <a:cubicBezTo>
                            <a:pt x="130969" y="190786"/>
                            <a:pt x="121253" y="187738"/>
                            <a:pt x="110871" y="184690"/>
                          </a:cubicBezTo>
                          <a:cubicBezTo>
                            <a:pt x="55912" y="168688"/>
                            <a:pt x="23336" y="118491"/>
                            <a:pt x="8192" y="88392"/>
                          </a:cubicBezTo>
                          <a:cubicBezTo>
                            <a:pt x="5334" y="89154"/>
                            <a:pt x="2572" y="89916"/>
                            <a:pt x="0" y="90583"/>
                          </a:cubicBezTo>
                          <a:cubicBezTo>
                            <a:pt x="15240" y="121729"/>
                            <a:pt x="49244" y="175165"/>
                            <a:pt x="108680" y="192500"/>
                          </a:cubicBezTo>
                          <a:cubicBezTo>
                            <a:pt x="118967" y="195453"/>
                            <a:pt x="128588" y="198596"/>
                            <a:pt x="137827" y="201454"/>
                          </a:cubicBezTo>
                          <a:cubicBezTo>
                            <a:pt x="202978" y="222123"/>
                            <a:pt x="245936" y="235839"/>
                            <a:pt x="283940" y="150400"/>
                          </a:cubicBezTo>
                          <a:cubicBezTo>
                            <a:pt x="297847" y="119158"/>
                            <a:pt x="307658" y="89630"/>
                            <a:pt x="314611" y="63913"/>
                          </a:cubicBezTo>
                          <a:cubicBezTo>
                            <a:pt x="321850" y="37529"/>
                            <a:pt x="325850" y="15335"/>
                            <a:pt x="328041" y="0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1" name="Freeform: Shape 562">
                      <a:extLst>
                        <a:ext uri="{FF2B5EF4-FFF2-40B4-BE49-F238E27FC236}">
                          <a16:creationId xmlns:a16="http://schemas.microsoft.com/office/drawing/2014/main" xmlns="" id="{3AC61902-82A2-4F61-998A-BBDDC78EC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8725" y="3199257"/>
                      <a:ext cx="243744" cy="158358"/>
                    </a:xfrm>
                    <a:custGeom>
                      <a:avLst/>
                      <a:gdLst>
                        <a:gd name="connsiteX0" fmla="*/ 99536 w 243744"/>
                        <a:gd name="connsiteY0" fmla="*/ 156305 h 158358"/>
                        <a:gd name="connsiteX1" fmla="*/ 220599 w 243744"/>
                        <a:gd name="connsiteY1" fmla="*/ 86678 h 158358"/>
                        <a:gd name="connsiteX2" fmla="*/ 235172 w 243744"/>
                        <a:gd name="connsiteY2" fmla="*/ 41815 h 158358"/>
                        <a:gd name="connsiteX3" fmla="*/ 243745 w 243744"/>
                        <a:gd name="connsiteY3" fmla="*/ 0 h 158358"/>
                        <a:gd name="connsiteX4" fmla="*/ 235267 w 243744"/>
                        <a:gd name="connsiteY4" fmla="*/ 2381 h 158358"/>
                        <a:gd name="connsiteX5" fmla="*/ 213074 w 243744"/>
                        <a:gd name="connsiteY5" fmla="*/ 83820 h 158358"/>
                        <a:gd name="connsiteX6" fmla="*/ 100870 w 243744"/>
                        <a:gd name="connsiteY6" fmla="*/ 148304 h 158358"/>
                        <a:gd name="connsiteX7" fmla="*/ 7906 w 243744"/>
                        <a:gd name="connsiteY7" fmla="*/ 65246 h 158358"/>
                        <a:gd name="connsiteX8" fmla="*/ 0 w 243744"/>
                        <a:gd name="connsiteY8" fmla="*/ 67437 h 158358"/>
                        <a:gd name="connsiteX9" fmla="*/ 99536 w 243744"/>
                        <a:gd name="connsiteY9" fmla="*/ 156305 h 158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3744" h="158358">
                          <a:moveTo>
                            <a:pt x="99536" y="156305"/>
                          </a:moveTo>
                          <a:cubicBezTo>
                            <a:pt x="179356" y="168688"/>
                            <a:pt x="206883" y="122491"/>
                            <a:pt x="220599" y="86678"/>
                          </a:cubicBezTo>
                          <a:cubicBezTo>
                            <a:pt x="225838" y="73057"/>
                            <a:pt x="230981" y="57245"/>
                            <a:pt x="235172" y="41815"/>
                          </a:cubicBezTo>
                          <a:cubicBezTo>
                            <a:pt x="239173" y="26860"/>
                            <a:pt x="242316" y="12287"/>
                            <a:pt x="243745" y="0"/>
                          </a:cubicBezTo>
                          <a:cubicBezTo>
                            <a:pt x="240982" y="762"/>
                            <a:pt x="238125" y="1524"/>
                            <a:pt x="235267" y="2381"/>
                          </a:cubicBezTo>
                          <a:cubicBezTo>
                            <a:pt x="231934" y="26384"/>
                            <a:pt x="222409" y="59245"/>
                            <a:pt x="213074" y="83820"/>
                          </a:cubicBezTo>
                          <a:cubicBezTo>
                            <a:pt x="199263" y="119824"/>
                            <a:pt x="174022" y="159734"/>
                            <a:pt x="100870" y="148304"/>
                          </a:cubicBezTo>
                          <a:cubicBezTo>
                            <a:pt x="61341" y="142113"/>
                            <a:pt x="30099" y="114205"/>
                            <a:pt x="7906" y="65246"/>
                          </a:cubicBezTo>
                          <a:cubicBezTo>
                            <a:pt x="5239" y="66008"/>
                            <a:pt x="2572" y="66675"/>
                            <a:pt x="0" y="67437"/>
                          </a:cubicBezTo>
                          <a:cubicBezTo>
                            <a:pt x="23336" y="119729"/>
                            <a:pt x="56769" y="149638"/>
                            <a:pt x="99536" y="15630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2" name="Freeform: Shape 563">
                      <a:extLst>
                        <a:ext uri="{FF2B5EF4-FFF2-40B4-BE49-F238E27FC236}">
                          <a16:creationId xmlns:a16="http://schemas.microsoft.com/office/drawing/2014/main" xmlns="" id="{235159D3-C7C3-4879-B206-2A29DAFCF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9972" y="3220688"/>
                      <a:ext cx="94964" cy="54586"/>
                    </a:xfrm>
                    <a:custGeom>
                      <a:avLst/>
                      <a:gdLst>
                        <a:gd name="connsiteX0" fmla="*/ 42291 w 94964"/>
                        <a:gd name="connsiteY0" fmla="*/ 54578 h 54586"/>
                        <a:gd name="connsiteX1" fmla="*/ 92107 w 94964"/>
                        <a:gd name="connsiteY1" fmla="*/ 17335 h 54586"/>
                        <a:gd name="connsiteX2" fmla="*/ 94964 w 94964"/>
                        <a:gd name="connsiteY2" fmla="*/ 0 h 54586"/>
                        <a:gd name="connsiteX3" fmla="*/ 86582 w 94964"/>
                        <a:gd name="connsiteY3" fmla="*/ 2286 h 54586"/>
                        <a:gd name="connsiteX4" fmla="*/ 42482 w 94964"/>
                        <a:gd name="connsiteY4" fmla="*/ 46387 h 54586"/>
                        <a:gd name="connsiteX5" fmla="*/ 8382 w 94964"/>
                        <a:gd name="connsiteY5" fmla="*/ 23908 h 54586"/>
                        <a:gd name="connsiteX6" fmla="*/ 0 w 94964"/>
                        <a:gd name="connsiteY6" fmla="*/ 26194 h 54586"/>
                        <a:gd name="connsiteX7" fmla="*/ 42291 w 94964"/>
                        <a:gd name="connsiteY7" fmla="*/ 54578 h 54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964" h="54586">
                          <a:moveTo>
                            <a:pt x="42291" y="54578"/>
                          </a:moveTo>
                          <a:cubicBezTo>
                            <a:pt x="68771" y="54959"/>
                            <a:pt x="85249" y="42672"/>
                            <a:pt x="92107" y="17335"/>
                          </a:cubicBezTo>
                          <a:cubicBezTo>
                            <a:pt x="93535" y="12192"/>
                            <a:pt x="94393" y="6287"/>
                            <a:pt x="94964" y="0"/>
                          </a:cubicBezTo>
                          <a:cubicBezTo>
                            <a:pt x="92202" y="762"/>
                            <a:pt x="89345" y="1524"/>
                            <a:pt x="86582" y="2286"/>
                          </a:cubicBezTo>
                          <a:cubicBezTo>
                            <a:pt x="82867" y="32576"/>
                            <a:pt x="68771" y="46768"/>
                            <a:pt x="42482" y="46387"/>
                          </a:cubicBezTo>
                          <a:cubicBezTo>
                            <a:pt x="28384" y="46196"/>
                            <a:pt x="16859" y="35719"/>
                            <a:pt x="8382" y="23908"/>
                          </a:cubicBezTo>
                          <a:cubicBezTo>
                            <a:pt x="5620" y="24670"/>
                            <a:pt x="2858" y="25432"/>
                            <a:pt x="0" y="26194"/>
                          </a:cubicBezTo>
                          <a:cubicBezTo>
                            <a:pt x="9716" y="40672"/>
                            <a:pt x="23813" y="54388"/>
                            <a:pt x="42291" y="54578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3" name="Freeform: Shape 564">
                      <a:extLst>
                        <a:ext uri="{FF2B5EF4-FFF2-40B4-BE49-F238E27FC236}">
                          <a16:creationId xmlns:a16="http://schemas.microsoft.com/office/drawing/2014/main" xmlns="" id="{D529A874-7690-4356-915A-193EEA8E3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301" y="3210496"/>
                      <a:ext cx="164782" cy="109162"/>
                    </a:xfrm>
                    <a:custGeom>
                      <a:avLst/>
                      <a:gdLst>
                        <a:gd name="connsiteX0" fmla="*/ 70390 w 164782"/>
                        <a:gd name="connsiteY0" fmla="*/ 109156 h 109162"/>
                        <a:gd name="connsiteX1" fmla="*/ 151543 w 164782"/>
                        <a:gd name="connsiteY1" fmla="*/ 39338 h 109162"/>
                        <a:gd name="connsiteX2" fmla="*/ 161163 w 164782"/>
                        <a:gd name="connsiteY2" fmla="*/ 10382 h 109162"/>
                        <a:gd name="connsiteX3" fmla="*/ 164783 w 164782"/>
                        <a:gd name="connsiteY3" fmla="*/ 0 h 109162"/>
                        <a:gd name="connsiteX4" fmla="*/ 155353 w 164782"/>
                        <a:gd name="connsiteY4" fmla="*/ 2667 h 109162"/>
                        <a:gd name="connsiteX5" fmla="*/ 153543 w 164782"/>
                        <a:gd name="connsiteY5" fmla="*/ 7715 h 109162"/>
                        <a:gd name="connsiteX6" fmla="*/ 143828 w 164782"/>
                        <a:gd name="connsiteY6" fmla="*/ 37148 h 109162"/>
                        <a:gd name="connsiteX7" fmla="*/ 70295 w 164782"/>
                        <a:gd name="connsiteY7" fmla="*/ 101156 h 109162"/>
                        <a:gd name="connsiteX8" fmla="*/ 8001 w 164782"/>
                        <a:gd name="connsiteY8" fmla="*/ 43434 h 109162"/>
                        <a:gd name="connsiteX9" fmla="*/ 0 w 164782"/>
                        <a:gd name="connsiteY9" fmla="*/ 45625 h 109162"/>
                        <a:gd name="connsiteX10" fmla="*/ 70390 w 164782"/>
                        <a:gd name="connsiteY10" fmla="*/ 109156 h 109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64782" h="109162">
                          <a:moveTo>
                            <a:pt x="70390" y="109156"/>
                          </a:moveTo>
                          <a:cubicBezTo>
                            <a:pt x="131540" y="108299"/>
                            <a:pt x="139065" y="82296"/>
                            <a:pt x="151543" y="39338"/>
                          </a:cubicBezTo>
                          <a:cubicBezTo>
                            <a:pt x="154877" y="27908"/>
                            <a:pt x="158401" y="18193"/>
                            <a:pt x="161163" y="10382"/>
                          </a:cubicBezTo>
                          <a:cubicBezTo>
                            <a:pt x="162497" y="6668"/>
                            <a:pt x="163640" y="3239"/>
                            <a:pt x="164783" y="0"/>
                          </a:cubicBezTo>
                          <a:cubicBezTo>
                            <a:pt x="161639" y="857"/>
                            <a:pt x="158496" y="1715"/>
                            <a:pt x="155353" y="2667"/>
                          </a:cubicBezTo>
                          <a:cubicBezTo>
                            <a:pt x="154781" y="4286"/>
                            <a:pt x="154210" y="5906"/>
                            <a:pt x="153543" y="7715"/>
                          </a:cubicBezTo>
                          <a:cubicBezTo>
                            <a:pt x="150686" y="15621"/>
                            <a:pt x="147161" y="25432"/>
                            <a:pt x="143828" y="37148"/>
                          </a:cubicBezTo>
                          <a:cubicBezTo>
                            <a:pt x="131540" y="79248"/>
                            <a:pt x="125444" y="100394"/>
                            <a:pt x="70295" y="101156"/>
                          </a:cubicBezTo>
                          <a:cubicBezTo>
                            <a:pt x="35433" y="101632"/>
                            <a:pt x="16859" y="67628"/>
                            <a:pt x="8001" y="43434"/>
                          </a:cubicBezTo>
                          <a:cubicBezTo>
                            <a:pt x="5334" y="44196"/>
                            <a:pt x="2667" y="44863"/>
                            <a:pt x="0" y="45625"/>
                          </a:cubicBezTo>
                          <a:cubicBezTo>
                            <a:pt x="9335" y="71723"/>
                            <a:pt x="29909" y="109728"/>
                            <a:pt x="70390" y="10915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sp>
            <p:nvSpPr>
              <p:cNvPr id="26" name="Freeform: Shape 527">
                <a:extLst>
                  <a:ext uri="{FF2B5EF4-FFF2-40B4-BE49-F238E27FC236}">
                    <a16:creationId xmlns:a16="http://schemas.microsoft.com/office/drawing/2014/main" xmlns="" id="{03ED4833-A578-4483-AD90-20D238292FD9}"/>
                  </a:ext>
                </a:extLst>
              </p:cNvPr>
              <p:cNvSpPr/>
              <p:nvPr/>
            </p:nvSpPr>
            <p:spPr>
              <a:xfrm>
                <a:off x="6049136" y="2799778"/>
                <a:ext cx="165839" cy="153066"/>
              </a:xfrm>
              <a:custGeom>
                <a:avLst/>
                <a:gdLst>
                  <a:gd name="connsiteX0" fmla="*/ 61912 w 165839"/>
                  <a:gd name="connsiteY0" fmla="*/ 152019 h 153066"/>
                  <a:gd name="connsiteX1" fmla="*/ 476 w 165839"/>
                  <a:gd name="connsiteY1" fmla="*/ 92012 h 153066"/>
                  <a:gd name="connsiteX2" fmla="*/ 61912 w 165839"/>
                  <a:gd name="connsiteY2" fmla="*/ 0 h 153066"/>
                  <a:gd name="connsiteX3" fmla="*/ 165068 w 165839"/>
                  <a:gd name="connsiteY3" fmla="*/ 62008 h 153066"/>
                  <a:gd name="connsiteX4" fmla="*/ 61912 w 165839"/>
                  <a:gd name="connsiteY4" fmla="*/ 152019 h 15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839" h="153066">
                    <a:moveTo>
                      <a:pt x="61912" y="152019"/>
                    </a:moveTo>
                    <a:cubicBezTo>
                      <a:pt x="61912" y="152019"/>
                      <a:pt x="4857" y="150019"/>
                      <a:pt x="476" y="92012"/>
                    </a:cubicBezTo>
                    <a:cubicBezTo>
                      <a:pt x="-3905" y="34004"/>
                      <a:pt x="22384" y="0"/>
                      <a:pt x="61912" y="0"/>
                    </a:cubicBezTo>
                    <a:cubicBezTo>
                      <a:pt x="101441" y="0"/>
                      <a:pt x="158782" y="10001"/>
                      <a:pt x="165068" y="62008"/>
                    </a:cubicBezTo>
                    <a:cubicBezTo>
                      <a:pt x="169354" y="98012"/>
                      <a:pt x="158496" y="162020"/>
                      <a:pt x="61912" y="1520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528">
                <a:extLst>
                  <a:ext uri="{FF2B5EF4-FFF2-40B4-BE49-F238E27FC236}">
                    <a16:creationId xmlns:a16="http://schemas.microsoft.com/office/drawing/2014/main" xmlns="" id="{D1877CB1-37F2-4917-B907-A5479C43DE30}"/>
                  </a:ext>
                </a:extLst>
              </p:cNvPr>
              <p:cNvSpPr/>
              <p:nvPr/>
            </p:nvSpPr>
            <p:spPr>
              <a:xfrm>
                <a:off x="5357977" y="3589115"/>
                <a:ext cx="76110" cy="70200"/>
              </a:xfrm>
              <a:custGeom>
                <a:avLst/>
                <a:gdLst>
                  <a:gd name="connsiteX0" fmla="*/ 28410 w 76110"/>
                  <a:gd name="connsiteY0" fmla="*/ 69723 h 70200"/>
                  <a:gd name="connsiteX1" fmla="*/ 216 w 76110"/>
                  <a:gd name="connsiteY1" fmla="*/ 42196 h 70200"/>
                  <a:gd name="connsiteX2" fmla="*/ 28410 w 76110"/>
                  <a:gd name="connsiteY2" fmla="*/ 0 h 70200"/>
                  <a:gd name="connsiteX3" fmla="*/ 75749 w 76110"/>
                  <a:gd name="connsiteY3" fmla="*/ 28480 h 70200"/>
                  <a:gd name="connsiteX4" fmla="*/ 28410 w 76110"/>
                  <a:gd name="connsiteY4" fmla="*/ 69723 h 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110" h="70200">
                    <a:moveTo>
                      <a:pt x="28410" y="69723"/>
                    </a:moveTo>
                    <a:cubicBezTo>
                      <a:pt x="28410" y="69723"/>
                      <a:pt x="2216" y="68771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749" y="44958"/>
                      <a:pt x="72701" y="74295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529">
                <a:extLst>
                  <a:ext uri="{FF2B5EF4-FFF2-40B4-BE49-F238E27FC236}">
                    <a16:creationId xmlns:a16="http://schemas.microsoft.com/office/drawing/2014/main" xmlns="" id="{2E5E1732-D7C4-40E2-856E-A98CFE9B3E85}"/>
                  </a:ext>
                </a:extLst>
              </p:cNvPr>
              <p:cNvSpPr/>
              <p:nvPr/>
            </p:nvSpPr>
            <p:spPr>
              <a:xfrm>
                <a:off x="6369532" y="3901725"/>
                <a:ext cx="76085" cy="70218"/>
              </a:xfrm>
              <a:custGeom>
                <a:avLst/>
                <a:gdLst>
                  <a:gd name="connsiteX0" fmla="*/ 28410 w 76085"/>
                  <a:gd name="connsiteY0" fmla="*/ 69723 h 70218"/>
                  <a:gd name="connsiteX1" fmla="*/ 216 w 76085"/>
                  <a:gd name="connsiteY1" fmla="*/ 42196 h 70218"/>
                  <a:gd name="connsiteX2" fmla="*/ 28410 w 76085"/>
                  <a:gd name="connsiteY2" fmla="*/ 0 h 70218"/>
                  <a:gd name="connsiteX3" fmla="*/ 75749 w 76085"/>
                  <a:gd name="connsiteY3" fmla="*/ 28480 h 70218"/>
                  <a:gd name="connsiteX4" fmla="*/ 28410 w 76085"/>
                  <a:gd name="connsiteY4" fmla="*/ 69723 h 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85" h="70218">
                    <a:moveTo>
                      <a:pt x="28410" y="69723"/>
                    </a:moveTo>
                    <a:cubicBezTo>
                      <a:pt x="28410" y="69723"/>
                      <a:pt x="2216" y="68771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654" y="44958"/>
                      <a:pt x="72701" y="74390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530">
                <a:extLst>
                  <a:ext uri="{FF2B5EF4-FFF2-40B4-BE49-F238E27FC236}">
                    <a16:creationId xmlns:a16="http://schemas.microsoft.com/office/drawing/2014/main" xmlns="" id="{B644F47D-E3A9-4C53-A07A-D18ECFB8923B}"/>
                  </a:ext>
                </a:extLst>
              </p:cNvPr>
              <p:cNvSpPr/>
              <p:nvPr/>
            </p:nvSpPr>
            <p:spPr>
              <a:xfrm>
                <a:off x="6366960" y="2764726"/>
                <a:ext cx="76110" cy="70200"/>
              </a:xfrm>
              <a:custGeom>
                <a:avLst/>
                <a:gdLst>
                  <a:gd name="connsiteX0" fmla="*/ 28410 w 76110"/>
                  <a:gd name="connsiteY0" fmla="*/ 69723 h 70200"/>
                  <a:gd name="connsiteX1" fmla="*/ 216 w 76110"/>
                  <a:gd name="connsiteY1" fmla="*/ 42196 h 70200"/>
                  <a:gd name="connsiteX2" fmla="*/ 28410 w 76110"/>
                  <a:gd name="connsiteY2" fmla="*/ 0 h 70200"/>
                  <a:gd name="connsiteX3" fmla="*/ 75749 w 76110"/>
                  <a:gd name="connsiteY3" fmla="*/ 28480 h 70200"/>
                  <a:gd name="connsiteX4" fmla="*/ 28410 w 76110"/>
                  <a:gd name="connsiteY4" fmla="*/ 69723 h 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110" h="70200">
                    <a:moveTo>
                      <a:pt x="28410" y="69723"/>
                    </a:moveTo>
                    <a:cubicBezTo>
                      <a:pt x="28410" y="69723"/>
                      <a:pt x="2216" y="68770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749" y="44958"/>
                      <a:pt x="72701" y="74295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531">
                <a:extLst>
                  <a:ext uri="{FF2B5EF4-FFF2-40B4-BE49-F238E27FC236}">
                    <a16:creationId xmlns:a16="http://schemas.microsoft.com/office/drawing/2014/main" xmlns="" id="{5517064D-ED90-4D5B-8507-E9C0A8B6FD4E}"/>
                  </a:ext>
                </a:extLst>
              </p:cNvPr>
              <p:cNvSpPr/>
              <p:nvPr/>
            </p:nvSpPr>
            <p:spPr>
              <a:xfrm>
                <a:off x="5316166" y="2916459"/>
                <a:ext cx="109217" cy="100795"/>
              </a:xfrm>
              <a:custGeom>
                <a:avLst/>
                <a:gdLst>
                  <a:gd name="connsiteX0" fmla="*/ 40789 w 109217"/>
                  <a:gd name="connsiteY0" fmla="*/ 100108 h 100795"/>
                  <a:gd name="connsiteX1" fmla="*/ 307 w 109217"/>
                  <a:gd name="connsiteY1" fmla="*/ 60579 h 100795"/>
                  <a:gd name="connsiteX2" fmla="*/ 40789 w 109217"/>
                  <a:gd name="connsiteY2" fmla="*/ 0 h 100795"/>
                  <a:gd name="connsiteX3" fmla="*/ 108702 w 109217"/>
                  <a:gd name="connsiteY3" fmla="*/ 40767 h 100795"/>
                  <a:gd name="connsiteX4" fmla="*/ 40789 w 109217"/>
                  <a:gd name="connsiteY4" fmla="*/ 100108 h 10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17" h="100795">
                    <a:moveTo>
                      <a:pt x="40789" y="100108"/>
                    </a:moveTo>
                    <a:cubicBezTo>
                      <a:pt x="40789" y="100108"/>
                      <a:pt x="3260" y="98774"/>
                      <a:pt x="307" y="60579"/>
                    </a:cubicBezTo>
                    <a:cubicBezTo>
                      <a:pt x="-2550" y="22384"/>
                      <a:pt x="14785" y="0"/>
                      <a:pt x="40789" y="0"/>
                    </a:cubicBezTo>
                    <a:cubicBezTo>
                      <a:pt x="66792" y="0"/>
                      <a:pt x="104511" y="6572"/>
                      <a:pt x="108702" y="40767"/>
                    </a:cubicBezTo>
                    <a:cubicBezTo>
                      <a:pt x="111559" y="64580"/>
                      <a:pt x="104320" y="106680"/>
                      <a:pt x="40789" y="100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532">
                <a:extLst>
                  <a:ext uri="{FF2B5EF4-FFF2-40B4-BE49-F238E27FC236}">
                    <a16:creationId xmlns:a16="http://schemas.microsoft.com/office/drawing/2014/main" xmlns="" id="{92B402D6-C140-46E3-9913-B42FA221F5EC}"/>
                  </a:ext>
                </a:extLst>
              </p:cNvPr>
              <p:cNvSpPr/>
              <p:nvPr/>
            </p:nvSpPr>
            <p:spPr>
              <a:xfrm>
                <a:off x="5838943" y="2620899"/>
                <a:ext cx="88236" cy="81426"/>
              </a:xfrm>
              <a:custGeom>
                <a:avLst/>
                <a:gdLst>
                  <a:gd name="connsiteX0" fmla="*/ 32933 w 88236"/>
                  <a:gd name="connsiteY0" fmla="*/ 80867 h 81426"/>
                  <a:gd name="connsiteX1" fmla="*/ 262 w 88236"/>
                  <a:gd name="connsiteY1" fmla="*/ 48959 h 81426"/>
                  <a:gd name="connsiteX2" fmla="*/ 32933 w 88236"/>
                  <a:gd name="connsiteY2" fmla="*/ 0 h 81426"/>
                  <a:gd name="connsiteX3" fmla="*/ 87797 w 88236"/>
                  <a:gd name="connsiteY3" fmla="*/ 32957 h 81426"/>
                  <a:gd name="connsiteX4" fmla="*/ 32933 w 88236"/>
                  <a:gd name="connsiteY4" fmla="*/ 80867 h 8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36" h="81426">
                    <a:moveTo>
                      <a:pt x="32933" y="80867"/>
                    </a:moveTo>
                    <a:cubicBezTo>
                      <a:pt x="32933" y="80867"/>
                      <a:pt x="2548" y="79820"/>
                      <a:pt x="262" y="48959"/>
                    </a:cubicBezTo>
                    <a:cubicBezTo>
                      <a:pt x="-2119" y="18097"/>
                      <a:pt x="11978" y="0"/>
                      <a:pt x="32933" y="0"/>
                    </a:cubicBezTo>
                    <a:cubicBezTo>
                      <a:pt x="53983" y="0"/>
                      <a:pt x="84463" y="5334"/>
                      <a:pt x="87797" y="32957"/>
                    </a:cubicBezTo>
                    <a:cubicBezTo>
                      <a:pt x="90178" y="52102"/>
                      <a:pt x="84368" y="86201"/>
                      <a:pt x="32933" y="80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533">
                <a:extLst>
                  <a:ext uri="{FF2B5EF4-FFF2-40B4-BE49-F238E27FC236}">
                    <a16:creationId xmlns:a16="http://schemas.microsoft.com/office/drawing/2014/main" xmlns="" id="{87A9BE15-0964-468A-ADB4-F836A5B89B04}"/>
                  </a:ext>
                </a:extLst>
              </p:cNvPr>
              <p:cNvSpPr/>
              <p:nvPr/>
            </p:nvSpPr>
            <p:spPr>
              <a:xfrm>
                <a:off x="6421292" y="3185921"/>
                <a:ext cx="195392" cy="180291"/>
              </a:xfrm>
              <a:custGeom>
                <a:avLst/>
                <a:gdLst>
                  <a:gd name="connsiteX0" fmla="*/ 72947 w 195392"/>
                  <a:gd name="connsiteY0" fmla="*/ 179070 h 180291"/>
                  <a:gd name="connsiteX1" fmla="*/ 557 w 195392"/>
                  <a:gd name="connsiteY1" fmla="*/ 108395 h 180291"/>
                  <a:gd name="connsiteX2" fmla="*/ 72947 w 195392"/>
                  <a:gd name="connsiteY2" fmla="*/ 0 h 180291"/>
                  <a:gd name="connsiteX3" fmla="*/ 194486 w 195392"/>
                  <a:gd name="connsiteY3" fmla="*/ 73057 h 180291"/>
                  <a:gd name="connsiteX4" fmla="*/ 72947 w 195392"/>
                  <a:gd name="connsiteY4" fmla="*/ 179070 h 18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392" h="180291">
                    <a:moveTo>
                      <a:pt x="72947" y="179070"/>
                    </a:moveTo>
                    <a:cubicBezTo>
                      <a:pt x="72947" y="179070"/>
                      <a:pt x="5701" y="176689"/>
                      <a:pt x="557" y="108395"/>
                    </a:cubicBezTo>
                    <a:cubicBezTo>
                      <a:pt x="-4586" y="40100"/>
                      <a:pt x="26370" y="0"/>
                      <a:pt x="72947" y="0"/>
                    </a:cubicBezTo>
                    <a:cubicBezTo>
                      <a:pt x="119524" y="0"/>
                      <a:pt x="187057" y="11811"/>
                      <a:pt x="194486" y="73057"/>
                    </a:cubicBezTo>
                    <a:cubicBezTo>
                      <a:pt x="199535" y="115443"/>
                      <a:pt x="186676" y="190786"/>
                      <a:pt x="72947" y="17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3" name="Graphic 216">
                <a:extLst>
                  <a:ext uri="{FF2B5EF4-FFF2-40B4-BE49-F238E27FC236}">
                    <a16:creationId xmlns:a16="http://schemas.microsoft.com/office/drawing/2014/main" xmlns="" id="{7ADE4CC5-0225-40DC-BE08-A9874B8348D1}"/>
                  </a:ext>
                </a:extLst>
              </p:cNvPr>
              <p:cNvGrpSpPr/>
              <p:nvPr/>
            </p:nvGrpSpPr>
            <p:grpSpPr>
              <a:xfrm>
                <a:off x="5490806" y="2945606"/>
                <a:ext cx="1057725" cy="881538"/>
                <a:chOff x="5490806" y="2945606"/>
                <a:chExt cx="1057725" cy="881538"/>
              </a:xfrm>
            </p:grpSpPr>
            <p:grpSp>
              <p:nvGrpSpPr>
                <p:cNvPr id="35" name="Graphic 216">
                  <a:extLst>
                    <a:ext uri="{FF2B5EF4-FFF2-40B4-BE49-F238E27FC236}">
                      <a16:creationId xmlns:a16="http://schemas.microsoft.com/office/drawing/2014/main" xmlns="" id="{225F2C1B-AF9B-4B1B-B113-C3AABEE37688}"/>
                    </a:ext>
                  </a:extLst>
                </p:cNvPr>
                <p:cNvGrpSpPr/>
                <p:nvPr/>
              </p:nvGrpSpPr>
              <p:grpSpPr>
                <a:xfrm>
                  <a:off x="6222378" y="3354419"/>
                  <a:ext cx="326153" cy="384351"/>
                  <a:chOff x="6222378" y="3354419"/>
                  <a:chExt cx="326153" cy="384351"/>
                </a:xfrm>
              </p:grpSpPr>
              <p:sp>
                <p:nvSpPr>
                  <p:cNvPr id="50" name="Freeform: Shape 551">
                    <a:extLst>
                      <a:ext uri="{FF2B5EF4-FFF2-40B4-BE49-F238E27FC236}">
                        <a16:creationId xmlns:a16="http://schemas.microsoft.com/office/drawing/2014/main" xmlns="" id="{4BA86949-A0BA-4585-88FF-7CFB692FE203}"/>
                      </a:ext>
                    </a:extLst>
                  </p:cNvPr>
                  <p:cNvSpPr/>
                  <p:nvPr/>
                </p:nvSpPr>
                <p:spPr>
                  <a:xfrm>
                    <a:off x="6222378" y="3354419"/>
                    <a:ext cx="326153" cy="384351"/>
                  </a:xfrm>
                  <a:custGeom>
                    <a:avLst/>
                    <a:gdLst>
                      <a:gd name="connsiteX0" fmla="*/ 111460 w 326153"/>
                      <a:gd name="connsiteY0" fmla="*/ 0 h 384351"/>
                      <a:gd name="connsiteX1" fmla="*/ 326154 w 326153"/>
                      <a:gd name="connsiteY1" fmla="*/ 364712 h 384351"/>
                      <a:gd name="connsiteX2" fmla="*/ 62121 w 326153"/>
                      <a:gd name="connsiteY2" fmla="*/ 343376 h 384351"/>
                      <a:gd name="connsiteX3" fmla="*/ 8971 w 326153"/>
                      <a:gd name="connsiteY3" fmla="*/ 101537 h 384351"/>
                      <a:gd name="connsiteX4" fmla="*/ 111460 w 326153"/>
                      <a:gd name="connsiteY4" fmla="*/ 0 h 384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153" h="384351">
                        <a:moveTo>
                          <a:pt x="111460" y="0"/>
                        </a:moveTo>
                        <a:cubicBezTo>
                          <a:pt x="111460" y="2858"/>
                          <a:pt x="326154" y="364712"/>
                          <a:pt x="326154" y="364712"/>
                        </a:cubicBezTo>
                        <a:cubicBezTo>
                          <a:pt x="326154" y="364712"/>
                          <a:pt x="145655" y="420815"/>
                          <a:pt x="62121" y="343376"/>
                        </a:cubicBezTo>
                        <a:cubicBezTo>
                          <a:pt x="-21414" y="265938"/>
                          <a:pt x="589" y="125540"/>
                          <a:pt x="8971" y="101537"/>
                        </a:cubicBezTo>
                        <a:cubicBezTo>
                          <a:pt x="35546" y="24670"/>
                          <a:pt x="111460" y="0"/>
                          <a:pt x="111460" y="0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51" name="Graphic 216">
                    <a:extLst>
                      <a:ext uri="{FF2B5EF4-FFF2-40B4-BE49-F238E27FC236}">
                        <a16:creationId xmlns:a16="http://schemas.microsoft.com/office/drawing/2014/main" xmlns="" id="{714B6713-9F31-47D5-9593-7769803BCE07}"/>
                      </a:ext>
                    </a:extLst>
                  </p:cNvPr>
                  <p:cNvGrpSpPr/>
                  <p:nvPr/>
                </p:nvGrpSpPr>
                <p:grpSpPr>
                  <a:xfrm>
                    <a:off x="6269336" y="3377850"/>
                    <a:ext cx="264146" cy="320040"/>
                    <a:chOff x="6269336" y="3377850"/>
                    <a:chExt cx="264146" cy="320040"/>
                  </a:xfrm>
                  <a:solidFill>
                    <a:srgbClr val="F5AFD4"/>
                  </a:solidFill>
                </p:grpSpPr>
                <p:sp>
                  <p:nvSpPr>
                    <p:cNvPr id="52" name="Freeform: Shape 553">
                      <a:extLst>
                        <a:ext uri="{FF2B5EF4-FFF2-40B4-BE49-F238E27FC236}">
                          <a16:creationId xmlns:a16="http://schemas.microsoft.com/office/drawing/2014/main" xmlns="" id="{87590BD6-361E-4ED0-89C7-842F84A11C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9336" y="3377850"/>
                      <a:ext cx="264146" cy="320040"/>
                    </a:xfrm>
                    <a:custGeom>
                      <a:avLst/>
                      <a:gdLst>
                        <a:gd name="connsiteX0" fmla="*/ 264147 w 264146"/>
                        <a:gd name="connsiteY0" fmla="*/ 315944 h 320040"/>
                        <a:gd name="connsiteX1" fmla="*/ 259289 w 264146"/>
                        <a:gd name="connsiteY1" fmla="*/ 307753 h 320040"/>
                        <a:gd name="connsiteX2" fmla="*/ 96507 w 264146"/>
                        <a:gd name="connsiteY2" fmla="*/ 303752 h 320040"/>
                        <a:gd name="connsiteX3" fmla="*/ 9734 w 264146"/>
                        <a:gd name="connsiteY3" fmla="*/ 174974 h 320040"/>
                        <a:gd name="connsiteX4" fmla="*/ 10877 w 264146"/>
                        <a:gd name="connsiteY4" fmla="*/ 141923 h 320040"/>
                        <a:gd name="connsiteX5" fmla="*/ 82314 w 264146"/>
                        <a:gd name="connsiteY5" fmla="*/ 7906 h 320040"/>
                        <a:gd name="connsiteX6" fmla="*/ 77742 w 264146"/>
                        <a:gd name="connsiteY6" fmla="*/ 0 h 320040"/>
                        <a:gd name="connsiteX7" fmla="*/ 2209 w 264146"/>
                        <a:gd name="connsiteY7" fmla="*/ 141732 h 320040"/>
                        <a:gd name="connsiteX8" fmla="*/ 1066 w 264146"/>
                        <a:gd name="connsiteY8" fmla="*/ 174593 h 320040"/>
                        <a:gd name="connsiteX9" fmla="*/ 95173 w 264146"/>
                        <a:gd name="connsiteY9" fmla="*/ 312420 h 320040"/>
                        <a:gd name="connsiteX10" fmla="*/ 193757 w 264146"/>
                        <a:gd name="connsiteY10" fmla="*/ 320040 h 320040"/>
                        <a:gd name="connsiteX11" fmla="*/ 264147 w 264146"/>
                        <a:gd name="connsiteY11" fmla="*/ 315944 h 320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64146" h="320040">
                          <a:moveTo>
                            <a:pt x="264147" y="315944"/>
                          </a:moveTo>
                          <a:cubicBezTo>
                            <a:pt x="262623" y="313373"/>
                            <a:pt x="261004" y="310610"/>
                            <a:pt x="259289" y="307753"/>
                          </a:cubicBezTo>
                          <a:cubicBezTo>
                            <a:pt x="226333" y="311372"/>
                            <a:pt x="166801" y="314706"/>
                            <a:pt x="96507" y="303752"/>
                          </a:cubicBezTo>
                          <a:cubicBezTo>
                            <a:pt x="4686" y="289370"/>
                            <a:pt x="6495" y="248793"/>
                            <a:pt x="9734" y="174974"/>
                          </a:cubicBezTo>
                          <a:cubicBezTo>
                            <a:pt x="10210" y="164497"/>
                            <a:pt x="10686" y="153543"/>
                            <a:pt x="10877" y="141923"/>
                          </a:cubicBezTo>
                          <a:cubicBezTo>
                            <a:pt x="12115" y="80201"/>
                            <a:pt x="55168" y="32195"/>
                            <a:pt x="82314" y="7906"/>
                          </a:cubicBezTo>
                          <a:cubicBezTo>
                            <a:pt x="80695" y="5144"/>
                            <a:pt x="79171" y="2477"/>
                            <a:pt x="77742" y="0"/>
                          </a:cubicBezTo>
                          <a:cubicBezTo>
                            <a:pt x="49548" y="24670"/>
                            <a:pt x="3543" y="74962"/>
                            <a:pt x="2209" y="141732"/>
                          </a:cubicBezTo>
                          <a:cubicBezTo>
                            <a:pt x="2019" y="153257"/>
                            <a:pt x="1447" y="164211"/>
                            <a:pt x="1066" y="174593"/>
                          </a:cubicBezTo>
                          <a:cubicBezTo>
                            <a:pt x="-2172" y="248222"/>
                            <a:pt x="-4363" y="296799"/>
                            <a:pt x="95173" y="312420"/>
                          </a:cubicBezTo>
                          <a:cubicBezTo>
                            <a:pt x="131559" y="318135"/>
                            <a:pt x="165182" y="320040"/>
                            <a:pt x="193757" y="320040"/>
                          </a:cubicBezTo>
                          <a:cubicBezTo>
                            <a:pt x="223380" y="319945"/>
                            <a:pt x="247573" y="317945"/>
                            <a:pt x="264147" y="315944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3" name="Freeform: Shape 554">
                      <a:extLst>
                        <a:ext uri="{FF2B5EF4-FFF2-40B4-BE49-F238E27FC236}">
                          <a16:creationId xmlns:a16="http://schemas.microsoft.com/office/drawing/2014/main" xmlns="" id="{2C349CD3-02E0-439C-9A3A-9F46429B9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9787" y="3425666"/>
                      <a:ext cx="203883" cy="237743"/>
                    </a:xfrm>
                    <a:custGeom>
                      <a:avLst/>
                      <a:gdLst>
                        <a:gd name="connsiteX0" fmla="*/ 715 w 203883"/>
                        <a:gd name="connsiteY0" fmla="*/ 128683 h 237743"/>
                        <a:gd name="connsiteX1" fmla="*/ 107204 w 203883"/>
                        <a:gd name="connsiteY1" fmla="*/ 235172 h 237743"/>
                        <a:gd name="connsiteX2" fmla="*/ 157973 w 203883"/>
                        <a:gd name="connsiteY2" fmla="*/ 237744 h 237743"/>
                        <a:gd name="connsiteX3" fmla="*/ 203883 w 203883"/>
                        <a:gd name="connsiteY3" fmla="*/ 234886 h 237743"/>
                        <a:gd name="connsiteX4" fmla="*/ 199025 w 203883"/>
                        <a:gd name="connsiteY4" fmla="*/ 226695 h 237743"/>
                        <a:gd name="connsiteX5" fmla="*/ 107966 w 203883"/>
                        <a:gd name="connsiteY5" fmla="*/ 226409 h 237743"/>
                        <a:gd name="connsiteX6" fmla="*/ 9287 w 203883"/>
                        <a:gd name="connsiteY6" fmla="*/ 127730 h 237743"/>
                        <a:gd name="connsiteX7" fmla="*/ 69581 w 203883"/>
                        <a:gd name="connsiteY7" fmla="*/ 7620 h 237743"/>
                        <a:gd name="connsiteX8" fmla="*/ 65104 w 203883"/>
                        <a:gd name="connsiteY8" fmla="*/ 0 h 237743"/>
                        <a:gd name="connsiteX9" fmla="*/ 715 w 203883"/>
                        <a:gd name="connsiteY9" fmla="*/ 128683 h 237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3883" h="237743">
                          <a:moveTo>
                            <a:pt x="715" y="128683"/>
                          </a:moveTo>
                          <a:cubicBezTo>
                            <a:pt x="10240" y="215265"/>
                            <a:pt x="66056" y="230886"/>
                            <a:pt x="107204" y="235172"/>
                          </a:cubicBezTo>
                          <a:cubicBezTo>
                            <a:pt x="122825" y="236792"/>
                            <a:pt x="140732" y="237744"/>
                            <a:pt x="157973" y="237744"/>
                          </a:cubicBezTo>
                          <a:cubicBezTo>
                            <a:pt x="174641" y="237744"/>
                            <a:pt x="190739" y="236887"/>
                            <a:pt x="203883" y="234886"/>
                          </a:cubicBezTo>
                          <a:cubicBezTo>
                            <a:pt x="202264" y="232219"/>
                            <a:pt x="200740" y="229552"/>
                            <a:pt x="199025" y="226695"/>
                          </a:cubicBezTo>
                          <a:cubicBezTo>
                            <a:pt x="173117" y="229934"/>
                            <a:pt x="136160" y="229362"/>
                            <a:pt x="107966" y="226409"/>
                          </a:cubicBezTo>
                          <a:cubicBezTo>
                            <a:pt x="66628" y="222123"/>
                            <a:pt x="18050" y="207073"/>
                            <a:pt x="9287" y="127730"/>
                          </a:cubicBezTo>
                          <a:cubicBezTo>
                            <a:pt x="4525" y="84773"/>
                            <a:pt x="24908" y="44482"/>
                            <a:pt x="69581" y="7620"/>
                          </a:cubicBezTo>
                          <a:cubicBezTo>
                            <a:pt x="68057" y="5048"/>
                            <a:pt x="66533" y="2477"/>
                            <a:pt x="65104" y="0"/>
                          </a:cubicBezTo>
                          <a:cubicBezTo>
                            <a:pt x="17384" y="39052"/>
                            <a:pt x="-4333" y="82296"/>
                            <a:pt x="715" y="128683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" name="Freeform: Shape 555">
                      <a:extLst>
                        <a:ext uri="{FF2B5EF4-FFF2-40B4-BE49-F238E27FC236}">
                          <a16:creationId xmlns:a16="http://schemas.microsoft.com/office/drawing/2014/main" xmlns="" id="{792E2DEE-25B3-49A2-82F9-532C6A4C0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766" y="3494341"/>
                      <a:ext cx="72899" cy="93345"/>
                    </a:xfrm>
                    <a:custGeom>
                      <a:avLst/>
                      <a:gdLst>
                        <a:gd name="connsiteX0" fmla="*/ 1271 w 72899"/>
                        <a:gd name="connsiteY0" fmla="*/ 52006 h 93345"/>
                        <a:gd name="connsiteX1" fmla="*/ 54040 w 72899"/>
                        <a:gd name="connsiteY1" fmla="*/ 93345 h 93345"/>
                        <a:gd name="connsiteX2" fmla="*/ 72899 w 72899"/>
                        <a:gd name="connsiteY2" fmla="*/ 91440 h 93345"/>
                        <a:gd name="connsiteX3" fmla="*/ 68137 w 72899"/>
                        <a:gd name="connsiteY3" fmla="*/ 83344 h 93345"/>
                        <a:gd name="connsiteX4" fmla="*/ 9844 w 72899"/>
                        <a:gd name="connsiteY4" fmla="*/ 49816 h 93345"/>
                        <a:gd name="connsiteX5" fmla="*/ 23655 w 72899"/>
                        <a:gd name="connsiteY5" fmla="*/ 8001 h 93345"/>
                        <a:gd name="connsiteX6" fmla="*/ 18892 w 72899"/>
                        <a:gd name="connsiteY6" fmla="*/ 0 h 93345"/>
                        <a:gd name="connsiteX7" fmla="*/ 1271 w 72899"/>
                        <a:gd name="connsiteY7" fmla="*/ 52006 h 93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899" h="93345">
                          <a:moveTo>
                            <a:pt x="1271" y="52006"/>
                          </a:moveTo>
                          <a:cubicBezTo>
                            <a:pt x="8415" y="79724"/>
                            <a:pt x="25750" y="93345"/>
                            <a:pt x="54040" y="93345"/>
                          </a:cubicBezTo>
                          <a:cubicBezTo>
                            <a:pt x="59850" y="93345"/>
                            <a:pt x="66136" y="92583"/>
                            <a:pt x="72899" y="91440"/>
                          </a:cubicBezTo>
                          <a:cubicBezTo>
                            <a:pt x="71280" y="88773"/>
                            <a:pt x="69756" y="86011"/>
                            <a:pt x="68137" y="83344"/>
                          </a:cubicBezTo>
                          <a:cubicBezTo>
                            <a:pt x="35561" y="87916"/>
                            <a:pt x="16892" y="77248"/>
                            <a:pt x="9844" y="49816"/>
                          </a:cubicBezTo>
                          <a:cubicBezTo>
                            <a:pt x="6034" y="35052"/>
                            <a:pt x="13749" y="20193"/>
                            <a:pt x="23655" y="8001"/>
                          </a:cubicBezTo>
                          <a:cubicBezTo>
                            <a:pt x="22036" y="5334"/>
                            <a:pt x="20512" y="2667"/>
                            <a:pt x="18892" y="0"/>
                          </a:cubicBezTo>
                          <a:cubicBezTo>
                            <a:pt x="6605" y="14288"/>
                            <a:pt x="-3682" y="32766"/>
                            <a:pt x="1271" y="5200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5" name="Freeform: Shape 556">
                      <a:extLst>
                        <a:ext uri="{FF2B5EF4-FFF2-40B4-BE49-F238E27FC236}">
                          <a16:creationId xmlns:a16="http://schemas.microsoft.com/office/drawing/2014/main" xmlns="" id="{1EFE1CB3-1B94-421A-94E1-2F844E294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8098" y="3462813"/>
                      <a:ext cx="142712" cy="158877"/>
                    </a:xfrm>
                    <a:custGeom>
                      <a:avLst/>
                      <a:gdLst>
                        <a:gd name="connsiteX0" fmla="*/ 2504 w 142712"/>
                        <a:gd name="connsiteY0" fmla="*/ 91345 h 158877"/>
                        <a:gd name="connsiteX1" fmla="*/ 98040 w 142712"/>
                        <a:gd name="connsiteY1" fmla="*/ 156210 h 158877"/>
                        <a:gd name="connsiteX2" fmla="*/ 130901 w 142712"/>
                        <a:gd name="connsiteY2" fmla="*/ 158020 h 158877"/>
                        <a:gd name="connsiteX3" fmla="*/ 142712 w 142712"/>
                        <a:gd name="connsiteY3" fmla="*/ 158877 h 158877"/>
                        <a:gd name="connsiteX4" fmla="*/ 137283 w 142712"/>
                        <a:gd name="connsiteY4" fmla="*/ 149733 h 158877"/>
                        <a:gd name="connsiteX5" fmla="*/ 131568 w 142712"/>
                        <a:gd name="connsiteY5" fmla="*/ 149257 h 158877"/>
                        <a:gd name="connsiteX6" fmla="*/ 98135 w 142712"/>
                        <a:gd name="connsiteY6" fmla="*/ 147352 h 158877"/>
                        <a:gd name="connsiteX7" fmla="*/ 10791 w 142712"/>
                        <a:gd name="connsiteY7" fmla="*/ 88773 h 158877"/>
                        <a:gd name="connsiteX8" fmla="*/ 53368 w 142712"/>
                        <a:gd name="connsiteY8" fmla="*/ 7715 h 158877"/>
                        <a:gd name="connsiteX9" fmla="*/ 48796 w 142712"/>
                        <a:gd name="connsiteY9" fmla="*/ 0 h 158877"/>
                        <a:gd name="connsiteX10" fmla="*/ 2504 w 142712"/>
                        <a:gd name="connsiteY10" fmla="*/ 91345 h 158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712" h="158877">
                          <a:moveTo>
                            <a:pt x="2504" y="91345"/>
                          </a:moveTo>
                          <a:cubicBezTo>
                            <a:pt x="20602" y="154686"/>
                            <a:pt x="49748" y="155257"/>
                            <a:pt x="98040" y="156210"/>
                          </a:cubicBezTo>
                          <a:cubicBezTo>
                            <a:pt x="110899" y="156496"/>
                            <a:pt x="122043" y="157353"/>
                            <a:pt x="130901" y="158020"/>
                          </a:cubicBezTo>
                          <a:cubicBezTo>
                            <a:pt x="135188" y="158401"/>
                            <a:pt x="138998" y="158686"/>
                            <a:pt x="142712" y="158877"/>
                          </a:cubicBezTo>
                          <a:cubicBezTo>
                            <a:pt x="140903" y="155829"/>
                            <a:pt x="139188" y="152876"/>
                            <a:pt x="137283" y="149733"/>
                          </a:cubicBezTo>
                          <a:cubicBezTo>
                            <a:pt x="135473" y="149638"/>
                            <a:pt x="133664" y="149447"/>
                            <a:pt x="131568" y="149257"/>
                          </a:cubicBezTo>
                          <a:cubicBezTo>
                            <a:pt x="122519" y="148495"/>
                            <a:pt x="111280" y="147638"/>
                            <a:pt x="98135" y="147352"/>
                          </a:cubicBezTo>
                          <a:cubicBezTo>
                            <a:pt x="50891" y="146399"/>
                            <a:pt x="27174" y="145923"/>
                            <a:pt x="10791" y="88773"/>
                          </a:cubicBezTo>
                          <a:cubicBezTo>
                            <a:pt x="504" y="52673"/>
                            <a:pt x="30698" y="23717"/>
                            <a:pt x="53368" y="7715"/>
                          </a:cubicBezTo>
                          <a:cubicBezTo>
                            <a:pt x="51844" y="5143"/>
                            <a:pt x="50320" y="2572"/>
                            <a:pt x="48796" y="0"/>
                          </a:cubicBezTo>
                          <a:cubicBezTo>
                            <a:pt x="24221" y="17240"/>
                            <a:pt x="-9497" y="49340"/>
                            <a:pt x="2504" y="9134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36" name="Graphic 216">
                  <a:extLst>
                    <a:ext uri="{FF2B5EF4-FFF2-40B4-BE49-F238E27FC236}">
                      <a16:creationId xmlns:a16="http://schemas.microsoft.com/office/drawing/2014/main" xmlns="" id="{0D839D0B-B0E8-495B-A980-EC73C35AFA2E}"/>
                    </a:ext>
                  </a:extLst>
                </p:cNvPr>
                <p:cNvGrpSpPr/>
                <p:nvPr/>
              </p:nvGrpSpPr>
              <p:grpSpPr>
                <a:xfrm>
                  <a:off x="5490806" y="3363440"/>
                  <a:ext cx="411834" cy="463704"/>
                  <a:chOff x="5490806" y="3363440"/>
                  <a:chExt cx="411834" cy="463704"/>
                </a:xfrm>
              </p:grpSpPr>
              <p:sp>
                <p:nvSpPr>
                  <p:cNvPr id="44" name="Freeform: Shape 545">
                    <a:extLst>
                      <a:ext uri="{FF2B5EF4-FFF2-40B4-BE49-F238E27FC236}">
                        <a16:creationId xmlns:a16="http://schemas.microsoft.com/office/drawing/2014/main" xmlns="" id="{F77A761C-7A10-4ECF-A8CB-1942532EFEC7}"/>
                      </a:ext>
                    </a:extLst>
                  </p:cNvPr>
                  <p:cNvSpPr/>
                  <p:nvPr/>
                </p:nvSpPr>
                <p:spPr>
                  <a:xfrm>
                    <a:off x="5490806" y="3363440"/>
                    <a:ext cx="411834" cy="463704"/>
                  </a:xfrm>
                  <a:custGeom>
                    <a:avLst/>
                    <a:gdLst>
                      <a:gd name="connsiteX0" fmla="*/ 411835 w 411834"/>
                      <a:gd name="connsiteY0" fmla="*/ 70132 h 463704"/>
                      <a:gd name="connsiteX1" fmla="*/ 100177 w 411834"/>
                      <a:gd name="connsiteY1" fmla="*/ 463705 h 463704"/>
                      <a:gd name="connsiteX2" fmla="*/ 10832 w 411834"/>
                      <a:gd name="connsiteY2" fmla="*/ 162429 h 463704"/>
                      <a:gd name="connsiteX3" fmla="*/ 255625 w 411834"/>
                      <a:gd name="connsiteY3" fmla="*/ 123 h 463704"/>
                      <a:gd name="connsiteX4" fmla="*/ 411835 w 411834"/>
                      <a:gd name="connsiteY4" fmla="*/ 70132 h 463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34" h="463704">
                        <a:moveTo>
                          <a:pt x="411835" y="70132"/>
                        </a:moveTo>
                        <a:cubicBezTo>
                          <a:pt x="408692" y="71370"/>
                          <a:pt x="100177" y="463705"/>
                          <a:pt x="100177" y="463705"/>
                        </a:cubicBezTo>
                        <a:cubicBezTo>
                          <a:pt x="100177" y="463705"/>
                          <a:pt x="-39174" y="288064"/>
                          <a:pt x="10832" y="162429"/>
                        </a:cubicBezTo>
                        <a:cubicBezTo>
                          <a:pt x="60744" y="36794"/>
                          <a:pt x="225526" y="1171"/>
                          <a:pt x="255625" y="123"/>
                        </a:cubicBezTo>
                        <a:cubicBezTo>
                          <a:pt x="352018" y="-3401"/>
                          <a:pt x="411835" y="70132"/>
                          <a:pt x="411835" y="70132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45" name="Graphic 216">
                    <a:extLst>
                      <a:ext uri="{FF2B5EF4-FFF2-40B4-BE49-F238E27FC236}">
                        <a16:creationId xmlns:a16="http://schemas.microsoft.com/office/drawing/2014/main" xmlns="" id="{2881E57E-CCF5-4B2B-802F-FD02F2C5402C}"/>
                      </a:ext>
                    </a:extLst>
                  </p:cNvPr>
                  <p:cNvGrpSpPr/>
                  <p:nvPr/>
                </p:nvGrpSpPr>
                <p:grpSpPr>
                  <a:xfrm>
                    <a:off x="5537880" y="3424391"/>
                    <a:ext cx="344473" cy="375321"/>
                    <a:chOff x="5537880" y="3424391"/>
                    <a:chExt cx="344473" cy="375321"/>
                  </a:xfrm>
                  <a:solidFill>
                    <a:srgbClr val="F5AFD4"/>
                  </a:solidFill>
                </p:grpSpPr>
                <p:sp>
                  <p:nvSpPr>
                    <p:cNvPr id="46" name="Freeform: Shape 547">
                      <a:extLst>
                        <a:ext uri="{FF2B5EF4-FFF2-40B4-BE49-F238E27FC236}">
                          <a16:creationId xmlns:a16="http://schemas.microsoft.com/office/drawing/2014/main" xmlns="" id="{3595AC05-986E-4D52-861C-8C7A3E093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7880" y="3424391"/>
                      <a:ext cx="344473" cy="375321"/>
                    </a:xfrm>
                    <a:custGeom>
                      <a:avLst/>
                      <a:gdLst>
                        <a:gd name="connsiteX0" fmla="*/ 74630 w 344473"/>
                        <a:gd name="connsiteY0" fmla="*/ 375321 h 375321"/>
                        <a:gd name="connsiteX1" fmla="*/ 81679 w 344473"/>
                        <a:gd name="connsiteY1" fmla="*/ 366368 h 375321"/>
                        <a:gd name="connsiteX2" fmla="*/ 16528 w 344473"/>
                        <a:gd name="connsiteY2" fmla="*/ 184536 h 375321"/>
                        <a:gd name="connsiteX3" fmla="*/ 121874 w 344473"/>
                        <a:gd name="connsiteY3" fmla="*/ 33469 h 375321"/>
                        <a:gd name="connsiteX4" fmla="*/ 158927 w 344473"/>
                        <a:gd name="connsiteY4" fmla="*/ 20610 h 375321"/>
                        <a:gd name="connsiteX5" fmla="*/ 337711 w 344473"/>
                        <a:gd name="connsiteY5" fmla="*/ 42327 h 375321"/>
                        <a:gd name="connsiteX6" fmla="*/ 344474 w 344473"/>
                        <a:gd name="connsiteY6" fmla="*/ 33850 h 375321"/>
                        <a:gd name="connsiteX7" fmla="*/ 155307 w 344473"/>
                        <a:gd name="connsiteY7" fmla="*/ 10895 h 375321"/>
                        <a:gd name="connsiteX8" fmla="*/ 118445 w 344473"/>
                        <a:gd name="connsiteY8" fmla="*/ 23658 h 375321"/>
                        <a:gd name="connsiteX9" fmla="*/ 6241 w 344473"/>
                        <a:gd name="connsiteY9" fmla="*/ 186822 h 375321"/>
                        <a:gd name="connsiteX10" fmla="*/ 40055 w 344473"/>
                        <a:gd name="connsiteY10" fmla="*/ 299121 h 375321"/>
                        <a:gd name="connsiteX11" fmla="*/ 74630 w 344473"/>
                        <a:gd name="connsiteY11" fmla="*/ 375321 h 375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44473" h="375321">
                          <a:moveTo>
                            <a:pt x="74630" y="375321"/>
                          </a:moveTo>
                          <a:cubicBezTo>
                            <a:pt x="76821" y="372559"/>
                            <a:pt x="79202" y="369606"/>
                            <a:pt x="81679" y="366368"/>
                          </a:cubicBezTo>
                          <a:cubicBezTo>
                            <a:pt x="63581" y="331506"/>
                            <a:pt x="34339" y="266927"/>
                            <a:pt x="16528" y="184536"/>
                          </a:cubicBezTo>
                          <a:cubicBezTo>
                            <a:pt x="-6904" y="76808"/>
                            <a:pt x="38816" y="61377"/>
                            <a:pt x="121874" y="33469"/>
                          </a:cubicBezTo>
                          <a:cubicBezTo>
                            <a:pt x="133590" y="29469"/>
                            <a:pt x="145972" y="25373"/>
                            <a:pt x="158927" y="20610"/>
                          </a:cubicBezTo>
                          <a:cubicBezTo>
                            <a:pt x="227697" y="-4440"/>
                            <a:pt x="299325" y="22706"/>
                            <a:pt x="337711" y="42327"/>
                          </a:cubicBezTo>
                          <a:cubicBezTo>
                            <a:pt x="340092" y="39375"/>
                            <a:pt x="342378" y="36517"/>
                            <a:pt x="344474" y="33850"/>
                          </a:cubicBezTo>
                          <a:cubicBezTo>
                            <a:pt x="305135" y="13181"/>
                            <a:pt x="229792" y="-16156"/>
                            <a:pt x="155307" y="10895"/>
                          </a:cubicBezTo>
                          <a:cubicBezTo>
                            <a:pt x="142448" y="15562"/>
                            <a:pt x="130161" y="19753"/>
                            <a:pt x="118445" y="23658"/>
                          </a:cubicBezTo>
                          <a:cubicBezTo>
                            <a:pt x="35578" y="51567"/>
                            <a:pt x="-19096" y="69950"/>
                            <a:pt x="6241" y="186822"/>
                          </a:cubicBezTo>
                          <a:cubicBezTo>
                            <a:pt x="15480" y="229494"/>
                            <a:pt x="27767" y="267498"/>
                            <a:pt x="40055" y="299121"/>
                          </a:cubicBezTo>
                          <a:cubicBezTo>
                            <a:pt x="52723" y="331887"/>
                            <a:pt x="65391" y="357796"/>
                            <a:pt x="74630" y="375321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" name="Freeform: Shape 548">
                      <a:extLst>
                        <a:ext uri="{FF2B5EF4-FFF2-40B4-BE49-F238E27FC236}">
                          <a16:creationId xmlns:a16="http://schemas.microsoft.com/office/drawing/2014/main" xmlns="" id="{206B03FA-E991-4277-972B-469195BAA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1705" y="3477604"/>
                      <a:ext cx="249690" cy="286009"/>
                    </a:xfrm>
                    <a:custGeom>
                      <a:avLst/>
                      <a:gdLst>
                        <a:gd name="connsiteX0" fmla="*/ 79669 w 249690"/>
                        <a:gd name="connsiteY0" fmla="*/ 15690 h 286009"/>
                        <a:gd name="connsiteX1" fmla="*/ 7470 w 249690"/>
                        <a:gd name="connsiteY1" fmla="*/ 179043 h 286009"/>
                        <a:gd name="connsiteX2" fmla="*/ 26424 w 249690"/>
                        <a:gd name="connsiteY2" fmla="*/ 236384 h 286009"/>
                        <a:gd name="connsiteX3" fmla="*/ 49189 w 249690"/>
                        <a:gd name="connsiteY3" fmla="*/ 286009 h 286009"/>
                        <a:gd name="connsiteX4" fmla="*/ 56142 w 249690"/>
                        <a:gd name="connsiteY4" fmla="*/ 277151 h 286009"/>
                        <a:gd name="connsiteX5" fmla="*/ 17471 w 249690"/>
                        <a:gd name="connsiteY5" fmla="*/ 176281 h 286009"/>
                        <a:gd name="connsiteX6" fmla="*/ 84432 w 249690"/>
                        <a:gd name="connsiteY6" fmla="*/ 24834 h 286009"/>
                        <a:gd name="connsiteX7" fmla="*/ 243213 w 249690"/>
                        <a:gd name="connsiteY7" fmla="*/ 40169 h 286009"/>
                        <a:gd name="connsiteX8" fmla="*/ 249690 w 249690"/>
                        <a:gd name="connsiteY8" fmla="*/ 31977 h 286009"/>
                        <a:gd name="connsiteX9" fmla="*/ 79669 w 249690"/>
                        <a:gd name="connsiteY9" fmla="*/ 15690 h 286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9690" h="286009">
                          <a:moveTo>
                            <a:pt x="79669" y="15690"/>
                          </a:moveTo>
                          <a:cubicBezTo>
                            <a:pt x="-12057" y="63315"/>
                            <a:pt x="-5484" y="131704"/>
                            <a:pt x="7470" y="179043"/>
                          </a:cubicBezTo>
                          <a:cubicBezTo>
                            <a:pt x="12423" y="197046"/>
                            <a:pt x="18995" y="217239"/>
                            <a:pt x="26424" y="236384"/>
                          </a:cubicBezTo>
                          <a:cubicBezTo>
                            <a:pt x="33568" y="254862"/>
                            <a:pt x="41474" y="272293"/>
                            <a:pt x="49189" y="286009"/>
                          </a:cubicBezTo>
                          <a:cubicBezTo>
                            <a:pt x="51475" y="283152"/>
                            <a:pt x="53761" y="280199"/>
                            <a:pt x="56142" y="277151"/>
                          </a:cubicBezTo>
                          <a:cubicBezTo>
                            <a:pt x="41474" y="249909"/>
                            <a:pt x="26329" y="208761"/>
                            <a:pt x="17471" y="176281"/>
                          </a:cubicBezTo>
                          <a:cubicBezTo>
                            <a:pt x="4517" y="128751"/>
                            <a:pt x="326" y="68458"/>
                            <a:pt x="84432" y="24834"/>
                          </a:cubicBezTo>
                          <a:cubicBezTo>
                            <a:pt x="129866" y="1212"/>
                            <a:pt x="183206" y="6450"/>
                            <a:pt x="243213" y="40169"/>
                          </a:cubicBezTo>
                          <a:cubicBezTo>
                            <a:pt x="245404" y="37407"/>
                            <a:pt x="247595" y="34644"/>
                            <a:pt x="249690" y="31977"/>
                          </a:cubicBezTo>
                          <a:cubicBezTo>
                            <a:pt x="185968" y="-4218"/>
                            <a:pt x="128818" y="-9742"/>
                            <a:pt x="79669" y="15690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" name="Freeform: Shape 549">
                      <a:extLst>
                        <a:ext uri="{FF2B5EF4-FFF2-40B4-BE49-F238E27FC236}">
                          <a16:creationId xmlns:a16="http://schemas.microsoft.com/office/drawing/2014/main" xmlns="" id="{9989F42C-83E1-4337-8ECE-DC60112EC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888" y="3577420"/>
                      <a:ext cx="93833" cy="105420"/>
                    </a:xfrm>
                    <a:custGeom>
                      <a:avLst/>
                      <a:gdLst>
                        <a:gd name="connsiteX0" fmla="*/ 28778 w 93833"/>
                        <a:gd name="connsiteY0" fmla="*/ 9313 h 105420"/>
                        <a:gd name="connsiteX1" fmla="*/ 5537 w 93833"/>
                        <a:gd name="connsiteY1" fmla="*/ 85418 h 105420"/>
                        <a:gd name="connsiteX2" fmla="*/ 15729 w 93833"/>
                        <a:gd name="connsiteY2" fmla="*/ 105421 h 105420"/>
                        <a:gd name="connsiteX3" fmla="*/ 22682 w 93833"/>
                        <a:gd name="connsiteY3" fmla="*/ 96658 h 105420"/>
                        <a:gd name="connsiteX4" fmla="*/ 34874 w 93833"/>
                        <a:gd name="connsiteY4" fmla="*/ 17790 h 105420"/>
                        <a:gd name="connsiteX5" fmla="*/ 86976 w 93833"/>
                        <a:gd name="connsiteY5" fmla="*/ 15219 h 105420"/>
                        <a:gd name="connsiteX6" fmla="*/ 93834 w 93833"/>
                        <a:gd name="connsiteY6" fmla="*/ 6551 h 105420"/>
                        <a:gd name="connsiteX7" fmla="*/ 28778 w 93833"/>
                        <a:gd name="connsiteY7" fmla="*/ 9313 h 105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3833" h="105420">
                          <a:moveTo>
                            <a:pt x="28778" y="9313"/>
                          </a:moveTo>
                          <a:cubicBezTo>
                            <a:pt x="1155" y="29030"/>
                            <a:pt x="-6560" y="54081"/>
                            <a:pt x="5537" y="85418"/>
                          </a:cubicBezTo>
                          <a:cubicBezTo>
                            <a:pt x="8013" y="91800"/>
                            <a:pt x="11538" y="98563"/>
                            <a:pt x="15729" y="105421"/>
                          </a:cubicBezTo>
                          <a:cubicBezTo>
                            <a:pt x="18015" y="102468"/>
                            <a:pt x="20301" y="99610"/>
                            <a:pt x="22682" y="96658"/>
                          </a:cubicBezTo>
                          <a:cubicBezTo>
                            <a:pt x="3632" y="62653"/>
                            <a:pt x="7442" y="37317"/>
                            <a:pt x="34874" y="17790"/>
                          </a:cubicBezTo>
                          <a:cubicBezTo>
                            <a:pt x="49542" y="7313"/>
                            <a:pt x="69354" y="9409"/>
                            <a:pt x="86976" y="15219"/>
                          </a:cubicBezTo>
                          <a:cubicBezTo>
                            <a:pt x="89262" y="12266"/>
                            <a:pt x="91548" y="9409"/>
                            <a:pt x="93834" y="6551"/>
                          </a:cubicBezTo>
                          <a:cubicBezTo>
                            <a:pt x="72879" y="-879"/>
                            <a:pt x="47923" y="-4403"/>
                            <a:pt x="28778" y="9313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" name="Freeform: Shape 550">
                      <a:extLst>
                        <a:ext uri="{FF2B5EF4-FFF2-40B4-BE49-F238E27FC236}">
                          <a16:creationId xmlns:a16="http://schemas.microsoft.com/office/drawing/2014/main" xmlns="" id="{933AEEE0-7515-4303-8AED-9BB021923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2140" y="3522363"/>
                      <a:ext cx="167442" cy="199149"/>
                    </a:xfrm>
                    <a:custGeom>
                      <a:avLst/>
                      <a:gdLst>
                        <a:gd name="connsiteX0" fmla="*/ 46665 w 167442"/>
                        <a:gd name="connsiteY0" fmla="*/ 15126 h 199149"/>
                        <a:gd name="connsiteX1" fmla="*/ 15709 w 167442"/>
                        <a:gd name="connsiteY1" fmla="*/ 148572 h 199149"/>
                        <a:gd name="connsiteX2" fmla="*/ 27710 w 167442"/>
                        <a:gd name="connsiteY2" fmla="*/ 185719 h 199149"/>
                        <a:gd name="connsiteX3" fmla="*/ 31901 w 167442"/>
                        <a:gd name="connsiteY3" fmla="*/ 199149 h 199149"/>
                        <a:gd name="connsiteX4" fmla="*/ 39712 w 167442"/>
                        <a:gd name="connsiteY4" fmla="*/ 189339 h 199149"/>
                        <a:gd name="connsiteX5" fmla="*/ 37712 w 167442"/>
                        <a:gd name="connsiteY5" fmla="*/ 182766 h 199149"/>
                        <a:gd name="connsiteX6" fmla="*/ 25520 w 167442"/>
                        <a:gd name="connsiteY6" fmla="*/ 144952 h 199149"/>
                        <a:gd name="connsiteX7" fmla="*/ 52952 w 167442"/>
                        <a:gd name="connsiteY7" fmla="*/ 23318 h 199149"/>
                        <a:gd name="connsiteX8" fmla="*/ 160870 w 167442"/>
                        <a:gd name="connsiteY8" fmla="*/ 35796 h 199149"/>
                        <a:gd name="connsiteX9" fmla="*/ 167442 w 167442"/>
                        <a:gd name="connsiteY9" fmla="*/ 27509 h 199149"/>
                        <a:gd name="connsiteX10" fmla="*/ 46665 w 167442"/>
                        <a:gd name="connsiteY10" fmla="*/ 15126 h 199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67442" h="199149">
                          <a:moveTo>
                            <a:pt x="46665" y="15126"/>
                          </a:moveTo>
                          <a:cubicBezTo>
                            <a:pt x="-15724" y="62275"/>
                            <a:pt x="-3913" y="94755"/>
                            <a:pt x="15709" y="148572"/>
                          </a:cubicBezTo>
                          <a:cubicBezTo>
                            <a:pt x="20948" y="162954"/>
                            <a:pt x="24662" y="175623"/>
                            <a:pt x="27710" y="185719"/>
                          </a:cubicBezTo>
                          <a:cubicBezTo>
                            <a:pt x="29139" y="190577"/>
                            <a:pt x="30473" y="194958"/>
                            <a:pt x="31901" y="199149"/>
                          </a:cubicBezTo>
                          <a:cubicBezTo>
                            <a:pt x="34473" y="195911"/>
                            <a:pt x="37045" y="192577"/>
                            <a:pt x="39712" y="189339"/>
                          </a:cubicBezTo>
                          <a:cubicBezTo>
                            <a:pt x="39045" y="187243"/>
                            <a:pt x="38474" y="185243"/>
                            <a:pt x="37712" y="182766"/>
                          </a:cubicBezTo>
                          <a:cubicBezTo>
                            <a:pt x="34664" y="172479"/>
                            <a:pt x="30854" y="159621"/>
                            <a:pt x="25520" y="144952"/>
                          </a:cubicBezTo>
                          <a:cubicBezTo>
                            <a:pt x="6374" y="92279"/>
                            <a:pt x="-3341" y="65799"/>
                            <a:pt x="52952" y="23318"/>
                          </a:cubicBezTo>
                          <a:cubicBezTo>
                            <a:pt x="88480" y="-3543"/>
                            <a:pt x="133438" y="17508"/>
                            <a:pt x="160870" y="35796"/>
                          </a:cubicBezTo>
                          <a:cubicBezTo>
                            <a:pt x="163061" y="33033"/>
                            <a:pt x="165251" y="30271"/>
                            <a:pt x="167442" y="27509"/>
                          </a:cubicBezTo>
                          <a:cubicBezTo>
                            <a:pt x="137915" y="7602"/>
                            <a:pt x="88004" y="-16116"/>
                            <a:pt x="46665" y="1512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37" name="Graphic 216">
                  <a:extLst>
                    <a:ext uri="{FF2B5EF4-FFF2-40B4-BE49-F238E27FC236}">
                      <a16:creationId xmlns:a16="http://schemas.microsoft.com/office/drawing/2014/main" xmlns="" id="{D6779D83-D5EB-43E4-821D-B365AE211D85}"/>
                    </a:ext>
                  </a:extLst>
                </p:cNvPr>
                <p:cNvGrpSpPr/>
                <p:nvPr/>
              </p:nvGrpSpPr>
              <p:grpSpPr>
                <a:xfrm>
                  <a:off x="5734236" y="2945606"/>
                  <a:ext cx="477873" cy="263034"/>
                  <a:chOff x="5734236" y="2945606"/>
                  <a:chExt cx="477873" cy="263034"/>
                </a:xfrm>
              </p:grpSpPr>
              <p:sp>
                <p:nvSpPr>
                  <p:cNvPr id="38" name="Freeform: Shape 539">
                    <a:extLst>
                      <a:ext uri="{FF2B5EF4-FFF2-40B4-BE49-F238E27FC236}">
                        <a16:creationId xmlns:a16="http://schemas.microsoft.com/office/drawing/2014/main" xmlns="" id="{352017EB-68DC-4F56-B57D-78D9F4FAE37C}"/>
                      </a:ext>
                    </a:extLst>
                  </p:cNvPr>
                  <p:cNvSpPr/>
                  <p:nvPr/>
                </p:nvSpPr>
                <p:spPr>
                  <a:xfrm>
                    <a:off x="5734236" y="2945606"/>
                    <a:ext cx="477873" cy="263034"/>
                  </a:xfrm>
                  <a:custGeom>
                    <a:avLst/>
                    <a:gdLst>
                      <a:gd name="connsiteX0" fmla="*/ 5052 w 477873"/>
                      <a:gd name="connsiteY0" fmla="*/ 0 h 263034"/>
                      <a:gd name="connsiteX1" fmla="*/ 477873 w 477873"/>
                      <a:gd name="connsiteY1" fmla="*/ 24194 h 263034"/>
                      <a:gd name="connsiteX2" fmla="*/ 295279 w 477873"/>
                      <a:gd name="connsiteY2" fmla="*/ 257651 h 263034"/>
                      <a:gd name="connsiteX3" fmla="*/ 36675 w 477873"/>
                      <a:gd name="connsiteY3" fmla="*/ 158401 h 263034"/>
                      <a:gd name="connsiteX4" fmla="*/ 5052 w 477873"/>
                      <a:gd name="connsiteY4" fmla="*/ 0 h 263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7873" h="263034">
                        <a:moveTo>
                          <a:pt x="5052" y="0"/>
                        </a:moveTo>
                        <a:cubicBezTo>
                          <a:pt x="7719" y="1715"/>
                          <a:pt x="477873" y="24194"/>
                          <a:pt x="477873" y="24194"/>
                        </a:cubicBezTo>
                        <a:cubicBezTo>
                          <a:pt x="477873" y="24194"/>
                          <a:pt x="419104" y="227267"/>
                          <a:pt x="295279" y="257651"/>
                        </a:cubicBezTo>
                        <a:cubicBezTo>
                          <a:pt x="171454" y="288036"/>
                          <a:pt x="53915" y="180880"/>
                          <a:pt x="36675" y="158401"/>
                        </a:cubicBezTo>
                        <a:cubicBezTo>
                          <a:pt x="-18665" y="86201"/>
                          <a:pt x="5052" y="0"/>
                          <a:pt x="5052" y="0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39" name="Graphic 216">
                    <a:extLst>
                      <a:ext uri="{FF2B5EF4-FFF2-40B4-BE49-F238E27FC236}">
                        <a16:creationId xmlns:a16="http://schemas.microsoft.com/office/drawing/2014/main" xmlns="" id="{DC9DA2C0-DFC4-40DA-93B5-91322C9546FF}"/>
                      </a:ext>
                    </a:extLst>
                  </p:cNvPr>
                  <p:cNvGrpSpPr/>
                  <p:nvPr/>
                </p:nvGrpSpPr>
                <p:grpSpPr>
                  <a:xfrm>
                    <a:off x="5769387" y="2947796"/>
                    <a:ext cx="409860" cy="227713"/>
                    <a:chOff x="5769387" y="2947796"/>
                    <a:chExt cx="409860" cy="227713"/>
                  </a:xfrm>
                  <a:solidFill>
                    <a:srgbClr val="F5AFD4"/>
                  </a:solidFill>
                </p:grpSpPr>
                <p:sp>
                  <p:nvSpPr>
                    <p:cNvPr id="40" name="Freeform: Shape 541">
                      <a:extLst>
                        <a:ext uri="{FF2B5EF4-FFF2-40B4-BE49-F238E27FC236}">
                          <a16:creationId xmlns:a16="http://schemas.microsoft.com/office/drawing/2014/main" xmlns="" id="{DB388397-AB34-4DA0-B6CB-5994E7284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9387" y="2947796"/>
                      <a:ext cx="409860" cy="227713"/>
                    </a:xfrm>
                    <a:custGeom>
                      <a:avLst/>
                      <a:gdLst>
                        <a:gd name="connsiteX0" fmla="*/ 409861 w 409860"/>
                        <a:gd name="connsiteY0" fmla="*/ 20479 h 227713"/>
                        <a:gd name="connsiteX1" fmla="*/ 399193 w 409860"/>
                        <a:gd name="connsiteY1" fmla="*/ 20003 h 227713"/>
                        <a:gd name="connsiteX2" fmla="*/ 295180 w 409860"/>
                        <a:gd name="connsiteY2" fmla="*/ 169545 h 227713"/>
                        <a:gd name="connsiteX3" fmla="*/ 121444 w 409860"/>
                        <a:gd name="connsiteY3" fmla="*/ 171260 h 227713"/>
                        <a:gd name="connsiteX4" fmla="*/ 91345 w 409860"/>
                        <a:gd name="connsiteY4" fmla="*/ 149828 h 227713"/>
                        <a:gd name="connsiteX5" fmla="*/ 10192 w 409860"/>
                        <a:gd name="connsiteY5" fmla="*/ 572 h 227713"/>
                        <a:gd name="connsiteX6" fmla="*/ 0 w 409860"/>
                        <a:gd name="connsiteY6" fmla="*/ 0 h 227713"/>
                        <a:gd name="connsiteX7" fmla="*/ 85820 w 409860"/>
                        <a:gd name="connsiteY7" fmla="*/ 157925 h 227713"/>
                        <a:gd name="connsiteX8" fmla="*/ 115729 w 409860"/>
                        <a:gd name="connsiteY8" fmla="*/ 179261 h 227713"/>
                        <a:gd name="connsiteX9" fmla="*/ 302419 w 409860"/>
                        <a:gd name="connsiteY9" fmla="*/ 176213 h 227713"/>
                        <a:gd name="connsiteX10" fmla="*/ 370237 w 409860"/>
                        <a:gd name="connsiteY10" fmla="*/ 88773 h 227713"/>
                        <a:gd name="connsiteX11" fmla="*/ 409861 w 409860"/>
                        <a:gd name="connsiteY11" fmla="*/ 20479 h 227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09860" h="227713">
                          <a:moveTo>
                            <a:pt x="409861" y="20479"/>
                          </a:moveTo>
                          <a:cubicBezTo>
                            <a:pt x="406527" y="20288"/>
                            <a:pt x="403003" y="20193"/>
                            <a:pt x="399193" y="20003"/>
                          </a:cubicBezTo>
                          <a:cubicBezTo>
                            <a:pt x="382334" y="53054"/>
                            <a:pt x="348710" y="110776"/>
                            <a:pt x="295180" y="169545"/>
                          </a:cubicBezTo>
                          <a:cubicBezTo>
                            <a:pt x="225171" y="246412"/>
                            <a:pt x="188404" y="219742"/>
                            <a:pt x="121444" y="171260"/>
                          </a:cubicBezTo>
                          <a:cubicBezTo>
                            <a:pt x="112014" y="164402"/>
                            <a:pt x="102013" y="157163"/>
                            <a:pt x="91345" y="149828"/>
                          </a:cubicBezTo>
                          <a:cubicBezTo>
                            <a:pt x="34481" y="110680"/>
                            <a:pt x="16193" y="40862"/>
                            <a:pt x="10192" y="572"/>
                          </a:cubicBezTo>
                          <a:cubicBezTo>
                            <a:pt x="6572" y="381"/>
                            <a:pt x="3143" y="191"/>
                            <a:pt x="0" y="0"/>
                          </a:cubicBezTo>
                          <a:cubicBezTo>
                            <a:pt x="5620" y="41529"/>
                            <a:pt x="24289" y="115538"/>
                            <a:pt x="85820" y="157925"/>
                          </a:cubicBezTo>
                          <a:cubicBezTo>
                            <a:pt x="96393" y="165259"/>
                            <a:pt x="106394" y="172403"/>
                            <a:pt x="115729" y="179261"/>
                          </a:cubicBezTo>
                          <a:cubicBezTo>
                            <a:pt x="182499" y="227648"/>
                            <a:pt x="226600" y="259556"/>
                            <a:pt x="302419" y="176213"/>
                          </a:cubicBezTo>
                          <a:cubicBezTo>
                            <a:pt x="330137" y="145733"/>
                            <a:pt x="352616" y="115538"/>
                            <a:pt x="370237" y="88773"/>
                          </a:cubicBezTo>
                          <a:cubicBezTo>
                            <a:pt x="388430" y="61055"/>
                            <a:pt x="401479" y="37148"/>
                            <a:pt x="409861" y="20479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1" name="Freeform: Shape 542">
                      <a:extLst>
                        <a:ext uri="{FF2B5EF4-FFF2-40B4-BE49-F238E27FC236}">
                          <a16:creationId xmlns:a16="http://schemas.microsoft.com/office/drawing/2014/main" xmlns="" id="{377CE21B-3AE0-4E95-AF8C-48E2B76FC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1109" y="2951035"/>
                      <a:ext cx="304704" cy="158626"/>
                    </a:xfrm>
                    <a:custGeom>
                      <a:avLst/>
                      <a:gdLst>
                        <a:gd name="connsiteX0" fmla="*/ 80486 w 304704"/>
                        <a:gd name="connsiteY0" fmla="*/ 139541 h 158626"/>
                        <a:gd name="connsiteX1" fmla="*/ 245459 w 304704"/>
                        <a:gd name="connsiteY1" fmla="*/ 105632 h 158626"/>
                        <a:gd name="connsiteX2" fmla="*/ 279082 w 304704"/>
                        <a:gd name="connsiteY2" fmla="*/ 59722 h 158626"/>
                        <a:gd name="connsiteX3" fmla="*/ 304705 w 304704"/>
                        <a:gd name="connsiteY3" fmla="*/ 15050 h 158626"/>
                        <a:gd name="connsiteX4" fmla="*/ 294132 w 304704"/>
                        <a:gd name="connsiteY4" fmla="*/ 14573 h 158626"/>
                        <a:gd name="connsiteX5" fmla="*/ 237839 w 304704"/>
                        <a:gd name="connsiteY5" fmla="*/ 99441 h 158626"/>
                        <a:gd name="connsiteX6" fmla="*/ 84868 w 304704"/>
                        <a:gd name="connsiteY6" fmla="*/ 130778 h 158626"/>
                        <a:gd name="connsiteX7" fmla="*/ 9811 w 304704"/>
                        <a:gd name="connsiteY7" fmla="*/ 476 h 158626"/>
                        <a:gd name="connsiteX8" fmla="*/ 0 w 304704"/>
                        <a:gd name="connsiteY8" fmla="*/ 0 h 158626"/>
                        <a:gd name="connsiteX9" fmla="*/ 80486 w 304704"/>
                        <a:gd name="connsiteY9" fmla="*/ 139541 h 158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04704" h="158626">
                          <a:moveTo>
                            <a:pt x="80486" y="139541"/>
                          </a:moveTo>
                          <a:cubicBezTo>
                            <a:pt x="167259" y="184023"/>
                            <a:pt x="216217" y="141542"/>
                            <a:pt x="245459" y="105632"/>
                          </a:cubicBezTo>
                          <a:cubicBezTo>
                            <a:pt x="256603" y="92012"/>
                            <a:pt x="268510" y="75914"/>
                            <a:pt x="279082" y="59722"/>
                          </a:cubicBezTo>
                          <a:cubicBezTo>
                            <a:pt x="289369" y="44101"/>
                            <a:pt x="298418" y="28575"/>
                            <a:pt x="304705" y="15050"/>
                          </a:cubicBezTo>
                          <a:cubicBezTo>
                            <a:pt x="301276" y="14859"/>
                            <a:pt x="297751" y="14669"/>
                            <a:pt x="294132" y="14573"/>
                          </a:cubicBezTo>
                          <a:cubicBezTo>
                            <a:pt x="281273" y="40767"/>
                            <a:pt x="257937" y="74867"/>
                            <a:pt x="237839" y="99441"/>
                          </a:cubicBezTo>
                          <a:cubicBezTo>
                            <a:pt x="208407" y="135446"/>
                            <a:pt x="164401" y="171545"/>
                            <a:pt x="84868" y="130778"/>
                          </a:cubicBezTo>
                          <a:cubicBezTo>
                            <a:pt x="41910" y="108776"/>
                            <a:pt x="16669" y="64960"/>
                            <a:pt x="9811" y="476"/>
                          </a:cubicBezTo>
                          <a:cubicBezTo>
                            <a:pt x="6477" y="286"/>
                            <a:pt x="3143" y="95"/>
                            <a:pt x="0" y="0"/>
                          </a:cubicBezTo>
                          <a:cubicBezTo>
                            <a:pt x="7144" y="68866"/>
                            <a:pt x="34099" y="115729"/>
                            <a:pt x="80486" y="139541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2" name="Freeform: Shape 543">
                      <a:extLst>
                        <a:ext uri="{FF2B5EF4-FFF2-40B4-BE49-F238E27FC236}">
                          <a16:creationId xmlns:a16="http://schemas.microsoft.com/office/drawing/2014/main" xmlns="" id="{0312300D-F6BD-4AE2-A2C9-F4EC5E97F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0453" y="2955607"/>
                      <a:ext cx="118586" cy="52838"/>
                    </a:xfrm>
                    <a:custGeom>
                      <a:avLst/>
                      <a:gdLst>
                        <a:gd name="connsiteX0" fmla="*/ 37624 w 118586"/>
                        <a:gd name="connsiteY0" fmla="*/ 48387 h 52838"/>
                        <a:gd name="connsiteX1" fmla="*/ 108775 w 118586"/>
                        <a:gd name="connsiteY1" fmla="*/ 24575 h 52838"/>
                        <a:gd name="connsiteX2" fmla="*/ 118586 w 118586"/>
                        <a:gd name="connsiteY2" fmla="*/ 5810 h 52838"/>
                        <a:gd name="connsiteX3" fmla="*/ 108109 w 118586"/>
                        <a:gd name="connsiteY3" fmla="*/ 5334 h 52838"/>
                        <a:gd name="connsiteX4" fmla="*/ 40862 w 118586"/>
                        <a:gd name="connsiteY4" fmla="*/ 39148 h 52838"/>
                        <a:gd name="connsiteX5" fmla="*/ 10382 w 118586"/>
                        <a:gd name="connsiteY5" fmla="*/ 476 h 52838"/>
                        <a:gd name="connsiteX6" fmla="*/ 0 w 118586"/>
                        <a:gd name="connsiteY6" fmla="*/ 0 h 52838"/>
                        <a:gd name="connsiteX7" fmla="*/ 37624 w 118586"/>
                        <a:gd name="connsiteY7" fmla="*/ 48387 h 5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586" h="52838">
                          <a:moveTo>
                            <a:pt x="37624" y="48387"/>
                          </a:moveTo>
                          <a:cubicBezTo>
                            <a:pt x="67818" y="58769"/>
                            <a:pt x="91345" y="51054"/>
                            <a:pt x="108775" y="24575"/>
                          </a:cubicBezTo>
                          <a:cubicBezTo>
                            <a:pt x="112300" y="19145"/>
                            <a:pt x="115538" y="12764"/>
                            <a:pt x="118586" y="5810"/>
                          </a:cubicBezTo>
                          <a:cubicBezTo>
                            <a:pt x="115062" y="5620"/>
                            <a:pt x="111633" y="5429"/>
                            <a:pt x="108109" y="5334"/>
                          </a:cubicBezTo>
                          <a:cubicBezTo>
                            <a:pt x="92392" y="38576"/>
                            <a:pt x="70866" y="49435"/>
                            <a:pt x="40862" y="39148"/>
                          </a:cubicBezTo>
                          <a:cubicBezTo>
                            <a:pt x="24765" y="33623"/>
                            <a:pt x="15621" y="17240"/>
                            <a:pt x="10382" y="476"/>
                          </a:cubicBezTo>
                          <a:cubicBezTo>
                            <a:pt x="6858" y="286"/>
                            <a:pt x="3429" y="95"/>
                            <a:pt x="0" y="0"/>
                          </a:cubicBezTo>
                          <a:cubicBezTo>
                            <a:pt x="5620" y="20098"/>
                            <a:pt x="16669" y="41148"/>
                            <a:pt x="37624" y="48387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" name="Freeform: Shape 544">
                      <a:extLst>
                        <a:ext uri="{FF2B5EF4-FFF2-40B4-BE49-F238E27FC236}">
                          <a16:creationId xmlns:a16="http://schemas.microsoft.com/office/drawing/2014/main" xmlns="" id="{087FF579-3F27-4AA4-9423-8176DBE07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9591" y="2953416"/>
                      <a:ext cx="206025" cy="107518"/>
                    </a:xfrm>
                    <a:custGeom>
                      <a:avLst/>
                      <a:gdLst>
                        <a:gd name="connsiteX0" fmla="*/ 56483 w 206025"/>
                        <a:gd name="connsiteY0" fmla="*/ 99631 h 107518"/>
                        <a:gd name="connsiteX1" fmla="*/ 175927 w 206025"/>
                        <a:gd name="connsiteY1" fmla="*/ 50387 h 107518"/>
                        <a:gd name="connsiteX2" fmla="*/ 197929 w 206025"/>
                        <a:gd name="connsiteY2" fmla="*/ 20860 h 107518"/>
                        <a:gd name="connsiteX3" fmla="*/ 206026 w 206025"/>
                        <a:gd name="connsiteY3" fmla="*/ 10287 h 107518"/>
                        <a:gd name="connsiteX4" fmla="*/ 194215 w 206025"/>
                        <a:gd name="connsiteY4" fmla="*/ 9716 h 107518"/>
                        <a:gd name="connsiteX5" fmla="*/ 190310 w 206025"/>
                        <a:gd name="connsiteY5" fmla="*/ 14764 h 107518"/>
                        <a:gd name="connsiteX6" fmla="*/ 167926 w 206025"/>
                        <a:gd name="connsiteY6" fmla="*/ 44768 h 107518"/>
                        <a:gd name="connsiteX7" fmla="*/ 59436 w 206025"/>
                        <a:gd name="connsiteY7" fmla="*/ 90202 h 107518"/>
                        <a:gd name="connsiteX8" fmla="*/ 10001 w 206025"/>
                        <a:gd name="connsiteY8" fmla="*/ 476 h 107518"/>
                        <a:gd name="connsiteX9" fmla="*/ 0 w 206025"/>
                        <a:gd name="connsiteY9" fmla="*/ 0 h 107518"/>
                        <a:gd name="connsiteX10" fmla="*/ 56483 w 206025"/>
                        <a:gd name="connsiteY10" fmla="*/ 99631 h 107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06025" h="107518">
                          <a:moveTo>
                            <a:pt x="56483" y="99631"/>
                          </a:moveTo>
                          <a:cubicBezTo>
                            <a:pt x="126873" y="121729"/>
                            <a:pt x="145352" y="94869"/>
                            <a:pt x="175927" y="50387"/>
                          </a:cubicBezTo>
                          <a:cubicBezTo>
                            <a:pt x="184118" y="38481"/>
                            <a:pt x="191738" y="28670"/>
                            <a:pt x="197929" y="20860"/>
                          </a:cubicBezTo>
                          <a:cubicBezTo>
                            <a:pt x="200882" y="17050"/>
                            <a:pt x="203549" y="13621"/>
                            <a:pt x="206026" y="10287"/>
                          </a:cubicBezTo>
                          <a:cubicBezTo>
                            <a:pt x="202121" y="10097"/>
                            <a:pt x="198215" y="9906"/>
                            <a:pt x="194215" y="9716"/>
                          </a:cubicBezTo>
                          <a:cubicBezTo>
                            <a:pt x="192977" y="11335"/>
                            <a:pt x="191738" y="12954"/>
                            <a:pt x="190310" y="14764"/>
                          </a:cubicBezTo>
                          <a:cubicBezTo>
                            <a:pt x="184118" y="22765"/>
                            <a:pt x="176308" y="32671"/>
                            <a:pt x="167926" y="44768"/>
                          </a:cubicBezTo>
                          <a:cubicBezTo>
                            <a:pt x="137922" y="88297"/>
                            <a:pt x="122873" y="110204"/>
                            <a:pt x="59436" y="90202"/>
                          </a:cubicBezTo>
                          <a:cubicBezTo>
                            <a:pt x="19336" y="77629"/>
                            <a:pt x="10954" y="31528"/>
                            <a:pt x="10001" y="476"/>
                          </a:cubicBezTo>
                          <a:cubicBezTo>
                            <a:pt x="6668" y="286"/>
                            <a:pt x="3334" y="95"/>
                            <a:pt x="0" y="0"/>
                          </a:cubicBezTo>
                          <a:cubicBezTo>
                            <a:pt x="762" y="33719"/>
                            <a:pt x="9906" y="84963"/>
                            <a:pt x="56483" y="99631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sp>
            <p:nvSpPr>
              <p:cNvPr id="34" name="Freeform: Shape 535">
                <a:extLst>
                  <a:ext uri="{FF2B5EF4-FFF2-40B4-BE49-F238E27FC236}">
                    <a16:creationId xmlns:a16="http://schemas.microsoft.com/office/drawing/2014/main" xmlns="" id="{033CA402-B101-4900-A799-20D003A16305}"/>
                  </a:ext>
                </a:extLst>
              </p:cNvPr>
              <p:cNvSpPr/>
              <p:nvPr/>
            </p:nvSpPr>
            <p:spPr>
              <a:xfrm>
                <a:off x="5795079" y="3129724"/>
                <a:ext cx="76082" cy="70200"/>
              </a:xfrm>
              <a:custGeom>
                <a:avLst/>
                <a:gdLst>
                  <a:gd name="connsiteX0" fmla="*/ 28410 w 76082"/>
                  <a:gd name="connsiteY0" fmla="*/ 69723 h 70200"/>
                  <a:gd name="connsiteX1" fmla="*/ 216 w 76082"/>
                  <a:gd name="connsiteY1" fmla="*/ 42196 h 70200"/>
                  <a:gd name="connsiteX2" fmla="*/ 28410 w 76082"/>
                  <a:gd name="connsiteY2" fmla="*/ 0 h 70200"/>
                  <a:gd name="connsiteX3" fmla="*/ 75749 w 76082"/>
                  <a:gd name="connsiteY3" fmla="*/ 28480 h 70200"/>
                  <a:gd name="connsiteX4" fmla="*/ 28410 w 76082"/>
                  <a:gd name="connsiteY4" fmla="*/ 69723 h 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82" h="70200">
                    <a:moveTo>
                      <a:pt x="28410" y="69723"/>
                    </a:moveTo>
                    <a:cubicBezTo>
                      <a:pt x="28410" y="69723"/>
                      <a:pt x="2216" y="68770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654" y="44958"/>
                      <a:pt x="72606" y="74295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" name="Graphic 216">
              <a:extLst>
                <a:ext uri="{FF2B5EF4-FFF2-40B4-BE49-F238E27FC236}">
                  <a16:creationId xmlns:a16="http://schemas.microsoft.com/office/drawing/2014/main" xmlns="" id="{C66544C9-EE99-4C07-8A87-562CE594BB73}"/>
                </a:ext>
              </a:extLst>
            </p:cNvPr>
            <p:cNvGrpSpPr/>
            <p:nvPr/>
          </p:nvGrpSpPr>
          <p:grpSpPr>
            <a:xfrm>
              <a:off x="5172257" y="3231737"/>
              <a:ext cx="1836438" cy="966874"/>
              <a:chOff x="5172257" y="3231737"/>
              <a:chExt cx="1836438" cy="966874"/>
            </a:xfrm>
            <a:solidFill>
              <a:srgbClr val="FFFFFF"/>
            </a:solidFill>
          </p:grpSpPr>
          <p:grpSp>
            <p:nvGrpSpPr>
              <p:cNvPr id="8" name="Graphic 216">
                <a:extLst>
                  <a:ext uri="{FF2B5EF4-FFF2-40B4-BE49-F238E27FC236}">
                    <a16:creationId xmlns:a16="http://schemas.microsoft.com/office/drawing/2014/main" xmlns="" id="{2164F94F-1808-42E4-B878-95354F59859D}"/>
                  </a:ext>
                </a:extLst>
              </p:cNvPr>
              <p:cNvGrpSpPr/>
              <p:nvPr/>
            </p:nvGrpSpPr>
            <p:grpSpPr>
              <a:xfrm>
                <a:off x="5172257" y="3231737"/>
                <a:ext cx="1836438" cy="269698"/>
                <a:chOff x="5172257" y="3231737"/>
                <a:chExt cx="1836438" cy="269698"/>
              </a:xfrm>
              <a:solidFill>
                <a:srgbClr val="FFFFFF"/>
              </a:solidFill>
            </p:grpSpPr>
            <p:sp>
              <p:nvSpPr>
                <p:cNvPr id="10" name="Freeform: Shape 511">
                  <a:extLst>
                    <a:ext uri="{FF2B5EF4-FFF2-40B4-BE49-F238E27FC236}">
                      <a16:creationId xmlns:a16="http://schemas.microsoft.com/office/drawing/2014/main" xmlns="" id="{00C4CCCE-4686-4A85-A8B7-DA6DD3C69056}"/>
                    </a:ext>
                  </a:extLst>
                </p:cNvPr>
                <p:cNvSpPr/>
                <p:nvPr/>
              </p:nvSpPr>
              <p:spPr>
                <a:xfrm>
                  <a:off x="6927150" y="3233642"/>
                  <a:ext cx="7429" cy="1047"/>
                </a:xfrm>
                <a:custGeom>
                  <a:avLst/>
                  <a:gdLst>
                    <a:gd name="connsiteX0" fmla="*/ 0 w 7429"/>
                    <a:gd name="connsiteY0" fmla="*/ 667 h 1047"/>
                    <a:gd name="connsiteX1" fmla="*/ 7429 w 7429"/>
                    <a:gd name="connsiteY1" fmla="*/ 1048 h 1047"/>
                    <a:gd name="connsiteX2" fmla="*/ 5906 w 7429"/>
                    <a:gd name="connsiteY2" fmla="*/ 0 h 1047"/>
                    <a:gd name="connsiteX3" fmla="*/ 0 w 7429"/>
                    <a:gd name="connsiteY3" fmla="*/ 667 h 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29" h="1047">
                      <a:moveTo>
                        <a:pt x="0" y="667"/>
                      </a:moveTo>
                      <a:cubicBezTo>
                        <a:pt x="2286" y="762"/>
                        <a:pt x="4763" y="857"/>
                        <a:pt x="7429" y="1048"/>
                      </a:cubicBezTo>
                      <a:cubicBezTo>
                        <a:pt x="6953" y="667"/>
                        <a:pt x="6477" y="381"/>
                        <a:pt x="5906" y="0"/>
                      </a:cubicBezTo>
                      <a:cubicBezTo>
                        <a:pt x="3810" y="286"/>
                        <a:pt x="1810" y="476"/>
                        <a:pt x="0" y="6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" name="Freeform: Shape 512">
                  <a:extLst>
                    <a:ext uri="{FF2B5EF4-FFF2-40B4-BE49-F238E27FC236}">
                      <a16:creationId xmlns:a16="http://schemas.microsoft.com/office/drawing/2014/main" xmlns="" id="{87A99EBA-855A-4768-AFF0-49FA292822B2}"/>
                    </a:ext>
                  </a:extLst>
                </p:cNvPr>
                <p:cNvSpPr/>
                <p:nvPr/>
              </p:nvSpPr>
              <p:spPr>
                <a:xfrm>
                  <a:off x="5172257" y="3231737"/>
                  <a:ext cx="1836438" cy="269698"/>
                </a:xfrm>
                <a:custGeom>
                  <a:avLst/>
                  <a:gdLst>
                    <a:gd name="connsiteX0" fmla="*/ 1819282 w 1836438"/>
                    <a:gd name="connsiteY0" fmla="*/ 59912 h 269698"/>
                    <a:gd name="connsiteX1" fmla="*/ 1802423 w 1836438"/>
                    <a:gd name="connsiteY1" fmla="*/ 38386 h 269698"/>
                    <a:gd name="connsiteX2" fmla="*/ 1802042 w 1836438"/>
                    <a:gd name="connsiteY2" fmla="*/ 41053 h 269698"/>
                    <a:gd name="connsiteX3" fmla="*/ 1792803 w 1836438"/>
                    <a:gd name="connsiteY3" fmla="*/ 59912 h 269698"/>
                    <a:gd name="connsiteX4" fmla="*/ 1797280 w 1836438"/>
                    <a:gd name="connsiteY4" fmla="*/ 119634 h 269698"/>
                    <a:gd name="connsiteX5" fmla="*/ 1715936 w 1836438"/>
                    <a:gd name="connsiteY5" fmla="*/ 170688 h 269698"/>
                    <a:gd name="connsiteX6" fmla="*/ 1629830 w 1836438"/>
                    <a:gd name="connsiteY6" fmla="*/ 201740 h 269698"/>
                    <a:gd name="connsiteX7" fmla="*/ 1508291 w 1836438"/>
                    <a:gd name="connsiteY7" fmla="*/ 221742 h 269698"/>
                    <a:gd name="connsiteX8" fmla="*/ 1335603 w 1836438"/>
                    <a:gd name="connsiteY8" fmla="*/ 235363 h 269698"/>
                    <a:gd name="connsiteX9" fmla="*/ 914312 w 1836438"/>
                    <a:gd name="connsiteY9" fmla="*/ 242221 h 269698"/>
                    <a:gd name="connsiteX10" fmla="*/ 520072 w 1836438"/>
                    <a:gd name="connsiteY10" fmla="*/ 220313 h 269698"/>
                    <a:gd name="connsiteX11" fmla="*/ 445492 w 1836438"/>
                    <a:gd name="connsiteY11" fmla="*/ 210407 h 269698"/>
                    <a:gd name="connsiteX12" fmla="*/ 282519 w 1836438"/>
                    <a:gd name="connsiteY12" fmla="*/ 180023 h 269698"/>
                    <a:gd name="connsiteX13" fmla="*/ 97639 w 1836438"/>
                    <a:gd name="connsiteY13" fmla="*/ 108585 h 269698"/>
                    <a:gd name="connsiteX14" fmla="*/ 57443 w 1836438"/>
                    <a:gd name="connsiteY14" fmla="*/ 62770 h 269698"/>
                    <a:gd name="connsiteX15" fmla="*/ 39060 w 1836438"/>
                    <a:gd name="connsiteY15" fmla="*/ 49340 h 269698"/>
                    <a:gd name="connsiteX16" fmla="*/ 13152 w 1836438"/>
                    <a:gd name="connsiteY16" fmla="*/ 1238 h 269698"/>
                    <a:gd name="connsiteX17" fmla="*/ 12676 w 1836438"/>
                    <a:gd name="connsiteY17" fmla="*/ 0 h 269698"/>
                    <a:gd name="connsiteX18" fmla="*/ 9913 w 1836438"/>
                    <a:gd name="connsiteY18" fmla="*/ 3048 h 269698"/>
                    <a:gd name="connsiteX19" fmla="*/ 41727 w 1836438"/>
                    <a:gd name="connsiteY19" fmla="*/ 106585 h 269698"/>
                    <a:gd name="connsiteX20" fmla="*/ 198223 w 1836438"/>
                    <a:gd name="connsiteY20" fmla="*/ 186214 h 269698"/>
                    <a:gd name="connsiteX21" fmla="*/ 391104 w 1836438"/>
                    <a:gd name="connsiteY21" fmla="*/ 225742 h 269698"/>
                    <a:gd name="connsiteX22" fmla="*/ 464827 w 1836438"/>
                    <a:gd name="connsiteY22" fmla="*/ 236792 h 269698"/>
                    <a:gd name="connsiteX23" fmla="*/ 844303 w 1836438"/>
                    <a:gd name="connsiteY23" fmla="*/ 266509 h 269698"/>
                    <a:gd name="connsiteX24" fmla="*/ 1281691 w 1836438"/>
                    <a:gd name="connsiteY24" fmla="*/ 265271 h 269698"/>
                    <a:gd name="connsiteX25" fmla="*/ 1620305 w 1836438"/>
                    <a:gd name="connsiteY25" fmla="*/ 234982 h 269698"/>
                    <a:gd name="connsiteX26" fmla="*/ 1781754 w 1836438"/>
                    <a:gd name="connsiteY26" fmla="*/ 174688 h 269698"/>
                    <a:gd name="connsiteX27" fmla="*/ 1834332 w 1836438"/>
                    <a:gd name="connsiteY27" fmla="*/ 120777 h 269698"/>
                    <a:gd name="connsiteX28" fmla="*/ 1819282 w 1836438"/>
                    <a:gd name="connsiteY28" fmla="*/ 59912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36438" h="269698">
                      <a:moveTo>
                        <a:pt x="1819282" y="59912"/>
                      </a:moveTo>
                      <a:cubicBezTo>
                        <a:pt x="1814139" y="52197"/>
                        <a:pt x="1808424" y="45148"/>
                        <a:pt x="1802423" y="38386"/>
                      </a:cubicBezTo>
                      <a:cubicBezTo>
                        <a:pt x="1802328" y="39243"/>
                        <a:pt x="1802233" y="40100"/>
                        <a:pt x="1802042" y="41053"/>
                      </a:cubicBezTo>
                      <a:cubicBezTo>
                        <a:pt x="1800328" y="48863"/>
                        <a:pt x="1796994" y="55054"/>
                        <a:pt x="1792803" y="59912"/>
                      </a:cubicBezTo>
                      <a:cubicBezTo>
                        <a:pt x="1803471" y="78296"/>
                        <a:pt x="1810710" y="104965"/>
                        <a:pt x="1797280" y="119634"/>
                      </a:cubicBezTo>
                      <a:cubicBezTo>
                        <a:pt x="1775658" y="143161"/>
                        <a:pt x="1744797" y="158020"/>
                        <a:pt x="1715936" y="170688"/>
                      </a:cubicBezTo>
                      <a:cubicBezTo>
                        <a:pt x="1688123" y="182880"/>
                        <a:pt x="1659262" y="194215"/>
                        <a:pt x="1629830" y="201740"/>
                      </a:cubicBezTo>
                      <a:cubicBezTo>
                        <a:pt x="1590111" y="211931"/>
                        <a:pt x="1548963" y="217170"/>
                        <a:pt x="1508291" y="221742"/>
                      </a:cubicBezTo>
                      <a:cubicBezTo>
                        <a:pt x="1450951" y="228219"/>
                        <a:pt x="1393229" y="232315"/>
                        <a:pt x="1335603" y="235363"/>
                      </a:cubicBezTo>
                      <a:cubicBezTo>
                        <a:pt x="1195300" y="242888"/>
                        <a:pt x="1054711" y="244602"/>
                        <a:pt x="914312" y="242221"/>
                      </a:cubicBezTo>
                      <a:cubicBezTo>
                        <a:pt x="782772" y="240030"/>
                        <a:pt x="650851" y="234886"/>
                        <a:pt x="520072" y="220313"/>
                      </a:cubicBezTo>
                      <a:cubicBezTo>
                        <a:pt x="495117" y="217551"/>
                        <a:pt x="470257" y="214313"/>
                        <a:pt x="445492" y="210407"/>
                      </a:cubicBezTo>
                      <a:cubicBezTo>
                        <a:pt x="390342" y="201740"/>
                        <a:pt x="336621" y="193738"/>
                        <a:pt x="282519" y="180023"/>
                      </a:cubicBezTo>
                      <a:cubicBezTo>
                        <a:pt x="215463" y="162973"/>
                        <a:pt x="150788" y="144018"/>
                        <a:pt x="97639" y="108585"/>
                      </a:cubicBezTo>
                      <a:cubicBezTo>
                        <a:pt x="75636" y="93917"/>
                        <a:pt x="62491" y="78962"/>
                        <a:pt x="57443" y="62770"/>
                      </a:cubicBezTo>
                      <a:cubicBezTo>
                        <a:pt x="50585" y="58102"/>
                        <a:pt x="41822" y="51911"/>
                        <a:pt x="39060" y="49340"/>
                      </a:cubicBezTo>
                      <a:cubicBezTo>
                        <a:pt x="25725" y="36767"/>
                        <a:pt x="19915" y="17812"/>
                        <a:pt x="13152" y="1238"/>
                      </a:cubicBezTo>
                      <a:cubicBezTo>
                        <a:pt x="12961" y="857"/>
                        <a:pt x="12866" y="381"/>
                        <a:pt x="12676" y="0"/>
                      </a:cubicBezTo>
                      <a:cubicBezTo>
                        <a:pt x="11818" y="1048"/>
                        <a:pt x="10771" y="1905"/>
                        <a:pt x="9913" y="3048"/>
                      </a:cubicBezTo>
                      <a:cubicBezTo>
                        <a:pt x="-16947" y="38195"/>
                        <a:pt x="16581" y="81153"/>
                        <a:pt x="41727" y="106585"/>
                      </a:cubicBezTo>
                      <a:cubicBezTo>
                        <a:pt x="83256" y="148685"/>
                        <a:pt x="142501" y="170117"/>
                        <a:pt x="198223" y="186214"/>
                      </a:cubicBezTo>
                      <a:cubicBezTo>
                        <a:pt x="261278" y="204406"/>
                        <a:pt x="326239" y="215836"/>
                        <a:pt x="391104" y="225742"/>
                      </a:cubicBezTo>
                      <a:cubicBezTo>
                        <a:pt x="415678" y="229457"/>
                        <a:pt x="440253" y="232981"/>
                        <a:pt x="464827" y="236792"/>
                      </a:cubicBezTo>
                      <a:cubicBezTo>
                        <a:pt x="590081" y="256413"/>
                        <a:pt x="717716" y="262509"/>
                        <a:pt x="844303" y="266509"/>
                      </a:cubicBezTo>
                      <a:cubicBezTo>
                        <a:pt x="990036" y="271082"/>
                        <a:pt x="1135959" y="270796"/>
                        <a:pt x="1281691" y="265271"/>
                      </a:cubicBezTo>
                      <a:cubicBezTo>
                        <a:pt x="1394372" y="260985"/>
                        <a:pt x="1509244" y="256318"/>
                        <a:pt x="1620305" y="234982"/>
                      </a:cubicBezTo>
                      <a:cubicBezTo>
                        <a:pt x="1676407" y="224219"/>
                        <a:pt x="1732795" y="204025"/>
                        <a:pt x="1781754" y="174688"/>
                      </a:cubicBezTo>
                      <a:cubicBezTo>
                        <a:pt x="1802709" y="162115"/>
                        <a:pt x="1826521" y="145256"/>
                        <a:pt x="1834332" y="120777"/>
                      </a:cubicBezTo>
                      <a:cubicBezTo>
                        <a:pt x="1840809" y="98869"/>
                        <a:pt x="1831379" y="77915"/>
                        <a:pt x="1819282" y="59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" name="Freeform: Shape 510">
                <a:extLst>
                  <a:ext uri="{FF2B5EF4-FFF2-40B4-BE49-F238E27FC236}">
                    <a16:creationId xmlns:a16="http://schemas.microsoft.com/office/drawing/2014/main" xmlns="" id="{266E9658-FE46-4A2E-B5DA-31D2C42671B7}"/>
                  </a:ext>
                </a:extLst>
              </p:cNvPr>
              <p:cNvSpPr/>
              <p:nvPr/>
            </p:nvSpPr>
            <p:spPr>
              <a:xfrm>
                <a:off x="5185504" y="3276600"/>
                <a:ext cx="1798320" cy="922011"/>
              </a:xfrm>
              <a:custGeom>
                <a:avLst/>
                <a:gdLst>
                  <a:gd name="connsiteX0" fmla="*/ 1413415 w 1798320"/>
                  <a:gd name="connsiteY0" fmla="*/ 207550 h 922011"/>
                  <a:gd name="connsiteX1" fmla="*/ 192786 w 1798320"/>
                  <a:gd name="connsiteY1" fmla="*/ 131254 h 922011"/>
                  <a:gd name="connsiteX2" fmla="*/ 0 w 1798320"/>
                  <a:gd name="connsiteY2" fmla="*/ 0 h 922011"/>
                  <a:gd name="connsiteX3" fmla="*/ 353663 w 1798320"/>
                  <a:gd name="connsiteY3" fmla="*/ 733234 h 922011"/>
                  <a:gd name="connsiteX4" fmla="*/ 1269111 w 1798320"/>
                  <a:gd name="connsiteY4" fmla="*/ 824198 h 922011"/>
                  <a:gd name="connsiteX5" fmla="*/ 1794224 w 1798320"/>
                  <a:gd name="connsiteY5" fmla="*/ 88106 h 922011"/>
                  <a:gd name="connsiteX6" fmla="*/ 1798320 w 1798320"/>
                  <a:gd name="connsiteY6" fmla="*/ 78391 h 922011"/>
                  <a:gd name="connsiteX7" fmla="*/ 1413415 w 1798320"/>
                  <a:gd name="connsiteY7" fmla="*/ 207550 h 92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8320" h="922011">
                    <a:moveTo>
                      <a:pt x="1413415" y="207550"/>
                    </a:moveTo>
                    <a:cubicBezTo>
                      <a:pt x="964502" y="251555"/>
                      <a:pt x="436340" y="189929"/>
                      <a:pt x="192786" y="131254"/>
                    </a:cubicBezTo>
                    <a:cubicBezTo>
                      <a:pt x="97250" y="108204"/>
                      <a:pt x="37529" y="55531"/>
                      <a:pt x="0" y="0"/>
                    </a:cubicBezTo>
                    <a:cubicBezTo>
                      <a:pt x="11239" y="77915"/>
                      <a:pt x="84487" y="512064"/>
                      <a:pt x="353663" y="733234"/>
                    </a:cubicBezTo>
                    <a:cubicBezTo>
                      <a:pt x="649986" y="976789"/>
                      <a:pt x="987457" y="959168"/>
                      <a:pt x="1269111" y="824198"/>
                    </a:cubicBezTo>
                    <a:cubicBezTo>
                      <a:pt x="1550765" y="689229"/>
                      <a:pt x="1752981" y="449485"/>
                      <a:pt x="1794224" y="88106"/>
                    </a:cubicBezTo>
                    <a:lnTo>
                      <a:pt x="1798320" y="78391"/>
                    </a:lnTo>
                    <a:cubicBezTo>
                      <a:pt x="1760315" y="127730"/>
                      <a:pt x="1662875" y="183071"/>
                      <a:pt x="1413415" y="20755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61" name="Prostokąt 160"/>
          <p:cNvSpPr/>
          <p:nvPr/>
        </p:nvSpPr>
        <p:spPr>
          <a:xfrm>
            <a:off x="7511480" y="9306272"/>
            <a:ext cx="15049672" cy="280076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/>
              <a:t>10. Pamiętaj, aby 5 porcji warzyw, owoców lub soku towarzyszyły Tobie nawet w trakcie najbardziej zabieganego i stresującego dnia. Owoc, warzywo lub sok stanowią doskonałą przekąskę w trakcie pracy czy nauki.</a:t>
            </a:r>
            <a:endParaRPr lang="pl-PL" sz="4400" dirty="0"/>
          </a:p>
        </p:txBody>
      </p:sp>
      <p:grpSp>
        <p:nvGrpSpPr>
          <p:cNvPr id="162" name="Graphic 1">
            <a:extLst>
              <a:ext uri="{FF2B5EF4-FFF2-40B4-BE49-F238E27FC236}">
                <a16:creationId xmlns:a16="http://schemas.microsoft.com/office/drawing/2014/main" xmlns="" id="{374AE7DC-1362-4534-A67A-8C91A287F1EE}"/>
              </a:ext>
            </a:extLst>
          </p:cNvPr>
          <p:cNvGrpSpPr/>
          <p:nvPr/>
        </p:nvGrpSpPr>
        <p:grpSpPr>
          <a:xfrm rot="19847621">
            <a:off x="19975997" y="3627788"/>
            <a:ext cx="6053102" cy="7213990"/>
            <a:chOff x="5478303" y="2608245"/>
            <a:chExt cx="1091137" cy="1731237"/>
          </a:xfrm>
        </p:grpSpPr>
        <p:grpSp>
          <p:nvGrpSpPr>
            <p:cNvPr id="163" name="Graphic 1">
              <a:extLst>
                <a:ext uri="{FF2B5EF4-FFF2-40B4-BE49-F238E27FC236}">
                  <a16:creationId xmlns:a16="http://schemas.microsoft.com/office/drawing/2014/main" xmlns="" id="{374AE7DC-1362-4534-A67A-8C91A287F1EE}"/>
                </a:ext>
              </a:extLst>
            </p:cNvPr>
            <p:cNvGrpSpPr/>
            <p:nvPr/>
          </p:nvGrpSpPr>
          <p:grpSpPr>
            <a:xfrm>
              <a:off x="5717571" y="2608245"/>
              <a:ext cx="851869" cy="1269283"/>
              <a:chOff x="5717571" y="2608245"/>
              <a:chExt cx="851869" cy="1269283"/>
            </a:xfrm>
          </p:grpSpPr>
          <p:sp>
            <p:nvSpPr>
              <p:cNvPr id="354" name="Freeform: Shape 5">
                <a:extLst>
                  <a:ext uri="{FF2B5EF4-FFF2-40B4-BE49-F238E27FC236}">
                    <a16:creationId xmlns:a16="http://schemas.microsoft.com/office/drawing/2014/main" xmlns="" id="{9390DFD1-063E-4693-9E42-50B010A27005}"/>
                  </a:ext>
                </a:extLst>
              </p:cNvPr>
              <p:cNvSpPr/>
              <p:nvPr/>
            </p:nvSpPr>
            <p:spPr>
              <a:xfrm>
                <a:off x="5717571" y="2608245"/>
                <a:ext cx="851869" cy="1269283"/>
              </a:xfrm>
              <a:custGeom>
                <a:avLst/>
                <a:gdLst>
                  <a:gd name="connsiteX0" fmla="*/ 820198 w 851869"/>
                  <a:gd name="connsiteY0" fmla="*/ 678927 h 1269283"/>
                  <a:gd name="connsiteX1" fmla="*/ 799814 w 851869"/>
                  <a:gd name="connsiteY1" fmla="*/ 737600 h 1269283"/>
                  <a:gd name="connsiteX2" fmla="*/ 829532 w 851869"/>
                  <a:gd name="connsiteY2" fmla="*/ 786559 h 1269283"/>
                  <a:gd name="connsiteX3" fmla="*/ 835342 w 851869"/>
                  <a:gd name="connsiteY3" fmla="*/ 909336 h 1269283"/>
                  <a:gd name="connsiteX4" fmla="*/ 811054 w 851869"/>
                  <a:gd name="connsiteY4" fmla="*/ 944864 h 1269283"/>
                  <a:gd name="connsiteX5" fmla="*/ 824579 w 851869"/>
                  <a:gd name="connsiteY5" fmla="*/ 1003634 h 1269283"/>
                  <a:gd name="connsiteX6" fmla="*/ 812863 w 851869"/>
                  <a:gd name="connsiteY6" fmla="*/ 1132602 h 1269283"/>
                  <a:gd name="connsiteX7" fmla="*/ 761333 w 851869"/>
                  <a:gd name="connsiteY7" fmla="*/ 1158510 h 1269283"/>
                  <a:gd name="connsiteX8" fmla="*/ 742474 w 851869"/>
                  <a:gd name="connsiteY8" fmla="*/ 1213374 h 1269283"/>
                  <a:gd name="connsiteX9" fmla="*/ 677799 w 851869"/>
                  <a:gd name="connsiteY9" fmla="*/ 1237853 h 1269283"/>
                  <a:gd name="connsiteX10" fmla="*/ 679418 w 851869"/>
                  <a:gd name="connsiteY10" fmla="*/ 1176132 h 1269283"/>
                  <a:gd name="connsiteX11" fmla="*/ 578358 w 851869"/>
                  <a:gd name="connsiteY11" fmla="*/ 1263761 h 1269283"/>
                  <a:gd name="connsiteX12" fmla="*/ 497110 w 851869"/>
                  <a:gd name="connsiteY12" fmla="*/ 1257665 h 1269283"/>
                  <a:gd name="connsiteX13" fmla="*/ 397573 w 851869"/>
                  <a:gd name="connsiteY13" fmla="*/ 1213184 h 1269283"/>
                  <a:gd name="connsiteX14" fmla="*/ 270034 w 851869"/>
                  <a:gd name="connsiteY14" fmla="*/ 1251379 h 1269283"/>
                  <a:gd name="connsiteX15" fmla="*/ 180308 w 851869"/>
                  <a:gd name="connsiteY15" fmla="*/ 1216041 h 1269283"/>
                  <a:gd name="connsiteX16" fmla="*/ 164592 w 851869"/>
                  <a:gd name="connsiteY16" fmla="*/ 1181370 h 1269283"/>
                  <a:gd name="connsiteX17" fmla="*/ 73533 w 851869"/>
                  <a:gd name="connsiteY17" fmla="*/ 1151081 h 1269283"/>
                  <a:gd name="connsiteX18" fmla="*/ 62579 w 851869"/>
                  <a:gd name="connsiteY18" fmla="*/ 1078596 h 1269283"/>
                  <a:gd name="connsiteX19" fmla="*/ 98012 w 851869"/>
                  <a:gd name="connsiteY19" fmla="*/ 1045639 h 1269283"/>
                  <a:gd name="connsiteX20" fmla="*/ 71628 w 851869"/>
                  <a:gd name="connsiteY20" fmla="*/ 1020207 h 1269283"/>
                  <a:gd name="connsiteX21" fmla="*/ 27908 w 851869"/>
                  <a:gd name="connsiteY21" fmla="*/ 969725 h 1269283"/>
                  <a:gd name="connsiteX22" fmla="*/ 30099 w 851869"/>
                  <a:gd name="connsiteY22" fmla="*/ 907717 h 1269283"/>
                  <a:gd name="connsiteX23" fmla="*/ 56007 w 851869"/>
                  <a:gd name="connsiteY23" fmla="*/ 867712 h 1269283"/>
                  <a:gd name="connsiteX24" fmla="*/ 11430 w 851869"/>
                  <a:gd name="connsiteY24" fmla="*/ 800370 h 1269283"/>
                  <a:gd name="connsiteX25" fmla="*/ 3048 w 851869"/>
                  <a:gd name="connsiteY25" fmla="*/ 717027 h 1269283"/>
                  <a:gd name="connsiteX26" fmla="*/ 25717 w 851869"/>
                  <a:gd name="connsiteY26" fmla="*/ 654447 h 1269283"/>
                  <a:gd name="connsiteX27" fmla="*/ 23622 w 851869"/>
                  <a:gd name="connsiteY27" fmla="*/ 600822 h 1269283"/>
                  <a:gd name="connsiteX28" fmla="*/ 61531 w 851869"/>
                  <a:gd name="connsiteY28" fmla="*/ 494618 h 1269283"/>
                  <a:gd name="connsiteX29" fmla="*/ 61531 w 851869"/>
                  <a:gd name="connsiteY29" fmla="*/ 406226 h 1269283"/>
                  <a:gd name="connsiteX30" fmla="*/ 19907 w 851869"/>
                  <a:gd name="connsiteY30" fmla="*/ 325454 h 1269283"/>
                  <a:gd name="connsiteX31" fmla="*/ 61341 w 851869"/>
                  <a:gd name="connsiteY31" fmla="*/ 203629 h 1269283"/>
                  <a:gd name="connsiteX32" fmla="*/ 355282 w 851869"/>
                  <a:gd name="connsiteY32" fmla="*/ 3509 h 1269283"/>
                  <a:gd name="connsiteX33" fmla="*/ 486537 w 851869"/>
                  <a:gd name="connsiteY33" fmla="*/ 8271 h 1269283"/>
                  <a:gd name="connsiteX34" fmla="*/ 641413 w 851869"/>
                  <a:gd name="connsiteY34" fmla="*/ 116380 h 1269283"/>
                  <a:gd name="connsiteX35" fmla="*/ 686467 w 851869"/>
                  <a:gd name="connsiteY35" fmla="*/ 210011 h 1269283"/>
                  <a:gd name="connsiteX36" fmla="*/ 695992 w 851869"/>
                  <a:gd name="connsiteY36" fmla="*/ 390700 h 1269283"/>
                  <a:gd name="connsiteX37" fmla="*/ 743045 w 851869"/>
                  <a:gd name="connsiteY37" fmla="*/ 475663 h 1269283"/>
                  <a:gd name="connsiteX38" fmla="*/ 789146 w 851869"/>
                  <a:gd name="connsiteY38" fmla="*/ 585962 h 1269283"/>
                  <a:gd name="connsiteX39" fmla="*/ 774668 w 851869"/>
                  <a:gd name="connsiteY39" fmla="*/ 634350 h 1269283"/>
                  <a:gd name="connsiteX40" fmla="*/ 817054 w 851869"/>
                  <a:gd name="connsiteY40" fmla="*/ 669973 h 1269283"/>
                  <a:gd name="connsiteX41" fmla="*/ 820198 w 851869"/>
                  <a:gd name="connsiteY41" fmla="*/ 678927 h 126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51869" h="1269283">
                    <a:moveTo>
                      <a:pt x="820198" y="678927"/>
                    </a:moveTo>
                    <a:cubicBezTo>
                      <a:pt x="825246" y="701120"/>
                      <a:pt x="807625" y="716836"/>
                      <a:pt x="799814" y="737600"/>
                    </a:cubicBezTo>
                    <a:cubicBezTo>
                      <a:pt x="789146" y="765985"/>
                      <a:pt x="813054" y="768081"/>
                      <a:pt x="829532" y="786559"/>
                    </a:cubicBezTo>
                    <a:cubicBezTo>
                      <a:pt x="857250" y="817706"/>
                      <a:pt x="859155" y="875523"/>
                      <a:pt x="835342" y="909336"/>
                    </a:cubicBezTo>
                    <a:cubicBezTo>
                      <a:pt x="825436" y="923433"/>
                      <a:pt x="814768" y="928005"/>
                      <a:pt x="811054" y="944864"/>
                    </a:cubicBezTo>
                    <a:cubicBezTo>
                      <a:pt x="806291" y="966200"/>
                      <a:pt x="817435" y="984584"/>
                      <a:pt x="824579" y="1003634"/>
                    </a:cubicBezTo>
                    <a:cubicBezTo>
                      <a:pt x="838676" y="1041162"/>
                      <a:pt x="855440" y="1105647"/>
                      <a:pt x="812863" y="1132602"/>
                    </a:cubicBezTo>
                    <a:cubicBezTo>
                      <a:pt x="786955" y="1149081"/>
                      <a:pt x="763905" y="1123173"/>
                      <a:pt x="761333" y="1158510"/>
                    </a:cubicBezTo>
                    <a:cubicBezTo>
                      <a:pt x="759714" y="1180703"/>
                      <a:pt x="760952" y="1197372"/>
                      <a:pt x="742474" y="1213374"/>
                    </a:cubicBezTo>
                    <a:cubicBezTo>
                      <a:pt x="727710" y="1226233"/>
                      <a:pt x="697516" y="1238806"/>
                      <a:pt x="677799" y="1237853"/>
                    </a:cubicBezTo>
                    <a:cubicBezTo>
                      <a:pt x="677513" y="1217375"/>
                      <a:pt x="678656" y="1196610"/>
                      <a:pt x="679418" y="1176132"/>
                    </a:cubicBezTo>
                    <a:cubicBezTo>
                      <a:pt x="672274" y="1213469"/>
                      <a:pt x="611505" y="1252332"/>
                      <a:pt x="578358" y="1263761"/>
                    </a:cubicBezTo>
                    <a:cubicBezTo>
                      <a:pt x="551116" y="1273191"/>
                      <a:pt x="523589" y="1270143"/>
                      <a:pt x="497110" y="1257665"/>
                    </a:cubicBezTo>
                    <a:cubicBezTo>
                      <a:pt x="460724" y="1240425"/>
                      <a:pt x="439864" y="1215851"/>
                      <a:pt x="397573" y="1213184"/>
                    </a:cubicBezTo>
                    <a:cubicBezTo>
                      <a:pt x="350139" y="1210136"/>
                      <a:pt x="314896" y="1241187"/>
                      <a:pt x="270034" y="1251379"/>
                    </a:cubicBezTo>
                    <a:cubicBezTo>
                      <a:pt x="232029" y="1259952"/>
                      <a:pt x="198025" y="1258713"/>
                      <a:pt x="180308" y="1216041"/>
                    </a:cubicBezTo>
                    <a:cubicBezTo>
                      <a:pt x="174403" y="1201944"/>
                      <a:pt x="178594" y="1190610"/>
                      <a:pt x="164592" y="1181370"/>
                    </a:cubicBezTo>
                    <a:cubicBezTo>
                      <a:pt x="145351" y="1168797"/>
                      <a:pt x="89344" y="1172226"/>
                      <a:pt x="73533" y="1151081"/>
                    </a:cubicBezTo>
                    <a:cubicBezTo>
                      <a:pt x="60293" y="1133364"/>
                      <a:pt x="53816" y="1099646"/>
                      <a:pt x="62579" y="1078596"/>
                    </a:cubicBezTo>
                    <a:cubicBezTo>
                      <a:pt x="68199" y="1064975"/>
                      <a:pt x="95917" y="1056783"/>
                      <a:pt x="98012" y="1045639"/>
                    </a:cubicBezTo>
                    <a:cubicBezTo>
                      <a:pt x="100489" y="1032018"/>
                      <a:pt x="80677" y="1025351"/>
                      <a:pt x="71628" y="1020207"/>
                    </a:cubicBezTo>
                    <a:cubicBezTo>
                      <a:pt x="49149" y="1007444"/>
                      <a:pt x="34861" y="996490"/>
                      <a:pt x="27908" y="969725"/>
                    </a:cubicBezTo>
                    <a:cubicBezTo>
                      <a:pt x="23050" y="951151"/>
                      <a:pt x="21717" y="925148"/>
                      <a:pt x="30099" y="907717"/>
                    </a:cubicBezTo>
                    <a:cubicBezTo>
                      <a:pt x="37243" y="892858"/>
                      <a:pt x="52197" y="884666"/>
                      <a:pt x="56007" y="867712"/>
                    </a:cubicBezTo>
                    <a:cubicBezTo>
                      <a:pt x="62770" y="837804"/>
                      <a:pt x="23431" y="826659"/>
                      <a:pt x="11430" y="800370"/>
                    </a:cubicBezTo>
                    <a:cubicBezTo>
                      <a:pt x="1524" y="778748"/>
                      <a:pt x="-3715" y="740363"/>
                      <a:pt x="3048" y="717027"/>
                    </a:cubicBezTo>
                    <a:cubicBezTo>
                      <a:pt x="10573" y="691023"/>
                      <a:pt x="13144" y="677498"/>
                      <a:pt x="25717" y="654447"/>
                    </a:cubicBezTo>
                    <a:cubicBezTo>
                      <a:pt x="36957" y="633873"/>
                      <a:pt x="28384" y="621491"/>
                      <a:pt x="23622" y="600822"/>
                    </a:cubicBezTo>
                    <a:cubicBezTo>
                      <a:pt x="14764" y="562245"/>
                      <a:pt x="56578" y="531670"/>
                      <a:pt x="61531" y="494618"/>
                    </a:cubicBezTo>
                    <a:cubicBezTo>
                      <a:pt x="65246" y="466614"/>
                      <a:pt x="74581" y="432991"/>
                      <a:pt x="61531" y="406226"/>
                    </a:cubicBezTo>
                    <a:cubicBezTo>
                      <a:pt x="48482" y="379365"/>
                      <a:pt x="24670" y="356315"/>
                      <a:pt x="19907" y="325454"/>
                    </a:cubicBezTo>
                    <a:cubicBezTo>
                      <a:pt x="13049" y="281543"/>
                      <a:pt x="39243" y="239348"/>
                      <a:pt x="61341" y="203629"/>
                    </a:cubicBezTo>
                    <a:cubicBezTo>
                      <a:pt x="125158" y="100759"/>
                      <a:pt x="234791" y="19987"/>
                      <a:pt x="355282" y="3509"/>
                    </a:cubicBezTo>
                    <a:cubicBezTo>
                      <a:pt x="398431" y="-2397"/>
                      <a:pt x="443865" y="-873"/>
                      <a:pt x="486537" y="8271"/>
                    </a:cubicBezTo>
                    <a:cubicBezTo>
                      <a:pt x="542353" y="20177"/>
                      <a:pt x="605599" y="73422"/>
                      <a:pt x="641413" y="116380"/>
                    </a:cubicBezTo>
                    <a:cubicBezTo>
                      <a:pt x="663892" y="143336"/>
                      <a:pt x="675703" y="177149"/>
                      <a:pt x="686467" y="210011"/>
                    </a:cubicBezTo>
                    <a:cubicBezTo>
                      <a:pt x="707041" y="272685"/>
                      <a:pt x="697897" y="326692"/>
                      <a:pt x="695992" y="390700"/>
                    </a:cubicBezTo>
                    <a:cubicBezTo>
                      <a:pt x="694753" y="431086"/>
                      <a:pt x="713899" y="451469"/>
                      <a:pt x="743045" y="475663"/>
                    </a:cubicBezTo>
                    <a:cubicBezTo>
                      <a:pt x="773144" y="500618"/>
                      <a:pt x="806291" y="544052"/>
                      <a:pt x="789146" y="585962"/>
                    </a:cubicBezTo>
                    <a:cubicBezTo>
                      <a:pt x="783145" y="600536"/>
                      <a:pt x="766667" y="615871"/>
                      <a:pt x="774668" y="634350"/>
                    </a:cubicBezTo>
                    <a:cubicBezTo>
                      <a:pt x="782288" y="651971"/>
                      <a:pt x="808291" y="651590"/>
                      <a:pt x="817054" y="669973"/>
                    </a:cubicBezTo>
                    <a:cubicBezTo>
                      <a:pt x="818483" y="673116"/>
                      <a:pt x="819531" y="676069"/>
                      <a:pt x="820198" y="678927"/>
                    </a:cubicBezTo>
                    <a:close/>
                  </a:path>
                </a:pathLst>
              </a:custGeom>
              <a:solidFill>
                <a:srgbClr val="66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55" name="Freeform: Shape 6">
                <a:extLst>
                  <a:ext uri="{FF2B5EF4-FFF2-40B4-BE49-F238E27FC236}">
                    <a16:creationId xmlns:a16="http://schemas.microsoft.com/office/drawing/2014/main" xmlns="" id="{AFEBDEA8-B709-4A1A-A487-2FEDAECDAEEB}"/>
                  </a:ext>
                </a:extLst>
              </p:cNvPr>
              <p:cNvSpPr/>
              <p:nvPr/>
            </p:nvSpPr>
            <p:spPr>
              <a:xfrm>
                <a:off x="5881875" y="2714893"/>
                <a:ext cx="462804" cy="808373"/>
              </a:xfrm>
              <a:custGeom>
                <a:avLst/>
                <a:gdLst>
                  <a:gd name="connsiteX0" fmla="*/ 51914 w 462804"/>
                  <a:gd name="connsiteY0" fmla="*/ 58405 h 808373"/>
                  <a:gd name="connsiteX1" fmla="*/ 3 w 462804"/>
                  <a:gd name="connsiteY1" fmla="*/ 224331 h 808373"/>
                  <a:gd name="connsiteX2" fmla="*/ 7813 w 462804"/>
                  <a:gd name="connsiteY2" fmla="*/ 355680 h 808373"/>
                  <a:gd name="connsiteX3" fmla="*/ 73536 w 462804"/>
                  <a:gd name="connsiteY3" fmla="*/ 504651 h 808373"/>
                  <a:gd name="connsiteX4" fmla="*/ 164214 w 462804"/>
                  <a:gd name="connsiteY4" fmla="*/ 537036 h 808373"/>
                  <a:gd name="connsiteX5" fmla="*/ 175263 w 462804"/>
                  <a:gd name="connsiteY5" fmla="*/ 617523 h 808373"/>
                  <a:gd name="connsiteX6" fmla="*/ 80489 w 462804"/>
                  <a:gd name="connsiteY6" fmla="*/ 635906 h 808373"/>
                  <a:gd name="connsiteX7" fmla="*/ 194217 w 462804"/>
                  <a:gd name="connsiteY7" fmla="*/ 799926 h 808373"/>
                  <a:gd name="connsiteX8" fmla="*/ 377955 w 462804"/>
                  <a:gd name="connsiteY8" fmla="*/ 631524 h 808373"/>
                  <a:gd name="connsiteX9" fmla="*/ 280133 w 462804"/>
                  <a:gd name="connsiteY9" fmla="*/ 605712 h 808373"/>
                  <a:gd name="connsiteX10" fmla="*/ 270989 w 462804"/>
                  <a:gd name="connsiteY10" fmla="*/ 513605 h 808373"/>
                  <a:gd name="connsiteX11" fmla="*/ 312899 w 462804"/>
                  <a:gd name="connsiteY11" fmla="*/ 475981 h 808373"/>
                  <a:gd name="connsiteX12" fmla="*/ 383289 w 462804"/>
                  <a:gd name="connsiteY12" fmla="*/ 386351 h 808373"/>
                  <a:gd name="connsiteX13" fmla="*/ 446154 w 462804"/>
                  <a:gd name="connsiteY13" fmla="*/ 360633 h 808373"/>
                  <a:gd name="connsiteX14" fmla="*/ 402910 w 462804"/>
                  <a:gd name="connsiteY14" fmla="*/ 287862 h 808373"/>
                  <a:gd name="connsiteX15" fmla="*/ 396433 w 462804"/>
                  <a:gd name="connsiteY15" fmla="*/ 158322 h 808373"/>
                  <a:gd name="connsiteX16" fmla="*/ 308136 w 462804"/>
                  <a:gd name="connsiteY16" fmla="*/ 47737 h 808373"/>
                  <a:gd name="connsiteX17" fmla="*/ 201552 w 462804"/>
                  <a:gd name="connsiteY17" fmla="*/ 3160 h 808373"/>
                  <a:gd name="connsiteX18" fmla="*/ 51914 w 462804"/>
                  <a:gd name="connsiteY18" fmla="*/ 58405 h 80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2804" h="808373">
                    <a:moveTo>
                      <a:pt x="51914" y="58405"/>
                    </a:moveTo>
                    <a:cubicBezTo>
                      <a:pt x="23910" y="103744"/>
                      <a:pt x="-283" y="170610"/>
                      <a:pt x="3" y="224331"/>
                    </a:cubicBezTo>
                    <a:cubicBezTo>
                      <a:pt x="193" y="268241"/>
                      <a:pt x="8766" y="311675"/>
                      <a:pt x="7813" y="355680"/>
                    </a:cubicBezTo>
                    <a:cubicBezTo>
                      <a:pt x="6670" y="407973"/>
                      <a:pt x="22958" y="474933"/>
                      <a:pt x="73536" y="504651"/>
                    </a:cubicBezTo>
                    <a:cubicBezTo>
                      <a:pt x="100015" y="520558"/>
                      <a:pt x="155165" y="535036"/>
                      <a:pt x="164214" y="537036"/>
                    </a:cubicBezTo>
                    <a:cubicBezTo>
                      <a:pt x="173548" y="539132"/>
                      <a:pt x="172310" y="592948"/>
                      <a:pt x="175263" y="617523"/>
                    </a:cubicBezTo>
                    <a:cubicBezTo>
                      <a:pt x="176406" y="626857"/>
                      <a:pt x="83156" y="623904"/>
                      <a:pt x="80489" y="635906"/>
                    </a:cubicBezTo>
                    <a:cubicBezTo>
                      <a:pt x="32292" y="846885"/>
                      <a:pt x="160594" y="784115"/>
                      <a:pt x="194217" y="799926"/>
                    </a:cubicBezTo>
                    <a:cubicBezTo>
                      <a:pt x="281276" y="840884"/>
                      <a:pt x="477300" y="724488"/>
                      <a:pt x="377955" y="631524"/>
                    </a:cubicBezTo>
                    <a:cubicBezTo>
                      <a:pt x="357857" y="612760"/>
                      <a:pt x="287277" y="620856"/>
                      <a:pt x="280133" y="605712"/>
                    </a:cubicBezTo>
                    <a:cubicBezTo>
                      <a:pt x="271656" y="587995"/>
                      <a:pt x="258035" y="527702"/>
                      <a:pt x="270989" y="513605"/>
                    </a:cubicBezTo>
                    <a:cubicBezTo>
                      <a:pt x="275466" y="508747"/>
                      <a:pt x="275466" y="508747"/>
                      <a:pt x="312899" y="475981"/>
                    </a:cubicBezTo>
                    <a:cubicBezTo>
                      <a:pt x="357857" y="436643"/>
                      <a:pt x="383289" y="386351"/>
                      <a:pt x="383289" y="386351"/>
                    </a:cubicBezTo>
                    <a:cubicBezTo>
                      <a:pt x="397100" y="385970"/>
                      <a:pt x="428723" y="387494"/>
                      <a:pt x="446154" y="360633"/>
                    </a:cubicBezTo>
                    <a:cubicBezTo>
                      <a:pt x="477967" y="311580"/>
                      <a:pt x="464537" y="284052"/>
                      <a:pt x="402910" y="287862"/>
                    </a:cubicBezTo>
                    <a:cubicBezTo>
                      <a:pt x="406530" y="244619"/>
                      <a:pt x="415959" y="199756"/>
                      <a:pt x="396433" y="158322"/>
                    </a:cubicBezTo>
                    <a:cubicBezTo>
                      <a:pt x="376335" y="115650"/>
                      <a:pt x="343188" y="79646"/>
                      <a:pt x="308136" y="47737"/>
                    </a:cubicBezTo>
                    <a:cubicBezTo>
                      <a:pt x="278133" y="20496"/>
                      <a:pt x="240985" y="8018"/>
                      <a:pt x="201552" y="3160"/>
                    </a:cubicBezTo>
                    <a:cubicBezTo>
                      <a:pt x="136782" y="-4650"/>
                      <a:pt x="89157" y="-1983"/>
                      <a:pt x="51914" y="58405"/>
                    </a:cubicBezTo>
                    <a:close/>
                  </a:path>
                </a:pathLst>
              </a:custGeom>
              <a:solidFill>
                <a:srgbClr val="F9DB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56" name="Graphic 1">
                <a:extLst>
                  <a:ext uri="{FF2B5EF4-FFF2-40B4-BE49-F238E27FC236}">
                    <a16:creationId xmlns:a16="http://schemas.microsoft.com/office/drawing/2014/main" xmlns="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897784" y="2882503"/>
                <a:ext cx="301230" cy="287083"/>
                <a:chOff x="5897784" y="2882503"/>
                <a:chExt cx="301230" cy="287083"/>
              </a:xfrm>
            </p:grpSpPr>
            <p:sp>
              <p:nvSpPr>
                <p:cNvPr id="358" name="Freeform: Shape 8">
                  <a:extLst>
                    <a:ext uri="{FF2B5EF4-FFF2-40B4-BE49-F238E27FC236}">
                      <a16:creationId xmlns:a16="http://schemas.microsoft.com/office/drawing/2014/main" xmlns="" id="{09F47A8B-3FA7-4C90-BB7D-07CF5880BCC1}"/>
                    </a:ext>
                  </a:extLst>
                </p:cNvPr>
                <p:cNvSpPr/>
                <p:nvPr/>
              </p:nvSpPr>
              <p:spPr>
                <a:xfrm>
                  <a:off x="6091808" y="2882503"/>
                  <a:ext cx="81153" cy="35288"/>
                </a:xfrm>
                <a:custGeom>
                  <a:avLst/>
                  <a:gdLst>
                    <a:gd name="connsiteX0" fmla="*/ 81153 w 81153"/>
                    <a:gd name="connsiteY0" fmla="*/ 35289 h 35288"/>
                    <a:gd name="connsiteX1" fmla="*/ 77438 w 81153"/>
                    <a:gd name="connsiteY1" fmla="*/ 33384 h 35288"/>
                    <a:gd name="connsiteX2" fmla="*/ 68390 w 81153"/>
                    <a:gd name="connsiteY2" fmla="*/ 27859 h 35288"/>
                    <a:gd name="connsiteX3" fmla="*/ 62865 w 81153"/>
                    <a:gd name="connsiteY3" fmla="*/ 24907 h 35288"/>
                    <a:gd name="connsiteX4" fmla="*/ 56388 w 81153"/>
                    <a:gd name="connsiteY4" fmla="*/ 22049 h 35288"/>
                    <a:gd name="connsiteX5" fmla="*/ 49435 w 81153"/>
                    <a:gd name="connsiteY5" fmla="*/ 19382 h 35288"/>
                    <a:gd name="connsiteX6" fmla="*/ 42291 w 81153"/>
                    <a:gd name="connsiteY6" fmla="*/ 17001 h 35288"/>
                    <a:gd name="connsiteX7" fmla="*/ 27813 w 81153"/>
                    <a:gd name="connsiteY7" fmla="*/ 14429 h 35288"/>
                    <a:gd name="connsiteX8" fmla="*/ 20860 w 81153"/>
                    <a:gd name="connsiteY8" fmla="*/ 13953 h 35288"/>
                    <a:gd name="connsiteX9" fmla="*/ 14478 w 81153"/>
                    <a:gd name="connsiteY9" fmla="*/ 13953 h 35288"/>
                    <a:gd name="connsiteX10" fmla="*/ 8858 w 81153"/>
                    <a:gd name="connsiteY10" fmla="*/ 14524 h 35288"/>
                    <a:gd name="connsiteX11" fmla="*/ 4286 w 81153"/>
                    <a:gd name="connsiteY11" fmla="*/ 15001 h 35288"/>
                    <a:gd name="connsiteX12" fmla="*/ 0 w 81153"/>
                    <a:gd name="connsiteY12" fmla="*/ 15286 h 35288"/>
                    <a:gd name="connsiteX13" fmla="*/ 2858 w 81153"/>
                    <a:gd name="connsiteY13" fmla="*/ 12238 h 35288"/>
                    <a:gd name="connsiteX14" fmla="*/ 6477 w 81153"/>
                    <a:gd name="connsiteY14" fmla="*/ 8905 h 35288"/>
                    <a:gd name="connsiteX15" fmla="*/ 11811 w 81153"/>
                    <a:gd name="connsiteY15" fmla="*/ 5285 h 35288"/>
                    <a:gd name="connsiteX16" fmla="*/ 27432 w 81153"/>
                    <a:gd name="connsiteY16" fmla="*/ 523 h 35288"/>
                    <a:gd name="connsiteX17" fmla="*/ 36767 w 81153"/>
                    <a:gd name="connsiteY17" fmla="*/ 237 h 35288"/>
                    <a:gd name="connsiteX18" fmla="*/ 46292 w 81153"/>
                    <a:gd name="connsiteY18" fmla="*/ 1856 h 35288"/>
                    <a:gd name="connsiteX19" fmla="*/ 55245 w 81153"/>
                    <a:gd name="connsiteY19" fmla="*/ 5380 h 35288"/>
                    <a:gd name="connsiteX20" fmla="*/ 63151 w 81153"/>
                    <a:gd name="connsiteY20" fmla="*/ 10048 h 35288"/>
                    <a:gd name="connsiteX21" fmla="*/ 74771 w 81153"/>
                    <a:gd name="connsiteY21" fmla="*/ 21573 h 35288"/>
                    <a:gd name="connsiteX22" fmla="*/ 79820 w 81153"/>
                    <a:gd name="connsiteY22" fmla="*/ 31288 h 35288"/>
                    <a:gd name="connsiteX23" fmla="*/ 81153 w 81153"/>
                    <a:gd name="connsiteY23" fmla="*/ 35289 h 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1153" h="35288">
                      <a:moveTo>
                        <a:pt x="81153" y="35289"/>
                      </a:moveTo>
                      <a:cubicBezTo>
                        <a:pt x="81153" y="35289"/>
                        <a:pt x="79724" y="34717"/>
                        <a:pt x="77438" y="33384"/>
                      </a:cubicBezTo>
                      <a:cubicBezTo>
                        <a:pt x="75057" y="32146"/>
                        <a:pt x="72104" y="29383"/>
                        <a:pt x="68390" y="27859"/>
                      </a:cubicBezTo>
                      <a:cubicBezTo>
                        <a:pt x="66580" y="26907"/>
                        <a:pt x="64675" y="26050"/>
                        <a:pt x="62865" y="24907"/>
                      </a:cubicBezTo>
                      <a:cubicBezTo>
                        <a:pt x="60960" y="23764"/>
                        <a:pt x="58483" y="23192"/>
                        <a:pt x="56388" y="22049"/>
                      </a:cubicBezTo>
                      <a:cubicBezTo>
                        <a:pt x="54293" y="20906"/>
                        <a:pt x="51911" y="20049"/>
                        <a:pt x="49435" y="19382"/>
                      </a:cubicBezTo>
                      <a:cubicBezTo>
                        <a:pt x="47054" y="18620"/>
                        <a:pt x="44768" y="17477"/>
                        <a:pt x="42291" y="17001"/>
                      </a:cubicBezTo>
                      <a:cubicBezTo>
                        <a:pt x="37338" y="15858"/>
                        <a:pt x="32576" y="14620"/>
                        <a:pt x="27813" y="14429"/>
                      </a:cubicBezTo>
                      <a:cubicBezTo>
                        <a:pt x="25432" y="14239"/>
                        <a:pt x="23051" y="13667"/>
                        <a:pt x="20860" y="13953"/>
                      </a:cubicBezTo>
                      <a:cubicBezTo>
                        <a:pt x="18764" y="14143"/>
                        <a:pt x="16574" y="14048"/>
                        <a:pt x="14478" y="13953"/>
                      </a:cubicBezTo>
                      <a:cubicBezTo>
                        <a:pt x="12287" y="13762"/>
                        <a:pt x="10573" y="14334"/>
                        <a:pt x="8858" y="14524"/>
                      </a:cubicBezTo>
                      <a:cubicBezTo>
                        <a:pt x="7144" y="14715"/>
                        <a:pt x="5525" y="14905"/>
                        <a:pt x="4286" y="15001"/>
                      </a:cubicBezTo>
                      <a:cubicBezTo>
                        <a:pt x="1619" y="15191"/>
                        <a:pt x="0" y="15286"/>
                        <a:pt x="0" y="15286"/>
                      </a:cubicBezTo>
                      <a:cubicBezTo>
                        <a:pt x="0" y="15286"/>
                        <a:pt x="953" y="14143"/>
                        <a:pt x="2858" y="12238"/>
                      </a:cubicBezTo>
                      <a:cubicBezTo>
                        <a:pt x="3810" y="11381"/>
                        <a:pt x="5048" y="10143"/>
                        <a:pt x="6477" y="8905"/>
                      </a:cubicBezTo>
                      <a:cubicBezTo>
                        <a:pt x="8001" y="7762"/>
                        <a:pt x="9525" y="6047"/>
                        <a:pt x="11811" y="5285"/>
                      </a:cubicBezTo>
                      <a:cubicBezTo>
                        <a:pt x="16097" y="3475"/>
                        <a:pt x="21336" y="618"/>
                        <a:pt x="27432" y="523"/>
                      </a:cubicBezTo>
                      <a:cubicBezTo>
                        <a:pt x="30480" y="523"/>
                        <a:pt x="33719" y="-430"/>
                        <a:pt x="36767" y="237"/>
                      </a:cubicBezTo>
                      <a:cubicBezTo>
                        <a:pt x="39910" y="808"/>
                        <a:pt x="43148" y="1285"/>
                        <a:pt x="46292" y="1856"/>
                      </a:cubicBezTo>
                      <a:cubicBezTo>
                        <a:pt x="49340" y="2713"/>
                        <a:pt x="52292" y="4142"/>
                        <a:pt x="55245" y="5380"/>
                      </a:cubicBezTo>
                      <a:cubicBezTo>
                        <a:pt x="58293" y="6428"/>
                        <a:pt x="60770" y="8238"/>
                        <a:pt x="63151" y="10048"/>
                      </a:cubicBezTo>
                      <a:cubicBezTo>
                        <a:pt x="68104" y="13286"/>
                        <a:pt x="72009" y="17668"/>
                        <a:pt x="74771" y="21573"/>
                      </a:cubicBezTo>
                      <a:cubicBezTo>
                        <a:pt x="77915" y="25192"/>
                        <a:pt x="78677" y="28907"/>
                        <a:pt x="79820" y="31288"/>
                      </a:cubicBezTo>
                      <a:cubicBezTo>
                        <a:pt x="80772" y="33765"/>
                        <a:pt x="81153" y="35289"/>
                        <a:pt x="81153" y="35289"/>
                      </a:cubicBezTo>
                      <a:close/>
                    </a:path>
                  </a:pathLst>
                </a:custGeom>
                <a:solidFill>
                  <a:srgbClr val="66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9">
                  <a:extLst>
                    <a:ext uri="{FF2B5EF4-FFF2-40B4-BE49-F238E27FC236}">
                      <a16:creationId xmlns:a16="http://schemas.microsoft.com/office/drawing/2014/main" xmlns="" id="{96BE2868-8736-4A3E-8B99-DE7C4C9B7925}"/>
                    </a:ext>
                  </a:extLst>
                </p:cNvPr>
                <p:cNvSpPr/>
                <p:nvPr/>
              </p:nvSpPr>
              <p:spPr>
                <a:xfrm>
                  <a:off x="5897784" y="2897546"/>
                  <a:ext cx="80105" cy="39868"/>
                </a:xfrm>
                <a:custGeom>
                  <a:avLst/>
                  <a:gdLst>
                    <a:gd name="connsiteX0" fmla="*/ 80105 w 80105"/>
                    <a:gd name="connsiteY0" fmla="*/ 16056 h 39868"/>
                    <a:gd name="connsiteX1" fmla="*/ 75628 w 80105"/>
                    <a:gd name="connsiteY1" fmla="*/ 15865 h 39868"/>
                    <a:gd name="connsiteX2" fmla="*/ 64579 w 80105"/>
                    <a:gd name="connsiteY2" fmla="*/ 14817 h 39868"/>
                    <a:gd name="connsiteX3" fmla="*/ 57817 w 80105"/>
                    <a:gd name="connsiteY3" fmla="*/ 14532 h 39868"/>
                    <a:gd name="connsiteX4" fmla="*/ 50482 w 80105"/>
                    <a:gd name="connsiteY4" fmla="*/ 14627 h 39868"/>
                    <a:gd name="connsiteX5" fmla="*/ 42863 w 80105"/>
                    <a:gd name="connsiteY5" fmla="*/ 15103 h 39868"/>
                    <a:gd name="connsiteX6" fmla="*/ 35147 w 80105"/>
                    <a:gd name="connsiteY6" fmla="*/ 16246 h 39868"/>
                    <a:gd name="connsiteX7" fmla="*/ 28003 w 80105"/>
                    <a:gd name="connsiteY7" fmla="*/ 18532 h 39868"/>
                    <a:gd name="connsiteX8" fmla="*/ 21526 w 80105"/>
                    <a:gd name="connsiteY8" fmla="*/ 21485 h 39868"/>
                    <a:gd name="connsiteX9" fmla="*/ 15526 w 80105"/>
                    <a:gd name="connsiteY9" fmla="*/ 25104 h 39868"/>
                    <a:gd name="connsiteX10" fmla="*/ 10382 w 80105"/>
                    <a:gd name="connsiteY10" fmla="*/ 29105 h 39868"/>
                    <a:gd name="connsiteX11" fmla="*/ 6382 w 80105"/>
                    <a:gd name="connsiteY11" fmla="*/ 33201 h 39868"/>
                    <a:gd name="connsiteX12" fmla="*/ 3143 w 80105"/>
                    <a:gd name="connsiteY12" fmla="*/ 36725 h 39868"/>
                    <a:gd name="connsiteX13" fmla="*/ 0 w 80105"/>
                    <a:gd name="connsiteY13" fmla="*/ 39868 h 39868"/>
                    <a:gd name="connsiteX14" fmla="*/ 381 w 80105"/>
                    <a:gd name="connsiteY14" fmla="*/ 35487 h 39868"/>
                    <a:gd name="connsiteX15" fmla="*/ 1143 w 80105"/>
                    <a:gd name="connsiteY15" fmla="*/ 30438 h 39868"/>
                    <a:gd name="connsiteX16" fmla="*/ 3048 w 80105"/>
                    <a:gd name="connsiteY16" fmla="*/ 23961 h 39868"/>
                    <a:gd name="connsiteX17" fmla="*/ 7239 w 80105"/>
                    <a:gd name="connsiteY17" fmla="*/ 16913 h 39868"/>
                    <a:gd name="connsiteX18" fmla="*/ 13716 w 80105"/>
                    <a:gd name="connsiteY18" fmla="*/ 10245 h 39868"/>
                    <a:gd name="connsiteX19" fmla="*/ 22098 w 80105"/>
                    <a:gd name="connsiteY19" fmla="*/ 4721 h 39868"/>
                    <a:gd name="connsiteX20" fmla="*/ 31909 w 80105"/>
                    <a:gd name="connsiteY20" fmla="*/ 1101 h 39868"/>
                    <a:gd name="connsiteX21" fmla="*/ 42005 w 80105"/>
                    <a:gd name="connsiteY21" fmla="*/ 149 h 39868"/>
                    <a:gd name="connsiteX22" fmla="*/ 51625 w 80105"/>
                    <a:gd name="connsiteY22" fmla="*/ 1101 h 39868"/>
                    <a:gd name="connsiteX23" fmla="*/ 67723 w 80105"/>
                    <a:gd name="connsiteY23" fmla="*/ 6531 h 39868"/>
                    <a:gd name="connsiteX24" fmla="*/ 76962 w 80105"/>
                    <a:gd name="connsiteY24" fmla="*/ 13198 h 39868"/>
                    <a:gd name="connsiteX25" fmla="*/ 80105 w 80105"/>
                    <a:gd name="connsiteY25" fmla="*/ 16056 h 3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0105" h="39868">
                      <a:moveTo>
                        <a:pt x="80105" y="16056"/>
                      </a:moveTo>
                      <a:cubicBezTo>
                        <a:pt x="80105" y="16056"/>
                        <a:pt x="78486" y="16056"/>
                        <a:pt x="75628" y="15865"/>
                      </a:cubicBezTo>
                      <a:cubicBezTo>
                        <a:pt x="72961" y="15865"/>
                        <a:pt x="68866" y="14913"/>
                        <a:pt x="64579" y="14817"/>
                      </a:cubicBezTo>
                      <a:cubicBezTo>
                        <a:pt x="62389" y="14817"/>
                        <a:pt x="60103" y="14817"/>
                        <a:pt x="57817" y="14532"/>
                      </a:cubicBezTo>
                      <a:cubicBezTo>
                        <a:pt x="55531" y="14151"/>
                        <a:pt x="52959" y="14722"/>
                        <a:pt x="50482" y="14627"/>
                      </a:cubicBezTo>
                      <a:cubicBezTo>
                        <a:pt x="48006" y="14817"/>
                        <a:pt x="45339" y="14532"/>
                        <a:pt x="42863" y="15103"/>
                      </a:cubicBezTo>
                      <a:cubicBezTo>
                        <a:pt x="40291" y="15484"/>
                        <a:pt x="37719" y="15865"/>
                        <a:pt x="35147" y="16246"/>
                      </a:cubicBezTo>
                      <a:lnTo>
                        <a:pt x="28003" y="18532"/>
                      </a:lnTo>
                      <a:cubicBezTo>
                        <a:pt x="25527" y="19008"/>
                        <a:pt x="23622" y="20532"/>
                        <a:pt x="21526" y="21485"/>
                      </a:cubicBezTo>
                      <a:cubicBezTo>
                        <a:pt x="19526" y="22723"/>
                        <a:pt x="17050" y="23390"/>
                        <a:pt x="15526" y="25104"/>
                      </a:cubicBezTo>
                      <a:cubicBezTo>
                        <a:pt x="13906" y="26628"/>
                        <a:pt x="12097" y="27867"/>
                        <a:pt x="10382" y="29105"/>
                      </a:cubicBezTo>
                      <a:cubicBezTo>
                        <a:pt x="8477" y="30248"/>
                        <a:pt x="7620" y="32058"/>
                        <a:pt x="6382" y="33201"/>
                      </a:cubicBezTo>
                      <a:cubicBezTo>
                        <a:pt x="5144" y="34534"/>
                        <a:pt x="4096" y="35772"/>
                        <a:pt x="3143" y="36725"/>
                      </a:cubicBezTo>
                      <a:cubicBezTo>
                        <a:pt x="1238" y="38725"/>
                        <a:pt x="0" y="39868"/>
                        <a:pt x="0" y="39868"/>
                      </a:cubicBezTo>
                      <a:cubicBezTo>
                        <a:pt x="0" y="39868"/>
                        <a:pt x="0" y="38344"/>
                        <a:pt x="381" y="35487"/>
                      </a:cubicBezTo>
                      <a:cubicBezTo>
                        <a:pt x="571" y="34153"/>
                        <a:pt x="667" y="32343"/>
                        <a:pt x="1143" y="30438"/>
                      </a:cubicBezTo>
                      <a:cubicBezTo>
                        <a:pt x="1715" y="28533"/>
                        <a:pt x="1715" y="25962"/>
                        <a:pt x="3048" y="23961"/>
                      </a:cubicBezTo>
                      <a:cubicBezTo>
                        <a:pt x="4286" y="21771"/>
                        <a:pt x="5620" y="19389"/>
                        <a:pt x="7239" y="16913"/>
                      </a:cubicBezTo>
                      <a:cubicBezTo>
                        <a:pt x="8668" y="14246"/>
                        <a:pt x="11144" y="12246"/>
                        <a:pt x="13716" y="10245"/>
                      </a:cubicBezTo>
                      <a:cubicBezTo>
                        <a:pt x="16383" y="8340"/>
                        <a:pt x="18764" y="5578"/>
                        <a:pt x="22098" y="4721"/>
                      </a:cubicBezTo>
                      <a:cubicBezTo>
                        <a:pt x="25336" y="3483"/>
                        <a:pt x="28575" y="2054"/>
                        <a:pt x="31909" y="1101"/>
                      </a:cubicBezTo>
                      <a:cubicBezTo>
                        <a:pt x="35242" y="720"/>
                        <a:pt x="38671" y="435"/>
                        <a:pt x="42005" y="149"/>
                      </a:cubicBezTo>
                      <a:cubicBezTo>
                        <a:pt x="45339" y="-423"/>
                        <a:pt x="48577" y="816"/>
                        <a:pt x="51625" y="1101"/>
                      </a:cubicBezTo>
                      <a:cubicBezTo>
                        <a:pt x="57817" y="1768"/>
                        <a:pt x="63341" y="4530"/>
                        <a:pt x="67723" y="6531"/>
                      </a:cubicBezTo>
                      <a:cubicBezTo>
                        <a:pt x="72104" y="8531"/>
                        <a:pt x="74676" y="11388"/>
                        <a:pt x="76962" y="13198"/>
                      </a:cubicBezTo>
                      <a:cubicBezTo>
                        <a:pt x="78962" y="14913"/>
                        <a:pt x="80105" y="16056"/>
                        <a:pt x="80105" y="16056"/>
                      </a:cubicBezTo>
                      <a:close/>
                    </a:path>
                  </a:pathLst>
                </a:custGeom>
                <a:solidFill>
                  <a:srgbClr val="66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0" name="Freeform: Shape 10">
                  <a:extLst>
                    <a:ext uri="{FF2B5EF4-FFF2-40B4-BE49-F238E27FC236}">
                      <a16:creationId xmlns:a16="http://schemas.microsoft.com/office/drawing/2014/main" xmlns="" id="{51342C33-9F0D-4F6B-BD9F-1123C1ABBDCB}"/>
                    </a:ext>
                  </a:extLst>
                </p:cNvPr>
                <p:cNvSpPr/>
                <p:nvPr/>
              </p:nvSpPr>
              <p:spPr>
                <a:xfrm>
                  <a:off x="6141584" y="3062039"/>
                  <a:ext cx="57431" cy="35501"/>
                </a:xfrm>
                <a:custGeom>
                  <a:avLst/>
                  <a:gdLst>
                    <a:gd name="connsiteX0" fmla="*/ 39379 w 57431"/>
                    <a:gd name="connsiteY0" fmla="*/ 533 h 35501"/>
                    <a:gd name="connsiteX1" fmla="*/ 5374 w 57431"/>
                    <a:gd name="connsiteY1" fmla="*/ 28441 h 35501"/>
                    <a:gd name="connsiteX2" fmla="*/ 56428 w 57431"/>
                    <a:gd name="connsiteY2" fmla="*/ 22155 h 35501"/>
                    <a:gd name="connsiteX3" fmla="*/ 39379 w 57431"/>
                    <a:gd name="connsiteY3" fmla="*/ 533 h 3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431" h="35501">
                      <a:moveTo>
                        <a:pt x="39379" y="533"/>
                      </a:moveTo>
                      <a:cubicBezTo>
                        <a:pt x="17947" y="-3182"/>
                        <a:pt x="-12437" y="13201"/>
                        <a:pt x="5374" y="28441"/>
                      </a:cubicBezTo>
                      <a:cubicBezTo>
                        <a:pt x="17281" y="38633"/>
                        <a:pt x="49570" y="38824"/>
                        <a:pt x="56428" y="22155"/>
                      </a:cubicBezTo>
                      <a:cubicBezTo>
                        <a:pt x="61000" y="11487"/>
                        <a:pt x="48999" y="2152"/>
                        <a:pt x="39379" y="533"/>
                      </a:cubicBezTo>
                      <a:close/>
                    </a:path>
                  </a:pathLst>
                </a:custGeom>
                <a:solidFill>
                  <a:srgbClr val="ECB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1" name="Freeform: Shape 11">
                  <a:extLst>
                    <a:ext uri="{FF2B5EF4-FFF2-40B4-BE49-F238E27FC236}">
                      <a16:creationId xmlns:a16="http://schemas.microsoft.com/office/drawing/2014/main" xmlns="" id="{571F946C-26C7-4A97-81E7-D47FFA12A5A7}"/>
                    </a:ext>
                  </a:extLst>
                </p:cNvPr>
                <p:cNvSpPr/>
                <p:nvPr/>
              </p:nvSpPr>
              <p:spPr>
                <a:xfrm>
                  <a:off x="5902186" y="3065941"/>
                  <a:ext cx="42832" cy="29327"/>
                </a:xfrm>
                <a:custGeom>
                  <a:avLst/>
                  <a:gdLst>
                    <a:gd name="connsiteX0" fmla="*/ 23983 w 42832"/>
                    <a:gd name="connsiteY0" fmla="*/ 60 h 29327"/>
                    <a:gd name="connsiteX1" fmla="*/ 40176 w 42832"/>
                    <a:gd name="connsiteY1" fmla="*/ 4537 h 29327"/>
                    <a:gd name="connsiteX2" fmla="*/ 32651 w 42832"/>
                    <a:gd name="connsiteY2" fmla="*/ 27301 h 29327"/>
                    <a:gd name="connsiteX3" fmla="*/ 76 w 42832"/>
                    <a:gd name="connsiteY3" fmla="*/ 13300 h 29327"/>
                    <a:gd name="connsiteX4" fmla="*/ 23983 w 42832"/>
                    <a:gd name="connsiteY4" fmla="*/ 60 h 2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832" h="29327">
                      <a:moveTo>
                        <a:pt x="23983" y="60"/>
                      </a:moveTo>
                      <a:cubicBezTo>
                        <a:pt x="30936" y="-321"/>
                        <a:pt x="37318" y="1108"/>
                        <a:pt x="40176" y="4537"/>
                      </a:cubicBezTo>
                      <a:cubicBezTo>
                        <a:pt x="46653" y="12252"/>
                        <a:pt x="40176" y="23301"/>
                        <a:pt x="32651" y="27301"/>
                      </a:cubicBezTo>
                      <a:cubicBezTo>
                        <a:pt x="23316" y="32350"/>
                        <a:pt x="-1544" y="28063"/>
                        <a:pt x="76" y="13300"/>
                      </a:cubicBezTo>
                      <a:cubicBezTo>
                        <a:pt x="1028" y="5489"/>
                        <a:pt x="13029" y="631"/>
                        <a:pt x="23983" y="60"/>
                      </a:cubicBezTo>
                      <a:close/>
                    </a:path>
                  </a:pathLst>
                </a:custGeom>
                <a:solidFill>
                  <a:srgbClr val="ECB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62" name="Graphic 1">
                  <a:extLst>
                    <a:ext uri="{FF2B5EF4-FFF2-40B4-BE49-F238E27FC236}">
                      <a16:creationId xmlns:a16="http://schemas.microsoft.com/office/drawing/2014/main" xmlns="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5936166" y="3006657"/>
                  <a:ext cx="212510" cy="35250"/>
                  <a:chOff x="5936166" y="3006657"/>
                  <a:chExt cx="212510" cy="35250"/>
                </a:xfrm>
                <a:solidFill>
                  <a:srgbClr val="141210"/>
                </a:solidFill>
              </p:grpSpPr>
              <p:sp>
                <p:nvSpPr>
                  <p:cNvPr id="367" name="Freeform: Shape 13">
                    <a:extLst>
                      <a:ext uri="{FF2B5EF4-FFF2-40B4-BE49-F238E27FC236}">
                        <a16:creationId xmlns:a16="http://schemas.microsoft.com/office/drawing/2014/main" xmlns="" id="{23986DA7-D997-49D2-831B-776779F40932}"/>
                      </a:ext>
                    </a:extLst>
                  </p:cNvPr>
                  <p:cNvSpPr/>
                  <p:nvPr/>
                </p:nvSpPr>
                <p:spPr>
                  <a:xfrm>
                    <a:off x="5936166" y="3011038"/>
                    <a:ext cx="30964" cy="30868"/>
                  </a:xfrm>
                  <a:custGeom>
                    <a:avLst/>
                    <a:gdLst>
                      <a:gd name="connsiteX0" fmla="*/ 30960 w 30964"/>
                      <a:gd name="connsiteY0" fmla="*/ 15053 h 30868"/>
                      <a:gd name="connsiteX1" fmla="*/ 15911 w 30964"/>
                      <a:gd name="connsiteY1" fmla="*/ 30865 h 30868"/>
                      <a:gd name="connsiteX2" fmla="*/ 4 w 30964"/>
                      <a:gd name="connsiteY2" fmla="*/ 15815 h 30868"/>
                      <a:gd name="connsiteX3" fmla="*/ 15149 w 30964"/>
                      <a:gd name="connsiteY3" fmla="*/ 4 h 30868"/>
                      <a:gd name="connsiteX4" fmla="*/ 30960 w 30964"/>
                      <a:gd name="connsiteY4" fmla="*/ 15053 h 30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4" h="30868">
                        <a:moveTo>
                          <a:pt x="30960" y="15053"/>
                        </a:moveTo>
                        <a:cubicBezTo>
                          <a:pt x="31151" y="23531"/>
                          <a:pt x="24388" y="30674"/>
                          <a:pt x="15911" y="30865"/>
                        </a:cubicBezTo>
                        <a:cubicBezTo>
                          <a:pt x="7338" y="31055"/>
                          <a:pt x="194" y="24293"/>
                          <a:pt x="4" y="15815"/>
                        </a:cubicBezTo>
                        <a:cubicBezTo>
                          <a:pt x="-187" y="7338"/>
                          <a:pt x="6671" y="194"/>
                          <a:pt x="15149" y="4"/>
                        </a:cubicBezTo>
                        <a:cubicBezTo>
                          <a:pt x="23721" y="-187"/>
                          <a:pt x="30770" y="6576"/>
                          <a:pt x="30960" y="15053"/>
                        </a:cubicBezTo>
                        <a:close/>
                      </a:path>
                    </a:pathLst>
                  </a:custGeom>
                  <a:solidFill>
                    <a:srgbClr val="1412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8" name="Freeform: Shape 14">
                    <a:extLst>
                      <a:ext uri="{FF2B5EF4-FFF2-40B4-BE49-F238E27FC236}">
                        <a16:creationId xmlns:a16="http://schemas.microsoft.com/office/drawing/2014/main" xmlns="" id="{104934F1-4E8C-4D8C-AF15-98F3E244D70B}"/>
                      </a:ext>
                    </a:extLst>
                  </p:cNvPr>
                  <p:cNvSpPr/>
                  <p:nvPr/>
                </p:nvSpPr>
                <p:spPr>
                  <a:xfrm>
                    <a:off x="6117808" y="3006657"/>
                    <a:ext cx="30868" cy="30964"/>
                  </a:xfrm>
                  <a:custGeom>
                    <a:avLst/>
                    <a:gdLst>
                      <a:gd name="connsiteX0" fmla="*/ 30865 w 30868"/>
                      <a:gd name="connsiteY0" fmla="*/ 15053 h 30964"/>
                      <a:gd name="connsiteX1" fmla="*/ 15815 w 30868"/>
                      <a:gd name="connsiteY1" fmla="*/ 30960 h 30964"/>
                      <a:gd name="connsiteX2" fmla="*/ 4 w 30868"/>
                      <a:gd name="connsiteY2" fmla="*/ 15911 h 30964"/>
                      <a:gd name="connsiteX3" fmla="*/ 15053 w 30868"/>
                      <a:gd name="connsiteY3" fmla="*/ 4 h 30964"/>
                      <a:gd name="connsiteX4" fmla="*/ 30865 w 30868"/>
                      <a:gd name="connsiteY4" fmla="*/ 15053 h 30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868" h="30964">
                        <a:moveTo>
                          <a:pt x="30865" y="15053"/>
                        </a:moveTo>
                        <a:cubicBezTo>
                          <a:pt x="31055" y="23531"/>
                          <a:pt x="24293" y="30674"/>
                          <a:pt x="15815" y="30960"/>
                        </a:cubicBezTo>
                        <a:cubicBezTo>
                          <a:pt x="7243" y="31151"/>
                          <a:pt x="194" y="24388"/>
                          <a:pt x="4" y="15911"/>
                        </a:cubicBezTo>
                        <a:cubicBezTo>
                          <a:pt x="-187" y="7338"/>
                          <a:pt x="6576" y="290"/>
                          <a:pt x="15053" y="4"/>
                        </a:cubicBezTo>
                        <a:cubicBezTo>
                          <a:pt x="23531" y="-187"/>
                          <a:pt x="30579" y="6576"/>
                          <a:pt x="30865" y="15053"/>
                        </a:cubicBezTo>
                        <a:close/>
                      </a:path>
                    </a:pathLst>
                  </a:custGeom>
                  <a:solidFill>
                    <a:srgbClr val="1412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63" name="Freeform: Shape 15">
                  <a:extLst>
                    <a:ext uri="{FF2B5EF4-FFF2-40B4-BE49-F238E27FC236}">
                      <a16:creationId xmlns:a16="http://schemas.microsoft.com/office/drawing/2014/main" xmlns="" id="{04F12A65-0D93-430F-A2A2-2ADA4C12B4A7}"/>
                    </a:ext>
                  </a:extLst>
                </p:cNvPr>
                <p:cNvSpPr/>
                <p:nvPr/>
              </p:nvSpPr>
              <p:spPr>
                <a:xfrm>
                  <a:off x="5987930" y="3006946"/>
                  <a:ext cx="45108" cy="93612"/>
                </a:xfrm>
                <a:custGeom>
                  <a:avLst/>
                  <a:gdLst>
                    <a:gd name="connsiteX0" fmla="*/ 45109 w 45108"/>
                    <a:gd name="connsiteY0" fmla="*/ 87630 h 93612"/>
                    <a:gd name="connsiteX1" fmla="*/ 29583 w 45108"/>
                    <a:gd name="connsiteY1" fmla="*/ 93059 h 93612"/>
                    <a:gd name="connsiteX2" fmla="*/ 11867 w 45108"/>
                    <a:gd name="connsiteY2" fmla="*/ 91821 h 93612"/>
                    <a:gd name="connsiteX3" fmla="*/ 3008 w 45108"/>
                    <a:gd name="connsiteY3" fmla="*/ 85630 h 93612"/>
                    <a:gd name="connsiteX4" fmla="*/ 1294 w 45108"/>
                    <a:gd name="connsiteY4" fmla="*/ 83153 h 93612"/>
                    <a:gd name="connsiteX5" fmla="*/ 151 w 45108"/>
                    <a:gd name="connsiteY5" fmla="*/ 79153 h 93612"/>
                    <a:gd name="connsiteX6" fmla="*/ 151 w 45108"/>
                    <a:gd name="connsiteY6" fmla="*/ 73533 h 93612"/>
                    <a:gd name="connsiteX7" fmla="*/ 4151 w 45108"/>
                    <a:gd name="connsiteY7" fmla="*/ 57055 h 93612"/>
                    <a:gd name="connsiteX8" fmla="*/ 16629 w 45108"/>
                    <a:gd name="connsiteY8" fmla="*/ 27908 h 93612"/>
                    <a:gd name="connsiteX9" fmla="*/ 31202 w 45108"/>
                    <a:gd name="connsiteY9" fmla="*/ 0 h 93612"/>
                    <a:gd name="connsiteX10" fmla="*/ 27107 w 45108"/>
                    <a:gd name="connsiteY10" fmla="*/ 31909 h 93612"/>
                    <a:gd name="connsiteX11" fmla="*/ 17772 w 45108"/>
                    <a:gd name="connsiteY11" fmla="*/ 61627 h 93612"/>
                    <a:gd name="connsiteX12" fmla="*/ 13581 w 45108"/>
                    <a:gd name="connsiteY12" fmla="*/ 75438 h 93612"/>
                    <a:gd name="connsiteX13" fmla="*/ 13200 w 45108"/>
                    <a:gd name="connsiteY13" fmla="*/ 77629 h 93612"/>
                    <a:gd name="connsiteX14" fmla="*/ 12819 w 45108"/>
                    <a:gd name="connsiteY14" fmla="*/ 77438 h 93612"/>
                    <a:gd name="connsiteX15" fmla="*/ 13200 w 45108"/>
                    <a:gd name="connsiteY15" fmla="*/ 78296 h 93612"/>
                    <a:gd name="connsiteX16" fmla="*/ 16534 w 45108"/>
                    <a:gd name="connsiteY16" fmla="*/ 81725 h 93612"/>
                    <a:gd name="connsiteX17" fmla="*/ 45109 w 45108"/>
                    <a:gd name="connsiteY17" fmla="*/ 87630 h 93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5108" h="93612">
                      <a:moveTo>
                        <a:pt x="45109" y="87630"/>
                      </a:moveTo>
                      <a:cubicBezTo>
                        <a:pt x="40346" y="90392"/>
                        <a:pt x="35108" y="92012"/>
                        <a:pt x="29583" y="93059"/>
                      </a:cubicBezTo>
                      <a:cubicBezTo>
                        <a:pt x="24059" y="93821"/>
                        <a:pt x="18153" y="94107"/>
                        <a:pt x="11867" y="91821"/>
                      </a:cubicBezTo>
                      <a:cubicBezTo>
                        <a:pt x="8723" y="90678"/>
                        <a:pt x="5485" y="88678"/>
                        <a:pt x="3008" y="85630"/>
                      </a:cubicBezTo>
                      <a:lnTo>
                        <a:pt x="1294" y="83153"/>
                      </a:lnTo>
                      <a:cubicBezTo>
                        <a:pt x="818" y="81915"/>
                        <a:pt x="341" y="80486"/>
                        <a:pt x="151" y="79153"/>
                      </a:cubicBezTo>
                      <a:cubicBezTo>
                        <a:pt x="-135" y="76772"/>
                        <a:pt x="56" y="75343"/>
                        <a:pt x="151" y="73533"/>
                      </a:cubicBezTo>
                      <a:cubicBezTo>
                        <a:pt x="913" y="67342"/>
                        <a:pt x="2532" y="62294"/>
                        <a:pt x="4151" y="57055"/>
                      </a:cubicBezTo>
                      <a:cubicBezTo>
                        <a:pt x="7580" y="46863"/>
                        <a:pt x="11867" y="37243"/>
                        <a:pt x="16629" y="27908"/>
                      </a:cubicBezTo>
                      <a:cubicBezTo>
                        <a:pt x="21106" y="18383"/>
                        <a:pt x="26916" y="9716"/>
                        <a:pt x="31202" y="0"/>
                      </a:cubicBezTo>
                      <a:cubicBezTo>
                        <a:pt x="32726" y="11049"/>
                        <a:pt x="29583" y="21717"/>
                        <a:pt x="27107" y="31909"/>
                      </a:cubicBezTo>
                      <a:cubicBezTo>
                        <a:pt x="24440" y="42101"/>
                        <a:pt x="21011" y="52007"/>
                        <a:pt x="17772" y="61627"/>
                      </a:cubicBezTo>
                      <a:cubicBezTo>
                        <a:pt x="16248" y="66389"/>
                        <a:pt x="14534" y="71342"/>
                        <a:pt x="13581" y="75438"/>
                      </a:cubicBezTo>
                      <a:lnTo>
                        <a:pt x="13200" y="77629"/>
                      </a:lnTo>
                      <a:cubicBezTo>
                        <a:pt x="13200" y="77534"/>
                        <a:pt x="13010" y="77343"/>
                        <a:pt x="12819" y="77438"/>
                      </a:cubicBezTo>
                      <a:cubicBezTo>
                        <a:pt x="13010" y="77724"/>
                        <a:pt x="13105" y="78010"/>
                        <a:pt x="13200" y="78296"/>
                      </a:cubicBezTo>
                      <a:cubicBezTo>
                        <a:pt x="13867" y="79439"/>
                        <a:pt x="14915" y="80677"/>
                        <a:pt x="16534" y="81725"/>
                      </a:cubicBezTo>
                      <a:cubicBezTo>
                        <a:pt x="23582" y="86011"/>
                        <a:pt x="34536" y="87154"/>
                        <a:pt x="45109" y="87630"/>
                      </a:cubicBezTo>
                      <a:close/>
                    </a:path>
                  </a:pathLst>
                </a:custGeom>
                <a:solidFill>
                  <a:srgbClr val="E8A0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64" name="Graphic 1">
                  <a:extLst>
                    <a:ext uri="{FF2B5EF4-FFF2-40B4-BE49-F238E27FC236}">
                      <a16:creationId xmlns:a16="http://schemas.microsoft.com/office/drawing/2014/main" xmlns="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6000559" y="3135439"/>
                  <a:ext cx="103631" cy="34147"/>
                  <a:chOff x="6000559" y="3135439"/>
                  <a:chExt cx="103631" cy="34147"/>
                </a:xfrm>
              </p:grpSpPr>
              <p:sp>
                <p:nvSpPr>
                  <p:cNvPr id="365" name="Freeform: Shape 17">
                    <a:extLst>
                      <a:ext uri="{FF2B5EF4-FFF2-40B4-BE49-F238E27FC236}">
                        <a16:creationId xmlns:a16="http://schemas.microsoft.com/office/drawing/2014/main" xmlns="" id="{329B21AA-F249-4D2C-BE43-B546BAC5F722}"/>
                      </a:ext>
                    </a:extLst>
                  </p:cNvPr>
                  <p:cNvSpPr/>
                  <p:nvPr/>
                </p:nvSpPr>
                <p:spPr>
                  <a:xfrm>
                    <a:off x="6000559" y="3138391"/>
                    <a:ext cx="37528" cy="20002"/>
                  </a:xfrm>
                  <a:custGeom>
                    <a:avLst/>
                    <a:gdLst>
                      <a:gd name="connsiteX0" fmla="*/ 37528 w 37528"/>
                      <a:gd name="connsiteY0" fmla="*/ 0 h 20002"/>
                      <a:gd name="connsiteX1" fmla="*/ 0 w 37528"/>
                      <a:gd name="connsiteY1" fmla="*/ 1715 h 20002"/>
                      <a:gd name="connsiteX2" fmla="*/ 1810 w 37528"/>
                      <a:gd name="connsiteY2" fmla="*/ 6763 h 20002"/>
                      <a:gd name="connsiteX3" fmla="*/ 4763 w 37528"/>
                      <a:gd name="connsiteY3" fmla="*/ 12287 h 20002"/>
                      <a:gd name="connsiteX4" fmla="*/ 10192 w 37528"/>
                      <a:gd name="connsiteY4" fmla="*/ 18669 h 20002"/>
                      <a:gd name="connsiteX5" fmla="*/ 11716 w 37528"/>
                      <a:gd name="connsiteY5" fmla="*/ 20002 h 20002"/>
                      <a:gd name="connsiteX6" fmla="*/ 37528 w 37528"/>
                      <a:gd name="connsiteY6" fmla="*/ 0 h 20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528" h="20002">
                        <a:moveTo>
                          <a:pt x="37528" y="0"/>
                        </a:moveTo>
                        <a:lnTo>
                          <a:pt x="0" y="1715"/>
                        </a:lnTo>
                        <a:cubicBezTo>
                          <a:pt x="0" y="1715"/>
                          <a:pt x="476" y="3524"/>
                          <a:pt x="1810" y="6763"/>
                        </a:cubicBezTo>
                        <a:cubicBezTo>
                          <a:pt x="2476" y="8382"/>
                          <a:pt x="3334" y="10382"/>
                          <a:pt x="4763" y="12287"/>
                        </a:cubicBezTo>
                        <a:cubicBezTo>
                          <a:pt x="6191" y="14383"/>
                          <a:pt x="7715" y="16669"/>
                          <a:pt x="10192" y="18669"/>
                        </a:cubicBezTo>
                        <a:cubicBezTo>
                          <a:pt x="10668" y="19145"/>
                          <a:pt x="11240" y="19526"/>
                          <a:pt x="11716" y="20002"/>
                        </a:cubicBezTo>
                        <a:cubicBezTo>
                          <a:pt x="19240" y="11525"/>
                          <a:pt x="28099" y="5144"/>
                          <a:pt x="37528" y="0"/>
                        </a:cubicBezTo>
                        <a:close/>
                      </a:path>
                    </a:pathLst>
                  </a:custGeom>
                  <a:solidFill>
                    <a:srgbClr val="A64A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6" name="Freeform: Shape 18">
                    <a:extLst>
                      <a:ext uri="{FF2B5EF4-FFF2-40B4-BE49-F238E27FC236}">
                        <a16:creationId xmlns:a16="http://schemas.microsoft.com/office/drawing/2014/main" xmlns="" id="{95C039B9-4983-4B6C-ADC8-23CE6F485FC1}"/>
                      </a:ext>
                    </a:extLst>
                  </p:cNvPr>
                  <p:cNvSpPr/>
                  <p:nvPr/>
                </p:nvSpPr>
                <p:spPr>
                  <a:xfrm>
                    <a:off x="6012275" y="3135439"/>
                    <a:ext cx="91916" cy="34147"/>
                  </a:xfrm>
                  <a:custGeom>
                    <a:avLst/>
                    <a:gdLst>
                      <a:gd name="connsiteX0" fmla="*/ 0 w 91916"/>
                      <a:gd name="connsiteY0" fmla="*/ 23050 h 34147"/>
                      <a:gd name="connsiteX1" fmla="*/ 16954 w 91916"/>
                      <a:gd name="connsiteY1" fmla="*/ 32099 h 34147"/>
                      <a:gd name="connsiteX2" fmla="*/ 28766 w 91916"/>
                      <a:gd name="connsiteY2" fmla="*/ 34004 h 34147"/>
                      <a:gd name="connsiteX3" fmla="*/ 40958 w 91916"/>
                      <a:gd name="connsiteY3" fmla="*/ 33719 h 34147"/>
                      <a:gd name="connsiteX4" fmla="*/ 52769 w 91916"/>
                      <a:gd name="connsiteY4" fmla="*/ 30956 h 34147"/>
                      <a:gd name="connsiteX5" fmla="*/ 63437 w 91916"/>
                      <a:gd name="connsiteY5" fmla="*/ 26765 h 34147"/>
                      <a:gd name="connsiteX6" fmla="*/ 80105 w 91916"/>
                      <a:gd name="connsiteY6" fmla="*/ 15431 h 34147"/>
                      <a:gd name="connsiteX7" fmla="*/ 89344 w 91916"/>
                      <a:gd name="connsiteY7" fmla="*/ 4667 h 34147"/>
                      <a:gd name="connsiteX8" fmla="*/ 91916 w 91916"/>
                      <a:gd name="connsiteY8" fmla="*/ 0 h 34147"/>
                      <a:gd name="connsiteX9" fmla="*/ 25813 w 91916"/>
                      <a:gd name="connsiteY9" fmla="*/ 3048 h 34147"/>
                      <a:gd name="connsiteX10" fmla="*/ 0 w 91916"/>
                      <a:gd name="connsiteY10" fmla="*/ 23050 h 34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916" h="34147">
                        <a:moveTo>
                          <a:pt x="0" y="23050"/>
                        </a:moveTo>
                        <a:cubicBezTo>
                          <a:pt x="4286" y="26956"/>
                          <a:pt x="10192" y="30004"/>
                          <a:pt x="16954" y="32099"/>
                        </a:cubicBezTo>
                        <a:cubicBezTo>
                          <a:pt x="20669" y="32956"/>
                          <a:pt x="24670" y="34100"/>
                          <a:pt x="28766" y="34004"/>
                        </a:cubicBezTo>
                        <a:cubicBezTo>
                          <a:pt x="32861" y="34385"/>
                          <a:pt x="36957" y="33909"/>
                          <a:pt x="40958" y="33719"/>
                        </a:cubicBezTo>
                        <a:cubicBezTo>
                          <a:pt x="44958" y="32956"/>
                          <a:pt x="48958" y="32194"/>
                          <a:pt x="52769" y="30956"/>
                        </a:cubicBezTo>
                        <a:cubicBezTo>
                          <a:pt x="56579" y="30099"/>
                          <a:pt x="60008" y="28099"/>
                          <a:pt x="63437" y="26765"/>
                        </a:cubicBezTo>
                        <a:cubicBezTo>
                          <a:pt x="70104" y="23336"/>
                          <a:pt x="75914" y="19526"/>
                          <a:pt x="80105" y="15431"/>
                        </a:cubicBezTo>
                        <a:cubicBezTo>
                          <a:pt x="84487" y="11525"/>
                          <a:pt x="87630" y="7239"/>
                          <a:pt x="89344" y="4667"/>
                        </a:cubicBezTo>
                        <a:cubicBezTo>
                          <a:pt x="91154" y="1810"/>
                          <a:pt x="91916" y="0"/>
                          <a:pt x="91916" y="0"/>
                        </a:cubicBezTo>
                        <a:lnTo>
                          <a:pt x="25813" y="3048"/>
                        </a:lnTo>
                        <a:cubicBezTo>
                          <a:pt x="16383" y="8096"/>
                          <a:pt x="7525" y="14478"/>
                          <a:pt x="0" y="23050"/>
                        </a:cubicBezTo>
                        <a:close/>
                      </a:path>
                    </a:pathLst>
                  </a:custGeom>
                  <a:solidFill>
                    <a:srgbClr val="E6979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357" name="Freeform: Shape 19">
                <a:extLst>
                  <a:ext uri="{FF2B5EF4-FFF2-40B4-BE49-F238E27FC236}">
                    <a16:creationId xmlns:a16="http://schemas.microsoft.com/office/drawing/2014/main" xmlns="" id="{2FA7029C-B90B-4075-B8B8-E50173A58121}"/>
                  </a:ext>
                </a:extLst>
              </p:cNvPr>
              <p:cNvSpPr/>
              <p:nvPr/>
            </p:nvSpPr>
            <p:spPr>
              <a:xfrm>
                <a:off x="5856982" y="2666971"/>
                <a:ext cx="467209" cy="335879"/>
              </a:xfrm>
              <a:custGeom>
                <a:avLst/>
                <a:gdLst>
                  <a:gd name="connsiteX0" fmla="*/ 427613 w 467209"/>
                  <a:gd name="connsiteY0" fmla="*/ 335879 h 335879"/>
                  <a:gd name="connsiteX1" fmla="*/ 278547 w 467209"/>
                  <a:gd name="connsiteY1" fmla="*/ 96135 h 335879"/>
                  <a:gd name="connsiteX2" fmla="*/ 175105 w 467209"/>
                  <a:gd name="connsiteY2" fmla="*/ 170240 h 335879"/>
                  <a:gd name="connsiteX3" fmla="*/ 62996 w 467209"/>
                  <a:gd name="connsiteY3" fmla="*/ 199577 h 335879"/>
                  <a:gd name="connsiteX4" fmla="*/ 12990 w 467209"/>
                  <a:gd name="connsiteY4" fmla="*/ 201291 h 335879"/>
                  <a:gd name="connsiteX5" fmla="*/ 11275 w 467209"/>
                  <a:gd name="connsiteY5" fmla="*/ 140903 h 335879"/>
                  <a:gd name="connsiteX6" fmla="*/ 121575 w 467209"/>
                  <a:gd name="connsiteY6" fmla="*/ 21935 h 335879"/>
                  <a:gd name="connsiteX7" fmla="*/ 399133 w 467209"/>
                  <a:gd name="connsiteY7" fmla="*/ 47843 h 335879"/>
                  <a:gd name="connsiteX8" fmla="*/ 462951 w 467209"/>
                  <a:gd name="connsiteY8" fmla="*/ 180622 h 335879"/>
                  <a:gd name="connsiteX9" fmla="*/ 459522 w 467209"/>
                  <a:gd name="connsiteY9" fmla="*/ 285778 h 335879"/>
                  <a:gd name="connsiteX10" fmla="*/ 427613 w 467209"/>
                  <a:gd name="connsiteY10" fmla="*/ 335879 h 335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209" h="335879">
                    <a:moveTo>
                      <a:pt x="427613" y="335879"/>
                    </a:moveTo>
                    <a:cubicBezTo>
                      <a:pt x="342078" y="308733"/>
                      <a:pt x="292358" y="190909"/>
                      <a:pt x="278547" y="96135"/>
                    </a:cubicBezTo>
                    <a:cubicBezTo>
                      <a:pt x="273403" y="132330"/>
                      <a:pt x="206157" y="158238"/>
                      <a:pt x="175105" y="170240"/>
                    </a:cubicBezTo>
                    <a:cubicBezTo>
                      <a:pt x="138910" y="182336"/>
                      <a:pt x="101001" y="194338"/>
                      <a:pt x="62996" y="199577"/>
                    </a:cubicBezTo>
                    <a:cubicBezTo>
                      <a:pt x="50899" y="201291"/>
                      <a:pt x="25086" y="206435"/>
                      <a:pt x="12990" y="201291"/>
                    </a:cubicBezTo>
                    <a:cubicBezTo>
                      <a:pt x="-11109" y="189194"/>
                      <a:pt x="4417" y="158143"/>
                      <a:pt x="11275" y="140903"/>
                    </a:cubicBezTo>
                    <a:cubicBezTo>
                      <a:pt x="37183" y="84038"/>
                      <a:pt x="66425" y="47843"/>
                      <a:pt x="121575" y="21935"/>
                    </a:cubicBezTo>
                    <a:cubicBezTo>
                      <a:pt x="202632" y="-14260"/>
                      <a:pt x="326743" y="-5687"/>
                      <a:pt x="399133" y="47843"/>
                    </a:cubicBezTo>
                    <a:cubicBezTo>
                      <a:pt x="442281" y="77180"/>
                      <a:pt x="459522" y="130616"/>
                      <a:pt x="462951" y="180622"/>
                    </a:cubicBezTo>
                    <a:cubicBezTo>
                      <a:pt x="464665" y="211673"/>
                      <a:pt x="473333" y="256441"/>
                      <a:pt x="459522" y="285778"/>
                    </a:cubicBezTo>
                    <a:lnTo>
                      <a:pt x="427613" y="335879"/>
                    </a:lnTo>
                    <a:close/>
                  </a:path>
                </a:pathLst>
              </a:custGeom>
              <a:solidFill>
                <a:srgbClr val="66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4" name="Graphic 1">
              <a:extLst>
                <a:ext uri="{FF2B5EF4-FFF2-40B4-BE49-F238E27FC236}">
                  <a16:creationId xmlns:a16="http://schemas.microsoft.com/office/drawing/2014/main" xmlns="" id="{374AE7DC-1362-4534-A67A-8C91A287F1EE}"/>
                </a:ext>
              </a:extLst>
            </p:cNvPr>
            <p:cNvGrpSpPr/>
            <p:nvPr/>
          </p:nvGrpSpPr>
          <p:grpSpPr>
            <a:xfrm>
              <a:off x="5836920" y="3664283"/>
              <a:ext cx="538829" cy="518269"/>
              <a:chOff x="5836920" y="3664283"/>
              <a:chExt cx="538829" cy="518269"/>
            </a:xfrm>
          </p:grpSpPr>
          <p:sp>
            <p:nvSpPr>
              <p:cNvPr id="346" name="Freeform: Shape 21">
                <a:extLst>
                  <a:ext uri="{FF2B5EF4-FFF2-40B4-BE49-F238E27FC236}">
                    <a16:creationId xmlns:a16="http://schemas.microsoft.com/office/drawing/2014/main" xmlns="" id="{86F51432-3465-4D9C-A55F-A259E5DF5319}"/>
                  </a:ext>
                </a:extLst>
              </p:cNvPr>
              <p:cNvSpPr/>
              <p:nvPr/>
            </p:nvSpPr>
            <p:spPr>
              <a:xfrm>
                <a:off x="5908714" y="3664283"/>
                <a:ext cx="400359" cy="418035"/>
              </a:xfrm>
              <a:custGeom>
                <a:avLst/>
                <a:gdLst>
                  <a:gd name="connsiteX0" fmla="*/ 30694 w 400359"/>
                  <a:gd name="connsiteY0" fmla="*/ 364 h 418035"/>
                  <a:gd name="connsiteX1" fmla="*/ 33266 w 400359"/>
                  <a:gd name="connsiteY1" fmla="*/ 140953 h 418035"/>
                  <a:gd name="connsiteX2" fmla="*/ 2119 w 400359"/>
                  <a:gd name="connsiteY2" fmla="*/ 289924 h 418035"/>
                  <a:gd name="connsiteX3" fmla="*/ 136612 w 400359"/>
                  <a:gd name="connsiteY3" fmla="*/ 418035 h 418035"/>
                  <a:gd name="connsiteX4" fmla="*/ 331303 w 400359"/>
                  <a:gd name="connsiteY4" fmla="*/ 363838 h 418035"/>
                  <a:gd name="connsiteX5" fmla="*/ 400359 w 400359"/>
                  <a:gd name="connsiteY5" fmla="*/ 259539 h 418035"/>
                  <a:gd name="connsiteX6" fmla="*/ 382738 w 400359"/>
                  <a:gd name="connsiteY6" fmla="*/ 190769 h 418035"/>
                  <a:gd name="connsiteX7" fmla="*/ 385405 w 400359"/>
                  <a:gd name="connsiteY7" fmla="*/ 157527 h 418035"/>
                  <a:gd name="connsiteX8" fmla="*/ 389215 w 400359"/>
                  <a:gd name="connsiteY8" fmla="*/ 37416 h 418035"/>
                  <a:gd name="connsiteX9" fmla="*/ 30694 w 400359"/>
                  <a:gd name="connsiteY9" fmla="*/ 364 h 41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359" h="418035">
                    <a:moveTo>
                      <a:pt x="30694" y="364"/>
                    </a:moveTo>
                    <a:lnTo>
                      <a:pt x="33266" y="140953"/>
                    </a:lnTo>
                    <a:cubicBezTo>
                      <a:pt x="33266" y="140953"/>
                      <a:pt x="22979" y="228488"/>
                      <a:pt x="2119" y="289924"/>
                    </a:cubicBezTo>
                    <a:cubicBezTo>
                      <a:pt x="-18741" y="351265"/>
                      <a:pt x="120896" y="417845"/>
                      <a:pt x="136612" y="418035"/>
                    </a:cubicBezTo>
                    <a:cubicBezTo>
                      <a:pt x="152328" y="418226"/>
                      <a:pt x="331303" y="363838"/>
                      <a:pt x="331303" y="363838"/>
                    </a:cubicBezTo>
                    <a:lnTo>
                      <a:pt x="400359" y="259539"/>
                    </a:lnTo>
                    <a:lnTo>
                      <a:pt x="382738" y="190769"/>
                    </a:lnTo>
                    <a:lnTo>
                      <a:pt x="385405" y="157527"/>
                    </a:lnTo>
                    <a:cubicBezTo>
                      <a:pt x="385405" y="157527"/>
                      <a:pt x="401121" y="81231"/>
                      <a:pt x="389215" y="37416"/>
                    </a:cubicBezTo>
                    <a:cubicBezTo>
                      <a:pt x="377214" y="-6303"/>
                      <a:pt x="30694" y="364"/>
                      <a:pt x="30694" y="364"/>
                    </a:cubicBezTo>
                    <a:close/>
                  </a:path>
                </a:pathLst>
              </a:custGeom>
              <a:solidFill>
                <a:srgbClr val="F9DB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7" name="Graphic 1">
                <a:extLst>
                  <a:ext uri="{FF2B5EF4-FFF2-40B4-BE49-F238E27FC236}">
                    <a16:creationId xmlns:a16="http://schemas.microsoft.com/office/drawing/2014/main" xmlns="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836920" y="3805999"/>
                <a:ext cx="538829" cy="376554"/>
                <a:chOff x="5836920" y="3805999"/>
                <a:chExt cx="538829" cy="376554"/>
              </a:xfrm>
            </p:grpSpPr>
            <p:sp>
              <p:nvSpPr>
                <p:cNvPr id="348" name="Freeform: Shape 23">
                  <a:extLst>
                    <a:ext uri="{FF2B5EF4-FFF2-40B4-BE49-F238E27FC236}">
                      <a16:creationId xmlns:a16="http://schemas.microsoft.com/office/drawing/2014/main" xmlns="" id="{ED7B3226-5A6B-47DD-B22E-D32243C3C2DE}"/>
                    </a:ext>
                  </a:extLst>
                </p:cNvPr>
                <p:cNvSpPr/>
                <p:nvPr/>
              </p:nvSpPr>
              <p:spPr>
                <a:xfrm>
                  <a:off x="5836920" y="3805999"/>
                  <a:ext cx="538829" cy="376554"/>
                </a:xfrm>
                <a:custGeom>
                  <a:avLst/>
                  <a:gdLst>
                    <a:gd name="connsiteX0" fmla="*/ 538829 w 538829"/>
                    <a:gd name="connsiteY0" fmla="*/ 355378 h 376554"/>
                    <a:gd name="connsiteX1" fmla="*/ 537115 w 538829"/>
                    <a:gd name="connsiteY1" fmla="*/ 305086 h 376554"/>
                    <a:gd name="connsiteX2" fmla="*/ 474059 w 538829"/>
                    <a:gd name="connsiteY2" fmla="*/ 49816 h 376554"/>
                    <a:gd name="connsiteX3" fmla="*/ 460724 w 538829"/>
                    <a:gd name="connsiteY3" fmla="*/ 17717 h 376554"/>
                    <a:gd name="connsiteX4" fmla="*/ 106775 w 538829"/>
                    <a:gd name="connsiteY4" fmla="*/ 0 h 376554"/>
                    <a:gd name="connsiteX5" fmla="*/ 83915 w 538829"/>
                    <a:gd name="connsiteY5" fmla="*/ 35338 h 376554"/>
                    <a:gd name="connsiteX6" fmla="*/ 1048 w 538829"/>
                    <a:gd name="connsiteY6" fmla="*/ 304133 h 376554"/>
                    <a:gd name="connsiteX7" fmla="*/ 0 w 538829"/>
                    <a:gd name="connsiteY7" fmla="*/ 336899 h 376554"/>
                    <a:gd name="connsiteX8" fmla="*/ 538829 w 538829"/>
                    <a:gd name="connsiteY8" fmla="*/ 355378 h 376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829" h="376554">
                      <a:moveTo>
                        <a:pt x="538829" y="355378"/>
                      </a:moveTo>
                      <a:cubicBezTo>
                        <a:pt x="538829" y="335947"/>
                        <a:pt x="538258" y="318992"/>
                        <a:pt x="537115" y="305086"/>
                      </a:cubicBezTo>
                      <a:cubicBezTo>
                        <a:pt x="522732" y="133636"/>
                        <a:pt x="485965" y="67246"/>
                        <a:pt x="474059" y="49816"/>
                      </a:cubicBezTo>
                      <a:cubicBezTo>
                        <a:pt x="472249" y="41053"/>
                        <a:pt x="468344" y="26479"/>
                        <a:pt x="460724" y="17717"/>
                      </a:cubicBezTo>
                      <a:cubicBezTo>
                        <a:pt x="228600" y="61150"/>
                        <a:pt x="143256" y="17526"/>
                        <a:pt x="106775" y="0"/>
                      </a:cubicBezTo>
                      <a:cubicBezTo>
                        <a:pt x="97155" y="15050"/>
                        <a:pt x="87630" y="25051"/>
                        <a:pt x="83915" y="35338"/>
                      </a:cubicBezTo>
                      <a:cubicBezTo>
                        <a:pt x="83915" y="35338"/>
                        <a:pt x="7525" y="195167"/>
                        <a:pt x="1048" y="304133"/>
                      </a:cubicBezTo>
                      <a:cubicBezTo>
                        <a:pt x="476" y="313754"/>
                        <a:pt x="95" y="324707"/>
                        <a:pt x="0" y="336899"/>
                      </a:cubicBezTo>
                      <a:cubicBezTo>
                        <a:pt x="93250" y="358235"/>
                        <a:pt x="332803" y="403098"/>
                        <a:pt x="538829" y="355378"/>
                      </a:cubicBezTo>
                      <a:close/>
                    </a:path>
                  </a:pathLst>
                </a:custGeom>
                <a:solidFill>
                  <a:srgbClr val="8A25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9" name="Freeform: Shape 24">
                  <a:extLst>
                    <a:ext uri="{FF2B5EF4-FFF2-40B4-BE49-F238E27FC236}">
                      <a16:creationId xmlns:a16="http://schemas.microsoft.com/office/drawing/2014/main" xmlns="" id="{27475B18-DF91-4126-94DB-D90E434552A1}"/>
                    </a:ext>
                  </a:extLst>
                </p:cNvPr>
                <p:cNvSpPr/>
                <p:nvPr/>
              </p:nvSpPr>
              <p:spPr>
                <a:xfrm>
                  <a:off x="5933122" y="3832764"/>
                  <a:ext cx="377856" cy="46421"/>
                </a:xfrm>
                <a:custGeom>
                  <a:avLst/>
                  <a:gdLst>
                    <a:gd name="connsiteX0" fmla="*/ 0 w 377856"/>
                    <a:gd name="connsiteY0" fmla="*/ 0 h 46421"/>
                    <a:gd name="connsiteX1" fmla="*/ 92488 w 377856"/>
                    <a:gd name="connsiteY1" fmla="*/ 23336 h 46421"/>
                    <a:gd name="connsiteX2" fmla="*/ 186976 w 377856"/>
                    <a:gd name="connsiteY2" fmla="*/ 31909 h 46421"/>
                    <a:gd name="connsiteX3" fmla="*/ 377857 w 377856"/>
                    <a:gd name="connsiteY3" fmla="*/ 23050 h 46421"/>
                    <a:gd name="connsiteX4" fmla="*/ 186595 w 377856"/>
                    <a:gd name="connsiteY4" fmla="*/ 46196 h 46421"/>
                    <a:gd name="connsiteX5" fmla="*/ 90392 w 377856"/>
                    <a:gd name="connsiteY5" fmla="*/ 34195 h 46421"/>
                    <a:gd name="connsiteX6" fmla="*/ 0 w 377856"/>
                    <a:gd name="connsiteY6" fmla="*/ 0 h 46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856" h="46421">
                      <a:moveTo>
                        <a:pt x="0" y="0"/>
                      </a:moveTo>
                      <a:cubicBezTo>
                        <a:pt x="30290" y="10858"/>
                        <a:pt x="61246" y="18097"/>
                        <a:pt x="92488" y="23336"/>
                      </a:cubicBezTo>
                      <a:cubicBezTo>
                        <a:pt x="123730" y="28289"/>
                        <a:pt x="155353" y="31051"/>
                        <a:pt x="186976" y="31909"/>
                      </a:cubicBezTo>
                      <a:cubicBezTo>
                        <a:pt x="250412" y="34004"/>
                        <a:pt x="313849" y="28766"/>
                        <a:pt x="377857" y="23050"/>
                      </a:cubicBezTo>
                      <a:cubicBezTo>
                        <a:pt x="315849" y="39815"/>
                        <a:pt x="251269" y="47911"/>
                        <a:pt x="186595" y="46196"/>
                      </a:cubicBezTo>
                      <a:cubicBezTo>
                        <a:pt x="154305" y="45053"/>
                        <a:pt x="121920" y="41624"/>
                        <a:pt x="90392" y="34195"/>
                      </a:cubicBezTo>
                      <a:cubicBezTo>
                        <a:pt x="58769" y="27051"/>
                        <a:pt x="28003" y="15812"/>
                        <a:pt x="0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0" name="Freeform: Shape 25">
                  <a:extLst>
                    <a:ext uri="{FF2B5EF4-FFF2-40B4-BE49-F238E27FC236}">
                      <a16:creationId xmlns:a16="http://schemas.microsoft.com/office/drawing/2014/main" xmlns="" id="{A38B0152-CC9B-4736-8AE2-ACD2DC90BF61}"/>
                    </a:ext>
                  </a:extLst>
                </p:cNvPr>
                <p:cNvSpPr/>
                <p:nvPr/>
              </p:nvSpPr>
              <p:spPr>
                <a:xfrm>
                  <a:off x="6059948" y="3872864"/>
                  <a:ext cx="43957" cy="241934"/>
                </a:xfrm>
                <a:custGeom>
                  <a:avLst/>
                  <a:gdLst>
                    <a:gd name="connsiteX0" fmla="*/ 11953 w 43957"/>
                    <a:gd name="connsiteY0" fmla="*/ 0 h 241934"/>
                    <a:gd name="connsiteX1" fmla="*/ 14144 w 43957"/>
                    <a:gd name="connsiteY1" fmla="*/ 62865 h 241934"/>
                    <a:gd name="connsiteX2" fmla="*/ 14430 w 43957"/>
                    <a:gd name="connsiteY2" fmla="*/ 124968 h 241934"/>
                    <a:gd name="connsiteX3" fmla="*/ 20621 w 43957"/>
                    <a:gd name="connsiteY3" fmla="*/ 185738 h 241934"/>
                    <a:gd name="connsiteX4" fmla="*/ 43957 w 43957"/>
                    <a:gd name="connsiteY4" fmla="*/ 241935 h 241934"/>
                    <a:gd name="connsiteX5" fmla="*/ 9763 w 43957"/>
                    <a:gd name="connsiteY5" fmla="*/ 188500 h 241934"/>
                    <a:gd name="connsiteX6" fmla="*/ 142 w 43957"/>
                    <a:gd name="connsiteY6" fmla="*/ 125349 h 241934"/>
                    <a:gd name="connsiteX7" fmla="*/ 11953 w 43957"/>
                    <a:gd name="connsiteY7" fmla="*/ 0 h 24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957" h="241934">
                      <a:moveTo>
                        <a:pt x="11953" y="0"/>
                      </a:moveTo>
                      <a:cubicBezTo>
                        <a:pt x="14239" y="20955"/>
                        <a:pt x="14144" y="42005"/>
                        <a:pt x="14144" y="62865"/>
                      </a:cubicBezTo>
                      <a:cubicBezTo>
                        <a:pt x="14144" y="83725"/>
                        <a:pt x="13668" y="104394"/>
                        <a:pt x="14430" y="124968"/>
                      </a:cubicBezTo>
                      <a:cubicBezTo>
                        <a:pt x="15001" y="145447"/>
                        <a:pt x="16621" y="165830"/>
                        <a:pt x="20621" y="185738"/>
                      </a:cubicBezTo>
                      <a:cubicBezTo>
                        <a:pt x="24717" y="205549"/>
                        <a:pt x="31480" y="224885"/>
                        <a:pt x="43957" y="241935"/>
                      </a:cubicBezTo>
                      <a:cubicBezTo>
                        <a:pt x="27098" y="228981"/>
                        <a:pt x="16144" y="208978"/>
                        <a:pt x="9763" y="188500"/>
                      </a:cubicBezTo>
                      <a:cubicBezTo>
                        <a:pt x="3286" y="167926"/>
                        <a:pt x="904" y="146494"/>
                        <a:pt x="142" y="125349"/>
                      </a:cubicBezTo>
                      <a:cubicBezTo>
                        <a:pt x="-1001" y="82867"/>
                        <a:pt x="4905" y="41434"/>
                        <a:pt x="11953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1" name="Freeform: Shape 26">
                  <a:extLst>
                    <a:ext uri="{FF2B5EF4-FFF2-40B4-BE49-F238E27FC236}">
                      <a16:creationId xmlns:a16="http://schemas.microsoft.com/office/drawing/2014/main" xmlns="" id="{9475A6E9-0988-4C93-9EF7-E0A9B3092A32}"/>
                    </a:ext>
                  </a:extLst>
                </p:cNvPr>
                <p:cNvSpPr/>
                <p:nvPr/>
              </p:nvSpPr>
              <p:spPr>
                <a:xfrm>
                  <a:off x="6091191" y="3878674"/>
                  <a:ext cx="15000" cy="210216"/>
                </a:xfrm>
                <a:custGeom>
                  <a:avLst/>
                  <a:gdLst>
                    <a:gd name="connsiteX0" fmla="*/ 1284 w 15000"/>
                    <a:gd name="connsiteY0" fmla="*/ 0 h 210216"/>
                    <a:gd name="connsiteX1" fmla="*/ 11190 w 15000"/>
                    <a:gd name="connsiteY1" fmla="*/ 52197 h 210216"/>
                    <a:gd name="connsiteX2" fmla="*/ 14619 w 15000"/>
                    <a:gd name="connsiteY2" fmla="*/ 104870 h 210216"/>
                    <a:gd name="connsiteX3" fmla="*/ 14905 w 15000"/>
                    <a:gd name="connsiteY3" fmla="*/ 157448 h 210216"/>
                    <a:gd name="connsiteX4" fmla="*/ 13572 w 15000"/>
                    <a:gd name="connsiteY4" fmla="*/ 210217 h 210216"/>
                    <a:gd name="connsiteX5" fmla="*/ 3761 w 15000"/>
                    <a:gd name="connsiteY5" fmla="*/ 158020 h 210216"/>
                    <a:gd name="connsiteX6" fmla="*/ 332 w 15000"/>
                    <a:gd name="connsiteY6" fmla="*/ 105346 h 210216"/>
                    <a:gd name="connsiteX7" fmla="*/ 141 w 15000"/>
                    <a:gd name="connsiteY7" fmla="*/ 52768 h 210216"/>
                    <a:gd name="connsiteX8" fmla="*/ 1284 w 15000"/>
                    <a:gd name="connsiteY8" fmla="*/ 0 h 21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00" h="210216">
                      <a:moveTo>
                        <a:pt x="1284" y="0"/>
                      </a:moveTo>
                      <a:cubicBezTo>
                        <a:pt x="6428" y="17050"/>
                        <a:pt x="9190" y="34671"/>
                        <a:pt x="11190" y="52197"/>
                      </a:cubicBezTo>
                      <a:cubicBezTo>
                        <a:pt x="13191" y="69723"/>
                        <a:pt x="13953" y="87344"/>
                        <a:pt x="14619" y="104870"/>
                      </a:cubicBezTo>
                      <a:cubicBezTo>
                        <a:pt x="15000" y="122396"/>
                        <a:pt x="15096" y="139922"/>
                        <a:pt x="14905" y="157448"/>
                      </a:cubicBezTo>
                      <a:cubicBezTo>
                        <a:pt x="14715" y="174974"/>
                        <a:pt x="14429" y="192405"/>
                        <a:pt x="13572" y="210217"/>
                      </a:cubicBezTo>
                      <a:cubicBezTo>
                        <a:pt x="8523" y="193167"/>
                        <a:pt x="5666" y="175546"/>
                        <a:pt x="3761" y="158020"/>
                      </a:cubicBezTo>
                      <a:cubicBezTo>
                        <a:pt x="1761" y="140494"/>
                        <a:pt x="999" y="122872"/>
                        <a:pt x="332" y="105346"/>
                      </a:cubicBezTo>
                      <a:cubicBezTo>
                        <a:pt x="46" y="87820"/>
                        <a:pt x="-144" y="70294"/>
                        <a:pt x="141" y="52768"/>
                      </a:cubicBezTo>
                      <a:cubicBezTo>
                        <a:pt x="237" y="35242"/>
                        <a:pt x="522" y="17812"/>
                        <a:pt x="1284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2" name="Freeform: Shape 27">
                  <a:extLst>
                    <a:ext uri="{FF2B5EF4-FFF2-40B4-BE49-F238E27FC236}">
                      <a16:creationId xmlns:a16="http://schemas.microsoft.com/office/drawing/2014/main" xmlns="" id="{D8DD81A9-D9BA-4459-974E-400CB5E68999}"/>
                    </a:ext>
                  </a:extLst>
                </p:cNvPr>
                <p:cNvSpPr/>
                <p:nvPr/>
              </p:nvSpPr>
              <p:spPr>
                <a:xfrm>
                  <a:off x="6266246" y="3870673"/>
                  <a:ext cx="84737" cy="121539"/>
                </a:xfrm>
                <a:custGeom>
                  <a:avLst/>
                  <a:gdLst>
                    <a:gd name="connsiteX0" fmla="*/ 60 w 84737"/>
                    <a:gd name="connsiteY0" fmla="*/ 0 h 121539"/>
                    <a:gd name="connsiteX1" fmla="*/ 35112 w 84737"/>
                    <a:gd name="connsiteY1" fmla="*/ 66104 h 121539"/>
                    <a:gd name="connsiteX2" fmla="*/ 57686 w 84737"/>
                    <a:gd name="connsiteY2" fmla="*/ 95155 h 121539"/>
                    <a:gd name="connsiteX3" fmla="*/ 84737 w 84737"/>
                    <a:gd name="connsiteY3" fmla="*/ 121539 h 121539"/>
                    <a:gd name="connsiteX4" fmla="*/ 50066 w 84737"/>
                    <a:gd name="connsiteY4" fmla="*/ 103251 h 121539"/>
                    <a:gd name="connsiteX5" fmla="*/ 23301 w 84737"/>
                    <a:gd name="connsiteY5" fmla="*/ 74104 h 121539"/>
                    <a:gd name="connsiteX6" fmla="*/ 6061 w 84737"/>
                    <a:gd name="connsiteY6" fmla="*/ 38671 h 121539"/>
                    <a:gd name="connsiteX7" fmla="*/ 60 w 84737"/>
                    <a:gd name="connsiteY7" fmla="*/ 0 h 121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737" h="121539">
                      <a:moveTo>
                        <a:pt x="60" y="0"/>
                      </a:moveTo>
                      <a:cubicBezTo>
                        <a:pt x="10538" y="23813"/>
                        <a:pt x="21301" y="45815"/>
                        <a:pt x="35112" y="66104"/>
                      </a:cubicBezTo>
                      <a:cubicBezTo>
                        <a:pt x="41875" y="76295"/>
                        <a:pt x="49495" y="85916"/>
                        <a:pt x="57686" y="95155"/>
                      </a:cubicBezTo>
                      <a:cubicBezTo>
                        <a:pt x="65973" y="104299"/>
                        <a:pt x="74927" y="112967"/>
                        <a:pt x="84737" y="121539"/>
                      </a:cubicBezTo>
                      <a:cubicBezTo>
                        <a:pt x="72069" y="118110"/>
                        <a:pt x="60353" y="111538"/>
                        <a:pt x="50066" y="103251"/>
                      </a:cubicBezTo>
                      <a:cubicBezTo>
                        <a:pt x="39684" y="95060"/>
                        <a:pt x="30826" y="84963"/>
                        <a:pt x="23301" y="74104"/>
                      </a:cubicBezTo>
                      <a:cubicBezTo>
                        <a:pt x="16062" y="63056"/>
                        <a:pt x="10061" y="51149"/>
                        <a:pt x="6061" y="38671"/>
                      </a:cubicBezTo>
                      <a:cubicBezTo>
                        <a:pt x="1965" y="26099"/>
                        <a:pt x="-416" y="13049"/>
                        <a:pt x="60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3" name="Freeform: Shape 28">
                  <a:extLst>
                    <a:ext uri="{FF2B5EF4-FFF2-40B4-BE49-F238E27FC236}">
                      <a16:creationId xmlns:a16="http://schemas.microsoft.com/office/drawing/2014/main" xmlns="" id="{9CC7D348-2410-4028-8029-A590A8B69F87}"/>
                    </a:ext>
                  </a:extLst>
                </p:cNvPr>
                <p:cNvSpPr/>
                <p:nvPr/>
              </p:nvSpPr>
              <p:spPr>
                <a:xfrm>
                  <a:off x="5874448" y="3849337"/>
                  <a:ext cx="97381" cy="107871"/>
                </a:xfrm>
                <a:custGeom>
                  <a:avLst/>
                  <a:gdLst>
                    <a:gd name="connsiteX0" fmla="*/ 0 w 97381"/>
                    <a:gd name="connsiteY0" fmla="*/ 105918 h 107871"/>
                    <a:gd name="connsiteX1" fmla="*/ 32766 w 97381"/>
                    <a:gd name="connsiteY1" fmla="*/ 89630 h 107871"/>
                    <a:gd name="connsiteX2" fmla="*/ 59055 w 97381"/>
                    <a:gd name="connsiteY2" fmla="*/ 64008 h 107871"/>
                    <a:gd name="connsiteX3" fmla="*/ 97155 w 97381"/>
                    <a:gd name="connsiteY3" fmla="*/ 0 h 107871"/>
                    <a:gd name="connsiteX4" fmla="*/ 90678 w 97381"/>
                    <a:gd name="connsiteY4" fmla="*/ 39052 h 107871"/>
                    <a:gd name="connsiteX5" fmla="*/ 69914 w 97381"/>
                    <a:gd name="connsiteY5" fmla="*/ 73342 h 107871"/>
                    <a:gd name="connsiteX6" fmla="*/ 38957 w 97381"/>
                    <a:gd name="connsiteY6" fmla="*/ 98965 h 107871"/>
                    <a:gd name="connsiteX7" fmla="*/ 20193 w 97381"/>
                    <a:gd name="connsiteY7" fmla="*/ 106680 h 107871"/>
                    <a:gd name="connsiteX8" fmla="*/ 0 w 97381"/>
                    <a:gd name="connsiteY8" fmla="*/ 105918 h 10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381" h="107871">
                      <a:moveTo>
                        <a:pt x="0" y="105918"/>
                      </a:moveTo>
                      <a:cubicBezTo>
                        <a:pt x="13049" y="104680"/>
                        <a:pt x="22955" y="96964"/>
                        <a:pt x="32766" y="89630"/>
                      </a:cubicBezTo>
                      <a:cubicBezTo>
                        <a:pt x="42291" y="81915"/>
                        <a:pt x="51149" y="73342"/>
                        <a:pt x="59055" y="64008"/>
                      </a:cubicBezTo>
                      <a:cubicBezTo>
                        <a:pt x="75343" y="45434"/>
                        <a:pt x="87535" y="24384"/>
                        <a:pt x="97155" y="0"/>
                      </a:cubicBezTo>
                      <a:cubicBezTo>
                        <a:pt x="98203" y="13144"/>
                        <a:pt x="95536" y="26575"/>
                        <a:pt x="90678" y="39052"/>
                      </a:cubicBezTo>
                      <a:cubicBezTo>
                        <a:pt x="85916" y="51625"/>
                        <a:pt x="78581" y="63055"/>
                        <a:pt x="69914" y="73342"/>
                      </a:cubicBezTo>
                      <a:cubicBezTo>
                        <a:pt x="61055" y="83439"/>
                        <a:pt x="50864" y="92392"/>
                        <a:pt x="38957" y="98965"/>
                      </a:cubicBezTo>
                      <a:cubicBezTo>
                        <a:pt x="33147" y="102394"/>
                        <a:pt x="26765" y="104870"/>
                        <a:pt x="20193" y="106680"/>
                      </a:cubicBezTo>
                      <a:cubicBezTo>
                        <a:pt x="13430" y="107918"/>
                        <a:pt x="6191" y="108871"/>
                        <a:pt x="0" y="105918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65" name="Graphic 1">
              <a:extLst>
                <a:ext uri="{FF2B5EF4-FFF2-40B4-BE49-F238E27FC236}">
                  <a16:creationId xmlns:a16="http://schemas.microsoft.com/office/drawing/2014/main" xmlns="" id="{374AE7DC-1362-4534-A67A-8C91A287F1EE}"/>
                </a:ext>
              </a:extLst>
            </p:cNvPr>
            <p:cNvGrpSpPr/>
            <p:nvPr/>
          </p:nvGrpSpPr>
          <p:grpSpPr>
            <a:xfrm>
              <a:off x="5478303" y="3055809"/>
              <a:ext cx="1060406" cy="1283672"/>
              <a:chOff x="5478303" y="3055809"/>
              <a:chExt cx="1060406" cy="1283672"/>
            </a:xfrm>
          </p:grpSpPr>
          <p:grpSp>
            <p:nvGrpSpPr>
              <p:cNvPr id="166" name="Graphic 1">
                <a:extLst>
                  <a:ext uri="{FF2B5EF4-FFF2-40B4-BE49-F238E27FC236}">
                    <a16:creationId xmlns:a16="http://schemas.microsoft.com/office/drawing/2014/main" xmlns="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478303" y="3055809"/>
                <a:ext cx="478907" cy="734835"/>
                <a:chOff x="5478303" y="3055809"/>
                <a:chExt cx="478907" cy="734835"/>
              </a:xfrm>
            </p:grpSpPr>
            <p:sp>
              <p:nvSpPr>
                <p:cNvPr id="330" name="Freeform: Shape 31">
                  <a:extLst>
                    <a:ext uri="{FF2B5EF4-FFF2-40B4-BE49-F238E27FC236}">
                      <a16:creationId xmlns:a16="http://schemas.microsoft.com/office/drawing/2014/main" xmlns="" id="{A016ADC2-0648-4AD1-A69D-2EC9EA93C7F8}"/>
                    </a:ext>
                  </a:extLst>
                </p:cNvPr>
                <p:cNvSpPr/>
                <p:nvPr/>
              </p:nvSpPr>
              <p:spPr>
                <a:xfrm>
                  <a:off x="5767271" y="3402794"/>
                  <a:ext cx="189940" cy="377434"/>
                </a:xfrm>
                <a:custGeom>
                  <a:avLst/>
                  <a:gdLst>
                    <a:gd name="connsiteX0" fmla="*/ 2783 w 189940"/>
                    <a:gd name="connsiteY0" fmla="*/ 324813 h 377434"/>
                    <a:gd name="connsiteX1" fmla="*/ 135371 w 189940"/>
                    <a:gd name="connsiteY1" fmla="*/ 11 h 377434"/>
                    <a:gd name="connsiteX2" fmla="*/ 189854 w 189940"/>
                    <a:gd name="connsiteY2" fmla="*/ 62590 h 377434"/>
                    <a:gd name="connsiteX3" fmla="*/ 95938 w 189940"/>
                    <a:gd name="connsiteY3" fmla="*/ 321670 h 377434"/>
                    <a:gd name="connsiteX4" fmla="*/ 7355 w 189940"/>
                    <a:gd name="connsiteY4" fmla="*/ 363294 h 377434"/>
                    <a:gd name="connsiteX5" fmla="*/ 2783 w 189940"/>
                    <a:gd name="connsiteY5" fmla="*/ 324813 h 3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940" h="377434">
                      <a:moveTo>
                        <a:pt x="2783" y="324813"/>
                      </a:moveTo>
                      <a:cubicBezTo>
                        <a:pt x="10213" y="297572"/>
                        <a:pt x="102319" y="-2085"/>
                        <a:pt x="135371" y="11"/>
                      </a:cubicBezTo>
                      <a:cubicBezTo>
                        <a:pt x="148325" y="868"/>
                        <a:pt x="192140" y="48493"/>
                        <a:pt x="189854" y="62590"/>
                      </a:cubicBezTo>
                      <a:cubicBezTo>
                        <a:pt x="182044" y="109548"/>
                        <a:pt x="118607" y="271188"/>
                        <a:pt x="95938" y="321670"/>
                      </a:cubicBezTo>
                      <a:cubicBezTo>
                        <a:pt x="95938" y="321670"/>
                        <a:pt x="50980" y="411300"/>
                        <a:pt x="7355" y="363294"/>
                      </a:cubicBezTo>
                      <a:cubicBezTo>
                        <a:pt x="7355" y="363294"/>
                        <a:pt x="-5504" y="355293"/>
                        <a:pt x="2783" y="324813"/>
                      </a:cubicBezTo>
                      <a:close/>
                    </a:path>
                  </a:pathLst>
                </a:custGeom>
                <a:solidFill>
                  <a:srgbClr val="F9DB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31" name="Graphic 1">
                  <a:extLst>
                    <a:ext uri="{FF2B5EF4-FFF2-40B4-BE49-F238E27FC236}">
                      <a16:creationId xmlns:a16="http://schemas.microsoft.com/office/drawing/2014/main" xmlns="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5478303" y="3055809"/>
                  <a:ext cx="384180" cy="734835"/>
                  <a:chOff x="5478303" y="3055809"/>
                  <a:chExt cx="384180" cy="734835"/>
                </a:xfrm>
              </p:grpSpPr>
              <p:grpSp>
                <p:nvGrpSpPr>
                  <p:cNvPr id="332" name="Graphic 1">
                    <a:extLst>
                      <a:ext uri="{FF2B5EF4-FFF2-40B4-BE49-F238E27FC236}">
                        <a16:creationId xmlns:a16="http://schemas.microsoft.com/office/drawing/2014/main" xmlns="" id="{374AE7DC-1362-4534-A67A-8C91A287F1EE}"/>
                      </a:ext>
                    </a:extLst>
                  </p:cNvPr>
                  <p:cNvGrpSpPr/>
                  <p:nvPr/>
                </p:nvGrpSpPr>
                <p:grpSpPr>
                  <a:xfrm>
                    <a:off x="5478303" y="3055809"/>
                    <a:ext cx="287843" cy="302247"/>
                    <a:chOff x="5478303" y="3055809"/>
                    <a:chExt cx="287843" cy="302247"/>
                  </a:xfrm>
                </p:grpSpPr>
                <p:sp>
                  <p:nvSpPr>
                    <p:cNvPr id="335" name="Freeform: Shape 34">
                      <a:extLst>
                        <a:ext uri="{FF2B5EF4-FFF2-40B4-BE49-F238E27FC236}">
                          <a16:creationId xmlns:a16="http://schemas.microsoft.com/office/drawing/2014/main" xmlns="" id="{850BA901-453C-460D-90F7-9BE6AE150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6141" y="3130577"/>
                      <a:ext cx="230005" cy="227480"/>
                    </a:xfrm>
                    <a:custGeom>
                      <a:avLst/>
                      <a:gdLst>
                        <a:gd name="connsiteX0" fmla="*/ 217720 w 230005"/>
                        <a:gd name="connsiteY0" fmla="*/ 193266 h 227480"/>
                        <a:gd name="connsiteX1" fmla="*/ 84751 w 230005"/>
                        <a:gd name="connsiteY1" fmla="*/ 222318 h 227480"/>
                        <a:gd name="connsiteX2" fmla="*/ 169 w 230005"/>
                        <a:gd name="connsiteY2" fmla="*/ 117828 h 227480"/>
                        <a:gd name="connsiteX3" fmla="*/ 11790 w 230005"/>
                        <a:gd name="connsiteY3" fmla="*/ 62774 h 227480"/>
                        <a:gd name="connsiteX4" fmla="*/ 51033 w 230005"/>
                        <a:gd name="connsiteY4" fmla="*/ 30579 h 227480"/>
                        <a:gd name="connsiteX5" fmla="*/ 83227 w 230005"/>
                        <a:gd name="connsiteY5" fmla="*/ 5529 h 227480"/>
                        <a:gd name="connsiteX6" fmla="*/ 221626 w 230005"/>
                        <a:gd name="connsiteY6" fmla="*/ 172502 h 227480"/>
                        <a:gd name="connsiteX7" fmla="*/ 217720 w 230005"/>
                        <a:gd name="connsiteY7" fmla="*/ 193266 h 227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0005" h="227480">
                          <a:moveTo>
                            <a:pt x="217720" y="193266"/>
                          </a:moveTo>
                          <a:cubicBezTo>
                            <a:pt x="182764" y="225461"/>
                            <a:pt x="129328" y="234414"/>
                            <a:pt x="84751" y="222318"/>
                          </a:cubicBezTo>
                          <a:cubicBezTo>
                            <a:pt x="38079" y="209649"/>
                            <a:pt x="-2974" y="168311"/>
                            <a:pt x="169" y="117828"/>
                          </a:cubicBezTo>
                          <a:cubicBezTo>
                            <a:pt x="1312" y="99445"/>
                            <a:pt x="1598" y="78966"/>
                            <a:pt x="11790" y="62774"/>
                          </a:cubicBezTo>
                          <a:cubicBezTo>
                            <a:pt x="21220" y="47820"/>
                            <a:pt x="37603" y="41152"/>
                            <a:pt x="51033" y="30579"/>
                          </a:cubicBezTo>
                          <a:cubicBezTo>
                            <a:pt x="61510" y="22293"/>
                            <a:pt x="70273" y="10482"/>
                            <a:pt x="83227" y="5529"/>
                          </a:cubicBezTo>
                          <a:cubicBezTo>
                            <a:pt x="168762" y="-27333"/>
                            <a:pt x="258106" y="93730"/>
                            <a:pt x="221626" y="172502"/>
                          </a:cubicBezTo>
                          <a:cubicBezTo>
                            <a:pt x="218292" y="179455"/>
                            <a:pt x="223435" y="188028"/>
                            <a:pt x="217720" y="193266"/>
                          </a:cubicBezTo>
                          <a:close/>
                        </a:path>
                      </a:pathLst>
                    </a:custGeom>
                    <a:solidFill>
                      <a:srgbClr val="DA84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336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614" y="3166506"/>
                      <a:ext cx="19597" cy="19025"/>
                      <a:chOff x="5581614" y="3166506"/>
                      <a:chExt cx="19597" cy="19025"/>
                    </a:xfrm>
                  </p:grpSpPr>
                  <p:sp>
                    <p:nvSpPr>
                      <p:cNvPr id="344" name="Freeform: Shape 36">
                        <a:extLst>
                          <a:ext uri="{FF2B5EF4-FFF2-40B4-BE49-F238E27FC236}">
                            <a16:creationId xmlns:a16="http://schemas.microsoft.com/office/drawing/2014/main" xmlns="" id="{FFCE79D6-202D-4410-866B-4783DA19D8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745" y="3170303"/>
                        <a:ext cx="19050" cy="15228"/>
                      </a:xfrm>
                      <a:custGeom>
                        <a:avLst/>
                        <a:gdLst>
                          <a:gd name="connsiteX0" fmla="*/ 0 w 19050"/>
                          <a:gd name="connsiteY0" fmla="*/ 11808 h 15228"/>
                          <a:gd name="connsiteX1" fmla="*/ 857 w 19050"/>
                          <a:gd name="connsiteY1" fmla="*/ 13808 h 15228"/>
                          <a:gd name="connsiteX2" fmla="*/ 19050 w 19050"/>
                          <a:gd name="connsiteY2" fmla="*/ 1807 h 15228"/>
                          <a:gd name="connsiteX3" fmla="*/ 0 w 19050"/>
                          <a:gd name="connsiteY3" fmla="*/ 11808 h 152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050" h="15228">
                            <a:moveTo>
                              <a:pt x="0" y="11808"/>
                            </a:moveTo>
                            <a:cubicBezTo>
                              <a:pt x="191" y="12475"/>
                              <a:pt x="381" y="13141"/>
                              <a:pt x="857" y="13808"/>
                            </a:cubicBezTo>
                            <a:cubicBezTo>
                              <a:pt x="5144" y="19142"/>
                              <a:pt x="17145" y="8188"/>
                              <a:pt x="19050" y="1807"/>
                            </a:cubicBezTo>
                            <a:cubicBezTo>
                              <a:pt x="15240" y="-2003"/>
                              <a:pt x="7144" y="-289"/>
                              <a:pt x="0" y="11808"/>
                            </a:cubicBezTo>
                            <a:close/>
                          </a:path>
                        </a:pathLst>
                      </a:custGeom>
                      <a:solidFill>
                        <a:srgbClr val="944A24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5" name="Freeform: Shape 37">
                        <a:extLst>
                          <a:ext uri="{FF2B5EF4-FFF2-40B4-BE49-F238E27FC236}">
                            <a16:creationId xmlns:a16="http://schemas.microsoft.com/office/drawing/2014/main" xmlns="" id="{CFC110A1-FBA9-4C27-8B1F-5170037A79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614" y="3166506"/>
                        <a:ext cx="19597" cy="15605"/>
                      </a:xfrm>
                      <a:custGeom>
                        <a:avLst/>
                        <a:gdLst>
                          <a:gd name="connsiteX0" fmla="*/ 131 w 19597"/>
                          <a:gd name="connsiteY0" fmla="*/ 15605 h 15605"/>
                          <a:gd name="connsiteX1" fmla="*/ 19276 w 19597"/>
                          <a:gd name="connsiteY1" fmla="*/ 5604 h 15605"/>
                          <a:gd name="connsiteX2" fmla="*/ 19562 w 19597"/>
                          <a:gd name="connsiteY2" fmla="*/ 3413 h 15605"/>
                          <a:gd name="connsiteX3" fmla="*/ 131 w 19597"/>
                          <a:gd name="connsiteY3" fmla="*/ 15605 h 156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597" h="15605">
                            <a:moveTo>
                              <a:pt x="131" y="15605"/>
                            </a:moveTo>
                            <a:cubicBezTo>
                              <a:pt x="11465" y="1032"/>
                              <a:pt x="15275" y="4080"/>
                              <a:pt x="19276" y="5604"/>
                            </a:cubicBezTo>
                            <a:cubicBezTo>
                              <a:pt x="19562" y="4747"/>
                              <a:pt x="19657" y="3985"/>
                              <a:pt x="19562" y="3413"/>
                            </a:cubicBezTo>
                            <a:cubicBezTo>
                              <a:pt x="17752" y="-6398"/>
                              <a:pt x="-1774" y="7223"/>
                              <a:pt x="131" y="15605"/>
                            </a:cubicBezTo>
                            <a:close/>
                          </a:path>
                        </a:pathLst>
                      </a:custGeom>
                      <a:solidFill>
                        <a:srgbClr val="B35F2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337" name="Freeform: Shape 38">
                      <a:extLst>
                        <a:ext uri="{FF2B5EF4-FFF2-40B4-BE49-F238E27FC236}">
                          <a16:creationId xmlns:a16="http://schemas.microsoft.com/office/drawing/2014/main" xmlns="" id="{C515C977-72E8-4957-B3CF-1713C50E8C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6794" y="3172493"/>
                      <a:ext cx="160863" cy="147826"/>
                    </a:xfrm>
                    <a:custGeom>
                      <a:avLst/>
                      <a:gdLst>
                        <a:gd name="connsiteX0" fmla="*/ 0 w 160863"/>
                        <a:gd name="connsiteY0" fmla="*/ 4380 h 147826"/>
                        <a:gd name="connsiteX1" fmla="*/ 29432 w 160863"/>
                        <a:gd name="connsiteY1" fmla="*/ 570 h 147826"/>
                        <a:gd name="connsiteX2" fmla="*/ 58198 w 160863"/>
                        <a:gd name="connsiteY2" fmla="*/ 9714 h 147826"/>
                        <a:gd name="connsiteX3" fmla="*/ 83439 w 160863"/>
                        <a:gd name="connsiteY3" fmla="*/ 26287 h 147826"/>
                        <a:gd name="connsiteX4" fmla="*/ 105727 w 160863"/>
                        <a:gd name="connsiteY4" fmla="*/ 45909 h 147826"/>
                        <a:gd name="connsiteX5" fmla="*/ 144304 w 160863"/>
                        <a:gd name="connsiteY5" fmla="*/ 91248 h 147826"/>
                        <a:gd name="connsiteX6" fmla="*/ 157639 w 160863"/>
                        <a:gd name="connsiteY6" fmla="*/ 118203 h 147826"/>
                        <a:gd name="connsiteX7" fmla="*/ 159353 w 160863"/>
                        <a:gd name="connsiteY7" fmla="*/ 147826 h 147826"/>
                        <a:gd name="connsiteX8" fmla="*/ 153257 w 160863"/>
                        <a:gd name="connsiteY8" fmla="*/ 119918 h 147826"/>
                        <a:gd name="connsiteX9" fmla="*/ 138113 w 160863"/>
                        <a:gd name="connsiteY9" fmla="*/ 95534 h 147826"/>
                        <a:gd name="connsiteX10" fmla="*/ 99060 w 160863"/>
                        <a:gd name="connsiteY10" fmla="*/ 52767 h 147826"/>
                        <a:gd name="connsiteX11" fmla="*/ 77629 w 160863"/>
                        <a:gd name="connsiteY11" fmla="*/ 33145 h 147826"/>
                        <a:gd name="connsiteX12" fmla="*/ 54674 w 160863"/>
                        <a:gd name="connsiteY12" fmla="*/ 16191 h 147826"/>
                        <a:gd name="connsiteX13" fmla="*/ 28480 w 160863"/>
                        <a:gd name="connsiteY13" fmla="*/ 5046 h 147826"/>
                        <a:gd name="connsiteX14" fmla="*/ 0 w 160863"/>
                        <a:gd name="connsiteY14" fmla="*/ 4380 h 147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60863" h="147826">
                          <a:moveTo>
                            <a:pt x="0" y="4380"/>
                          </a:moveTo>
                          <a:cubicBezTo>
                            <a:pt x="8953" y="-97"/>
                            <a:pt x="19431" y="-669"/>
                            <a:pt x="29432" y="570"/>
                          </a:cubicBezTo>
                          <a:cubicBezTo>
                            <a:pt x="39433" y="2094"/>
                            <a:pt x="49149" y="5237"/>
                            <a:pt x="58198" y="9714"/>
                          </a:cubicBezTo>
                          <a:cubicBezTo>
                            <a:pt x="67342" y="13905"/>
                            <a:pt x="75819" y="20096"/>
                            <a:pt x="83439" y="26287"/>
                          </a:cubicBezTo>
                          <a:cubicBezTo>
                            <a:pt x="91154" y="32574"/>
                            <a:pt x="98489" y="39146"/>
                            <a:pt x="105727" y="45909"/>
                          </a:cubicBezTo>
                          <a:cubicBezTo>
                            <a:pt x="120015" y="59625"/>
                            <a:pt x="133350" y="74484"/>
                            <a:pt x="144304" y="91248"/>
                          </a:cubicBezTo>
                          <a:cubicBezTo>
                            <a:pt x="149638" y="99725"/>
                            <a:pt x="154591" y="108488"/>
                            <a:pt x="157639" y="118203"/>
                          </a:cubicBezTo>
                          <a:cubicBezTo>
                            <a:pt x="160496" y="127728"/>
                            <a:pt x="162306" y="138206"/>
                            <a:pt x="159353" y="147826"/>
                          </a:cubicBezTo>
                          <a:cubicBezTo>
                            <a:pt x="160211" y="137920"/>
                            <a:pt x="157448" y="128490"/>
                            <a:pt x="153257" y="119918"/>
                          </a:cubicBezTo>
                          <a:cubicBezTo>
                            <a:pt x="149352" y="111155"/>
                            <a:pt x="143827" y="103249"/>
                            <a:pt x="138113" y="95534"/>
                          </a:cubicBezTo>
                          <a:cubicBezTo>
                            <a:pt x="126397" y="80294"/>
                            <a:pt x="113157" y="66102"/>
                            <a:pt x="99060" y="52767"/>
                          </a:cubicBezTo>
                          <a:cubicBezTo>
                            <a:pt x="92107" y="46004"/>
                            <a:pt x="84963" y="39432"/>
                            <a:pt x="77629" y="33145"/>
                          </a:cubicBezTo>
                          <a:cubicBezTo>
                            <a:pt x="70390" y="26573"/>
                            <a:pt x="62960" y="21048"/>
                            <a:pt x="54674" y="16191"/>
                          </a:cubicBezTo>
                          <a:cubicBezTo>
                            <a:pt x="46482" y="11428"/>
                            <a:pt x="37719" y="7523"/>
                            <a:pt x="28480" y="5046"/>
                          </a:cubicBezTo>
                          <a:cubicBezTo>
                            <a:pt x="19431" y="2475"/>
                            <a:pt x="9620" y="1903"/>
                            <a:pt x="0" y="4380"/>
                          </a:cubicBezTo>
                          <a:close/>
                        </a:path>
                      </a:pathLst>
                    </a:custGeom>
                    <a:solidFill>
                      <a:srgbClr val="BF6F2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338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8303" y="3112430"/>
                      <a:ext cx="112109" cy="61108"/>
                      <a:chOff x="5478303" y="3112430"/>
                      <a:chExt cx="112109" cy="61108"/>
                    </a:xfrm>
                  </p:grpSpPr>
                  <p:sp>
                    <p:nvSpPr>
                      <p:cNvPr id="342" name="Freeform: Shape 40">
                        <a:extLst>
                          <a:ext uri="{FF2B5EF4-FFF2-40B4-BE49-F238E27FC236}">
                            <a16:creationId xmlns:a16="http://schemas.microsoft.com/office/drawing/2014/main" xmlns="" id="{E475B4B5-4046-4424-BE35-FFC06BB832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8303" y="3112430"/>
                        <a:ext cx="112109" cy="61108"/>
                      </a:xfrm>
                      <a:custGeom>
                        <a:avLst/>
                        <a:gdLst>
                          <a:gd name="connsiteX0" fmla="*/ 108394 w 112109"/>
                          <a:gd name="connsiteY0" fmla="*/ 61109 h 61108"/>
                          <a:gd name="connsiteX1" fmla="*/ 68390 w 112109"/>
                          <a:gd name="connsiteY1" fmla="*/ 51203 h 61108"/>
                          <a:gd name="connsiteX2" fmla="*/ 0 w 112109"/>
                          <a:gd name="connsiteY2" fmla="*/ 1768 h 61108"/>
                          <a:gd name="connsiteX3" fmla="*/ 66580 w 112109"/>
                          <a:gd name="connsiteY3" fmla="*/ 16055 h 61108"/>
                          <a:gd name="connsiteX4" fmla="*/ 112109 w 112109"/>
                          <a:gd name="connsiteY4" fmla="*/ 59584 h 61108"/>
                          <a:gd name="connsiteX5" fmla="*/ 108394 w 112109"/>
                          <a:gd name="connsiteY5" fmla="*/ 61109 h 61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09" h="61108">
                            <a:moveTo>
                              <a:pt x="108394" y="61109"/>
                            </a:moveTo>
                            <a:cubicBezTo>
                              <a:pt x="95155" y="60823"/>
                              <a:pt x="73819" y="52917"/>
                              <a:pt x="68390" y="51203"/>
                            </a:cubicBezTo>
                            <a:cubicBezTo>
                              <a:pt x="44387" y="42725"/>
                              <a:pt x="21622" y="24342"/>
                              <a:pt x="0" y="1768"/>
                            </a:cubicBezTo>
                            <a:cubicBezTo>
                              <a:pt x="24098" y="-3376"/>
                              <a:pt x="46577" y="3101"/>
                              <a:pt x="66580" y="16055"/>
                            </a:cubicBezTo>
                            <a:cubicBezTo>
                              <a:pt x="84582" y="27676"/>
                              <a:pt x="93250" y="36153"/>
                              <a:pt x="112109" y="59584"/>
                            </a:cubicBezTo>
                            <a:lnTo>
                              <a:pt x="108394" y="61109"/>
                            </a:lnTo>
                            <a:close/>
                          </a:path>
                        </a:pathLst>
                      </a:custGeom>
                      <a:solidFill>
                        <a:srgbClr val="6C972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3" name="Freeform: Shape 41">
                        <a:extLst>
                          <a:ext uri="{FF2B5EF4-FFF2-40B4-BE49-F238E27FC236}">
                            <a16:creationId xmlns:a16="http://schemas.microsoft.com/office/drawing/2014/main" xmlns="" id="{32D1BE1F-D84D-47EC-A892-7CC3CF42A4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114" y="3120294"/>
                        <a:ext cx="98583" cy="53244"/>
                      </a:xfrm>
                      <a:custGeom>
                        <a:avLst/>
                        <a:gdLst>
                          <a:gd name="connsiteX0" fmla="*/ 0 w 98583"/>
                          <a:gd name="connsiteY0" fmla="*/ 0 h 53244"/>
                          <a:gd name="connsiteX1" fmla="*/ 52388 w 98583"/>
                          <a:gd name="connsiteY1" fmla="*/ 20860 h 53244"/>
                          <a:gd name="connsiteX2" fmla="*/ 98584 w 98583"/>
                          <a:gd name="connsiteY2" fmla="*/ 53245 h 53244"/>
                          <a:gd name="connsiteX3" fmla="*/ 49149 w 98583"/>
                          <a:gd name="connsiteY3" fmla="*/ 27241 h 53244"/>
                          <a:gd name="connsiteX4" fmla="*/ 0 w 98583"/>
                          <a:gd name="connsiteY4" fmla="*/ 0 h 532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8583" h="53244">
                            <a:moveTo>
                              <a:pt x="0" y="0"/>
                            </a:moveTo>
                            <a:cubicBezTo>
                              <a:pt x="18193" y="5048"/>
                              <a:pt x="35528" y="12382"/>
                              <a:pt x="52388" y="20860"/>
                            </a:cubicBezTo>
                            <a:cubicBezTo>
                              <a:pt x="68961" y="29623"/>
                              <a:pt x="85439" y="39529"/>
                              <a:pt x="98584" y="53245"/>
                            </a:cubicBezTo>
                            <a:cubicBezTo>
                              <a:pt x="82105" y="44101"/>
                              <a:pt x="65723" y="35719"/>
                              <a:pt x="49149" y="27241"/>
                            </a:cubicBezTo>
                            <a:cubicBezTo>
                              <a:pt x="32575" y="18574"/>
                              <a:pt x="15907" y="10192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77F1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339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3980" y="3055809"/>
                      <a:ext cx="38817" cy="121062"/>
                      <a:chOff x="5553980" y="3055809"/>
                      <a:chExt cx="38817" cy="121062"/>
                    </a:xfrm>
                  </p:grpSpPr>
                  <p:sp>
                    <p:nvSpPr>
                      <p:cNvPr id="340" name="Freeform: Shape 43">
                        <a:extLst>
                          <a:ext uri="{FF2B5EF4-FFF2-40B4-BE49-F238E27FC236}">
                            <a16:creationId xmlns:a16="http://schemas.microsoft.com/office/drawing/2014/main" xmlns="" id="{ED90609C-AA7F-4145-B519-7328458F96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3980" y="3055809"/>
                        <a:ext cx="38817" cy="121062"/>
                      </a:xfrm>
                      <a:custGeom>
                        <a:avLst/>
                        <a:gdLst>
                          <a:gd name="connsiteX0" fmla="*/ 31860 w 38817"/>
                          <a:gd name="connsiteY0" fmla="*/ 119444 h 121062"/>
                          <a:gd name="connsiteX1" fmla="*/ 11572 w 38817"/>
                          <a:gd name="connsiteY1" fmla="*/ 83629 h 121062"/>
                          <a:gd name="connsiteX2" fmla="*/ 428 w 38817"/>
                          <a:gd name="connsiteY2" fmla="*/ 0 h 121062"/>
                          <a:gd name="connsiteX3" fmla="*/ 35956 w 38817"/>
                          <a:gd name="connsiteY3" fmla="*/ 58102 h 121062"/>
                          <a:gd name="connsiteX4" fmla="*/ 35670 w 38817"/>
                          <a:gd name="connsiteY4" fmla="*/ 121063 h 121062"/>
                          <a:gd name="connsiteX5" fmla="*/ 31860 w 38817"/>
                          <a:gd name="connsiteY5" fmla="*/ 119444 h 121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8817" h="121062">
                            <a:moveTo>
                              <a:pt x="31860" y="119444"/>
                            </a:moveTo>
                            <a:cubicBezTo>
                              <a:pt x="23002" y="109633"/>
                              <a:pt x="14048" y="88773"/>
                              <a:pt x="11572" y="83629"/>
                            </a:cubicBezTo>
                            <a:cubicBezTo>
                              <a:pt x="1190" y="60484"/>
                              <a:pt x="-1096" y="31242"/>
                              <a:pt x="428" y="0"/>
                            </a:cubicBezTo>
                            <a:cubicBezTo>
                              <a:pt x="20716" y="14002"/>
                              <a:pt x="31479" y="34766"/>
                              <a:pt x="35956" y="58102"/>
                            </a:cubicBezTo>
                            <a:cubicBezTo>
                              <a:pt x="39956" y="79153"/>
                              <a:pt x="39671" y="91345"/>
                              <a:pt x="35670" y="121063"/>
                            </a:cubicBezTo>
                            <a:lnTo>
                              <a:pt x="31860" y="119444"/>
                            </a:lnTo>
                            <a:close/>
                          </a:path>
                        </a:pathLst>
                      </a:custGeom>
                      <a:solidFill>
                        <a:srgbClr val="8BBD4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1" name="Freeform: Shape 44">
                        <a:extLst>
                          <a:ext uri="{FF2B5EF4-FFF2-40B4-BE49-F238E27FC236}">
                            <a16:creationId xmlns:a16="http://schemas.microsoft.com/office/drawing/2014/main" xmlns="" id="{4ADCC6DA-A21A-4785-AC76-838A8970DD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2984" y="3079717"/>
                        <a:ext cx="23624" cy="95535"/>
                      </a:xfrm>
                      <a:custGeom>
                        <a:avLst/>
                        <a:gdLst>
                          <a:gd name="connsiteX0" fmla="*/ 23619 w 23624"/>
                          <a:gd name="connsiteY0" fmla="*/ 95536 h 95535"/>
                          <a:gd name="connsiteX1" fmla="*/ 7998 w 23624"/>
                          <a:gd name="connsiteY1" fmla="*/ 48863 h 95535"/>
                          <a:gd name="connsiteX2" fmla="*/ 92 w 23624"/>
                          <a:gd name="connsiteY2" fmla="*/ 0 h 95535"/>
                          <a:gd name="connsiteX3" fmla="*/ 14856 w 23624"/>
                          <a:gd name="connsiteY3" fmla="*/ 46863 h 95535"/>
                          <a:gd name="connsiteX4" fmla="*/ 23619 w 23624"/>
                          <a:gd name="connsiteY4" fmla="*/ 95536 h 955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624" h="95535">
                            <a:moveTo>
                              <a:pt x="23619" y="95536"/>
                            </a:moveTo>
                            <a:cubicBezTo>
                              <a:pt x="18285" y="79819"/>
                              <a:pt x="12760" y="64675"/>
                              <a:pt x="7998" y="48863"/>
                            </a:cubicBezTo>
                            <a:cubicBezTo>
                              <a:pt x="3426" y="33147"/>
                              <a:pt x="-670" y="16669"/>
                              <a:pt x="92" y="0"/>
                            </a:cubicBezTo>
                            <a:lnTo>
                              <a:pt x="14856" y="46863"/>
                            </a:lnTo>
                            <a:cubicBezTo>
                              <a:pt x="19428" y="62484"/>
                              <a:pt x="23809" y="78772"/>
                              <a:pt x="23619" y="95536"/>
                            </a:cubicBezTo>
                            <a:close/>
                          </a:path>
                        </a:pathLst>
                      </a:custGeom>
                      <a:solidFill>
                        <a:srgbClr val="6C972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  <p:sp>
                <p:nvSpPr>
                  <p:cNvPr id="333" name="Freeform: Shape 45">
                    <a:extLst>
                      <a:ext uri="{FF2B5EF4-FFF2-40B4-BE49-F238E27FC236}">
                        <a16:creationId xmlns:a16="http://schemas.microsoft.com/office/drawing/2014/main" xmlns="" id="{4C56E676-C205-41E2-8FC8-68079AA7C1FE}"/>
                      </a:ext>
                    </a:extLst>
                  </p:cNvPr>
                  <p:cNvSpPr/>
                  <p:nvPr/>
                </p:nvSpPr>
                <p:spPr>
                  <a:xfrm>
                    <a:off x="5564699" y="3263311"/>
                    <a:ext cx="210153" cy="159022"/>
                  </a:xfrm>
                  <a:custGeom>
                    <a:avLst/>
                    <a:gdLst>
                      <a:gd name="connsiteX0" fmla="*/ 210117 w 210153"/>
                      <a:gd name="connsiteY0" fmla="*/ 117873 h 159022"/>
                      <a:gd name="connsiteX1" fmla="*/ 195734 w 210153"/>
                      <a:gd name="connsiteY1" fmla="*/ 89393 h 159022"/>
                      <a:gd name="connsiteX2" fmla="*/ 109914 w 210153"/>
                      <a:gd name="connsiteY2" fmla="*/ 59008 h 159022"/>
                      <a:gd name="connsiteX3" fmla="*/ 95722 w 210153"/>
                      <a:gd name="connsiteY3" fmla="*/ 37767 h 159022"/>
                      <a:gd name="connsiteX4" fmla="*/ 78482 w 210153"/>
                      <a:gd name="connsiteY4" fmla="*/ 7287 h 159022"/>
                      <a:gd name="connsiteX5" fmla="*/ 75053 w 210153"/>
                      <a:gd name="connsiteY5" fmla="*/ 30052 h 159022"/>
                      <a:gd name="connsiteX6" fmla="*/ 86578 w 210153"/>
                      <a:gd name="connsiteY6" fmla="*/ 78630 h 159022"/>
                      <a:gd name="connsiteX7" fmla="*/ 44763 w 210153"/>
                      <a:gd name="connsiteY7" fmla="*/ 620 h 159022"/>
                      <a:gd name="connsiteX8" fmla="*/ 49716 w 210153"/>
                      <a:gd name="connsiteY8" fmla="*/ 41196 h 159022"/>
                      <a:gd name="connsiteX9" fmla="*/ 60003 w 210153"/>
                      <a:gd name="connsiteY9" fmla="*/ 84535 h 159022"/>
                      <a:gd name="connsiteX10" fmla="*/ 23522 w 210153"/>
                      <a:gd name="connsiteY10" fmla="*/ 4906 h 159022"/>
                      <a:gd name="connsiteX11" fmla="*/ 37524 w 210153"/>
                      <a:gd name="connsiteY11" fmla="*/ 86821 h 159022"/>
                      <a:gd name="connsiteX12" fmla="*/ 3901 w 210153"/>
                      <a:gd name="connsiteY12" fmla="*/ 17860 h 159022"/>
                      <a:gd name="connsiteX13" fmla="*/ 13140 w 210153"/>
                      <a:gd name="connsiteY13" fmla="*/ 82440 h 159022"/>
                      <a:gd name="connsiteX14" fmla="*/ 42953 w 210153"/>
                      <a:gd name="connsiteY14" fmla="*/ 115015 h 159022"/>
                      <a:gd name="connsiteX15" fmla="*/ 100484 w 210153"/>
                      <a:gd name="connsiteY15" fmla="*/ 140733 h 159022"/>
                      <a:gd name="connsiteX16" fmla="*/ 137060 w 210153"/>
                      <a:gd name="connsiteY16" fmla="*/ 151401 h 159022"/>
                      <a:gd name="connsiteX17" fmla="*/ 172779 w 210153"/>
                      <a:gd name="connsiteY17" fmla="*/ 159021 h 159022"/>
                      <a:gd name="connsiteX18" fmla="*/ 210117 w 210153"/>
                      <a:gd name="connsiteY18" fmla="*/ 117873 h 159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0153" h="159022">
                        <a:moveTo>
                          <a:pt x="210117" y="117873"/>
                        </a:moveTo>
                        <a:cubicBezTo>
                          <a:pt x="210593" y="106728"/>
                          <a:pt x="206402" y="95965"/>
                          <a:pt x="195734" y="89393"/>
                        </a:cubicBezTo>
                        <a:cubicBezTo>
                          <a:pt x="178780" y="77391"/>
                          <a:pt x="133250" y="66438"/>
                          <a:pt x="109914" y="59008"/>
                        </a:cubicBezTo>
                        <a:cubicBezTo>
                          <a:pt x="105628" y="53007"/>
                          <a:pt x="101056" y="47007"/>
                          <a:pt x="95722" y="37767"/>
                        </a:cubicBezTo>
                        <a:cubicBezTo>
                          <a:pt x="89721" y="25861"/>
                          <a:pt x="90864" y="21099"/>
                          <a:pt x="78482" y="7287"/>
                        </a:cubicBezTo>
                        <a:cubicBezTo>
                          <a:pt x="69338" y="620"/>
                          <a:pt x="71624" y="19384"/>
                          <a:pt x="75053" y="30052"/>
                        </a:cubicBezTo>
                        <a:cubicBezTo>
                          <a:pt x="79910" y="44435"/>
                          <a:pt x="87911" y="64056"/>
                          <a:pt x="86578" y="78630"/>
                        </a:cubicBezTo>
                        <a:cubicBezTo>
                          <a:pt x="75148" y="78915"/>
                          <a:pt x="61908" y="-8143"/>
                          <a:pt x="44763" y="620"/>
                        </a:cubicBezTo>
                        <a:cubicBezTo>
                          <a:pt x="38286" y="810"/>
                          <a:pt x="46668" y="29671"/>
                          <a:pt x="49716" y="41196"/>
                        </a:cubicBezTo>
                        <a:cubicBezTo>
                          <a:pt x="54574" y="55579"/>
                          <a:pt x="56098" y="70533"/>
                          <a:pt x="60003" y="84535"/>
                        </a:cubicBezTo>
                        <a:cubicBezTo>
                          <a:pt x="42953" y="67771"/>
                          <a:pt x="36953" y="-523"/>
                          <a:pt x="23522" y="4906"/>
                        </a:cubicBezTo>
                        <a:cubicBezTo>
                          <a:pt x="13616" y="9288"/>
                          <a:pt x="29523" y="65866"/>
                          <a:pt x="37524" y="86821"/>
                        </a:cubicBezTo>
                        <a:cubicBezTo>
                          <a:pt x="19046" y="65009"/>
                          <a:pt x="20760" y="30433"/>
                          <a:pt x="3901" y="17860"/>
                        </a:cubicBezTo>
                        <a:cubicBezTo>
                          <a:pt x="-5624" y="18813"/>
                          <a:pt x="4187" y="68247"/>
                          <a:pt x="13140" y="82440"/>
                        </a:cubicBezTo>
                        <a:cubicBezTo>
                          <a:pt x="24284" y="98632"/>
                          <a:pt x="27428" y="104061"/>
                          <a:pt x="42953" y="115015"/>
                        </a:cubicBezTo>
                        <a:cubicBezTo>
                          <a:pt x="60098" y="126636"/>
                          <a:pt x="81053" y="134065"/>
                          <a:pt x="100484" y="140733"/>
                        </a:cubicBezTo>
                        <a:cubicBezTo>
                          <a:pt x="112486" y="144828"/>
                          <a:pt x="124773" y="148067"/>
                          <a:pt x="137060" y="151401"/>
                        </a:cubicBezTo>
                        <a:cubicBezTo>
                          <a:pt x="148586" y="154544"/>
                          <a:pt x="160778" y="159116"/>
                          <a:pt x="172779" y="159021"/>
                        </a:cubicBezTo>
                        <a:cubicBezTo>
                          <a:pt x="194020" y="158640"/>
                          <a:pt x="209355" y="137494"/>
                          <a:pt x="210117" y="117873"/>
                        </a:cubicBezTo>
                        <a:close/>
                      </a:path>
                    </a:pathLst>
                  </a:custGeom>
                  <a:solidFill>
                    <a:srgbClr val="F9DBC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4" name="Freeform: Shape 46">
                    <a:extLst>
                      <a:ext uri="{FF2B5EF4-FFF2-40B4-BE49-F238E27FC236}">
                        <a16:creationId xmlns:a16="http://schemas.microsoft.com/office/drawing/2014/main" xmlns="" id="{E16B412E-483F-4AC5-8219-BF25096C6902}"/>
                      </a:ext>
                    </a:extLst>
                  </p:cNvPr>
                  <p:cNvSpPr/>
                  <p:nvPr/>
                </p:nvSpPr>
                <p:spPr>
                  <a:xfrm>
                    <a:off x="5725763" y="3359748"/>
                    <a:ext cx="136720" cy="430896"/>
                  </a:xfrm>
                  <a:custGeom>
                    <a:avLst/>
                    <a:gdLst>
                      <a:gd name="connsiteX0" fmla="*/ 136684 w 136720"/>
                      <a:gd name="connsiteY0" fmla="*/ 353096 h 430896"/>
                      <a:gd name="connsiteX1" fmla="*/ 106013 w 136720"/>
                      <a:gd name="connsiteY1" fmla="*/ 243368 h 430896"/>
                      <a:gd name="connsiteX2" fmla="*/ 35433 w 136720"/>
                      <a:gd name="connsiteY2" fmla="*/ 4 h 430896"/>
                      <a:gd name="connsiteX3" fmla="*/ 0 w 136720"/>
                      <a:gd name="connsiteY3" fmla="*/ 58202 h 430896"/>
                      <a:gd name="connsiteX4" fmla="*/ 16954 w 136720"/>
                      <a:gd name="connsiteY4" fmla="*/ 269085 h 430896"/>
                      <a:gd name="connsiteX5" fmla="*/ 30385 w 136720"/>
                      <a:gd name="connsiteY5" fmla="*/ 369193 h 430896"/>
                      <a:gd name="connsiteX6" fmla="*/ 83153 w 136720"/>
                      <a:gd name="connsiteY6" fmla="*/ 430820 h 430896"/>
                      <a:gd name="connsiteX7" fmla="*/ 136684 w 136720"/>
                      <a:gd name="connsiteY7" fmla="*/ 353096 h 43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720" h="430896">
                        <a:moveTo>
                          <a:pt x="136684" y="353096"/>
                        </a:moveTo>
                        <a:cubicBezTo>
                          <a:pt x="135064" y="307566"/>
                          <a:pt x="116205" y="287659"/>
                          <a:pt x="106013" y="243368"/>
                        </a:cubicBezTo>
                        <a:cubicBezTo>
                          <a:pt x="95917" y="199648"/>
                          <a:pt x="53245" y="-1044"/>
                          <a:pt x="35433" y="4"/>
                        </a:cubicBezTo>
                        <a:cubicBezTo>
                          <a:pt x="19241" y="957"/>
                          <a:pt x="2381" y="38961"/>
                          <a:pt x="0" y="58202"/>
                        </a:cubicBezTo>
                        <a:cubicBezTo>
                          <a:pt x="381" y="58869"/>
                          <a:pt x="11240" y="199553"/>
                          <a:pt x="16954" y="269085"/>
                        </a:cubicBezTo>
                        <a:cubicBezTo>
                          <a:pt x="20574" y="313091"/>
                          <a:pt x="19621" y="325950"/>
                          <a:pt x="30385" y="369193"/>
                        </a:cubicBezTo>
                        <a:cubicBezTo>
                          <a:pt x="38481" y="401578"/>
                          <a:pt x="45625" y="428153"/>
                          <a:pt x="83153" y="430820"/>
                        </a:cubicBezTo>
                        <a:cubicBezTo>
                          <a:pt x="116586" y="433201"/>
                          <a:pt x="137731" y="379575"/>
                          <a:pt x="136684" y="353096"/>
                        </a:cubicBezTo>
                        <a:close/>
                      </a:path>
                    </a:pathLst>
                  </a:custGeom>
                  <a:solidFill>
                    <a:srgbClr val="F9DBC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67" name="Freeform: Shape 47">
                <a:extLst>
                  <a:ext uri="{FF2B5EF4-FFF2-40B4-BE49-F238E27FC236}">
                    <a16:creationId xmlns:a16="http://schemas.microsoft.com/office/drawing/2014/main" xmlns="" id="{09EDA14D-10AE-40B4-989D-837690158703}"/>
                  </a:ext>
                </a:extLst>
              </p:cNvPr>
              <p:cNvSpPr/>
              <p:nvPr/>
            </p:nvSpPr>
            <p:spPr>
              <a:xfrm>
                <a:off x="5840063" y="3335464"/>
                <a:ext cx="127515" cy="175355"/>
              </a:xfrm>
              <a:custGeom>
                <a:avLst/>
                <a:gdLst>
                  <a:gd name="connsiteX0" fmla="*/ 111252 w 127515"/>
                  <a:gd name="connsiteY0" fmla="*/ 0 h 175355"/>
                  <a:gd name="connsiteX1" fmla="*/ 0 w 127515"/>
                  <a:gd name="connsiteY1" fmla="*/ 96107 h 175355"/>
                  <a:gd name="connsiteX2" fmla="*/ 102489 w 127515"/>
                  <a:gd name="connsiteY2" fmla="*/ 175355 h 175355"/>
                  <a:gd name="connsiteX3" fmla="*/ 125158 w 127515"/>
                  <a:gd name="connsiteY3" fmla="*/ 16573 h 175355"/>
                  <a:gd name="connsiteX4" fmla="*/ 111252 w 127515"/>
                  <a:gd name="connsiteY4" fmla="*/ 0 h 17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5" h="175355">
                    <a:moveTo>
                      <a:pt x="111252" y="0"/>
                    </a:moveTo>
                    <a:cubicBezTo>
                      <a:pt x="63151" y="9239"/>
                      <a:pt x="53435" y="40100"/>
                      <a:pt x="0" y="96107"/>
                    </a:cubicBezTo>
                    <a:cubicBezTo>
                      <a:pt x="28861" y="152781"/>
                      <a:pt x="63246" y="172688"/>
                      <a:pt x="102489" y="175355"/>
                    </a:cubicBezTo>
                    <a:cubicBezTo>
                      <a:pt x="114300" y="133160"/>
                      <a:pt x="134398" y="64675"/>
                      <a:pt x="125158" y="16573"/>
                    </a:cubicBezTo>
                    <a:lnTo>
                      <a:pt x="111252" y="0"/>
                    </a:lnTo>
                    <a:close/>
                  </a:path>
                </a:pathLst>
              </a:custGeom>
              <a:solidFill>
                <a:srgbClr val="D3E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8" name="Graphic 1">
                <a:extLst>
                  <a:ext uri="{FF2B5EF4-FFF2-40B4-BE49-F238E27FC236}">
                    <a16:creationId xmlns:a16="http://schemas.microsoft.com/office/drawing/2014/main" xmlns="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910859" y="3323367"/>
                <a:ext cx="426809" cy="474783"/>
                <a:chOff x="5910859" y="3323367"/>
                <a:chExt cx="426809" cy="474783"/>
              </a:xfrm>
            </p:grpSpPr>
            <p:sp>
              <p:nvSpPr>
                <p:cNvPr id="328" name="Freeform: Shape 49">
                  <a:extLst>
                    <a:ext uri="{FF2B5EF4-FFF2-40B4-BE49-F238E27FC236}">
                      <a16:creationId xmlns:a16="http://schemas.microsoft.com/office/drawing/2014/main" xmlns="" id="{DECADB30-6326-4350-A0D7-5E2057A0FAF8}"/>
                    </a:ext>
                  </a:extLst>
                </p:cNvPr>
                <p:cNvSpPr/>
                <p:nvPr/>
              </p:nvSpPr>
              <p:spPr>
                <a:xfrm>
                  <a:off x="6103905" y="3388327"/>
                  <a:ext cx="95" cy="9525"/>
                </a:xfrm>
                <a:custGeom>
                  <a:avLst/>
                  <a:gdLst>
                    <a:gd name="connsiteX0" fmla="*/ 95 w 95"/>
                    <a:gd name="connsiteY0" fmla="*/ 0 h 9525"/>
                    <a:gd name="connsiteX1" fmla="*/ 0 w 95"/>
                    <a:gd name="connsiteY1" fmla="*/ 0 h 9525"/>
                    <a:gd name="connsiteX2" fmla="*/ 95 w 95"/>
                    <a:gd name="connsiteY2" fmla="*/ 0 h 9525"/>
                    <a:gd name="connsiteX3" fmla="*/ 95 w 95"/>
                    <a:gd name="connsiteY3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" h="9525">
                      <a:moveTo>
                        <a:pt x="95" y="0"/>
                      </a:moveTo>
                      <a:cubicBezTo>
                        <a:pt x="95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95" y="0"/>
                      </a:cubicBezTo>
                      <a:cubicBezTo>
                        <a:pt x="0" y="0"/>
                        <a:pt x="9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8A82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9" name="Freeform: Shape 50">
                  <a:extLst>
                    <a:ext uri="{FF2B5EF4-FFF2-40B4-BE49-F238E27FC236}">
                      <a16:creationId xmlns:a16="http://schemas.microsoft.com/office/drawing/2014/main" xmlns="" id="{37B6A794-2A35-4AA6-9CA9-017AAF9FC3E6}"/>
                    </a:ext>
                  </a:extLst>
                </p:cNvPr>
                <p:cNvSpPr/>
                <p:nvPr/>
              </p:nvSpPr>
              <p:spPr>
                <a:xfrm>
                  <a:off x="5910859" y="3323367"/>
                  <a:ext cx="426809" cy="474783"/>
                </a:xfrm>
                <a:custGeom>
                  <a:avLst/>
                  <a:gdLst>
                    <a:gd name="connsiteX0" fmla="*/ 391928 w 426809"/>
                    <a:gd name="connsiteY0" fmla="*/ 35338 h 474783"/>
                    <a:gd name="connsiteX1" fmla="*/ 384975 w 426809"/>
                    <a:gd name="connsiteY1" fmla="*/ 2476 h 474783"/>
                    <a:gd name="connsiteX2" fmla="*/ 269532 w 426809"/>
                    <a:gd name="connsiteY2" fmla="*/ 0 h 474783"/>
                    <a:gd name="connsiteX3" fmla="*/ 197332 w 426809"/>
                    <a:gd name="connsiteY3" fmla="*/ 65056 h 474783"/>
                    <a:gd name="connsiteX4" fmla="*/ 192951 w 426809"/>
                    <a:gd name="connsiteY4" fmla="*/ 64865 h 474783"/>
                    <a:gd name="connsiteX5" fmla="*/ 133801 w 426809"/>
                    <a:gd name="connsiteY5" fmla="*/ 6286 h 474783"/>
                    <a:gd name="connsiteX6" fmla="*/ 37122 w 426809"/>
                    <a:gd name="connsiteY6" fmla="*/ 12668 h 474783"/>
                    <a:gd name="connsiteX7" fmla="*/ 7880 w 426809"/>
                    <a:gd name="connsiteY7" fmla="*/ 222885 h 474783"/>
                    <a:gd name="connsiteX8" fmla="*/ 25406 w 426809"/>
                    <a:gd name="connsiteY8" fmla="*/ 337375 h 474783"/>
                    <a:gd name="connsiteX9" fmla="*/ 17501 w 426809"/>
                    <a:gd name="connsiteY9" fmla="*/ 449771 h 474783"/>
                    <a:gd name="connsiteX10" fmla="*/ 410216 w 426809"/>
                    <a:gd name="connsiteY10" fmla="*/ 446818 h 474783"/>
                    <a:gd name="connsiteX11" fmla="*/ 425456 w 426809"/>
                    <a:gd name="connsiteY11" fmla="*/ 172593 h 474783"/>
                    <a:gd name="connsiteX12" fmla="*/ 391928 w 426809"/>
                    <a:gd name="connsiteY12" fmla="*/ 35338 h 474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809" h="474783">
                      <a:moveTo>
                        <a:pt x="391928" y="35338"/>
                      </a:moveTo>
                      <a:lnTo>
                        <a:pt x="384975" y="2476"/>
                      </a:lnTo>
                      <a:lnTo>
                        <a:pt x="269532" y="0"/>
                      </a:lnTo>
                      <a:cubicBezTo>
                        <a:pt x="269532" y="0"/>
                        <a:pt x="266389" y="65627"/>
                        <a:pt x="197332" y="65056"/>
                      </a:cubicBezTo>
                      <a:cubicBezTo>
                        <a:pt x="195809" y="65056"/>
                        <a:pt x="194475" y="64960"/>
                        <a:pt x="192951" y="64865"/>
                      </a:cubicBezTo>
                      <a:cubicBezTo>
                        <a:pt x="116941" y="61817"/>
                        <a:pt x="133801" y="6286"/>
                        <a:pt x="133801" y="6286"/>
                      </a:cubicBezTo>
                      <a:cubicBezTo>
                        <a:pt x="71507" y="5715"/>
                        <a:pt x="37122" y="12478"/>
                        <a:pt x="37122" y="12668"/>
                      </a:cubicBezTo>
                      <a:cubicBezTo>
                        <a:pt x="37122" y="12668"/>
                        <a:pt x="31502" y="144780"/>
                        <a:pt x="7880" y="222885"/>
                      </a:cubicBezTo>
                      <a:cubicBezTo>
                        <a:pt x="-15742" y="300990"/>
                        <a:pt x="20834" y="326803"/>
                        <a:pt x="25406" y="337375"/>
                      </a:cubicBezTo>
                      <a:cubicBezTo>
                        <a:pt x="25406" y="337375"/>
                        <a:pt x="13786" y="400621"/>
                        <a:pt x="17501" y="449771"/>
                      </a:cubicBezTo>
                      <a:cubicBezTo>
                        <a:pt x="17501" y="449771"/>
                        <a:pt x="160471" y="507968"/>
                        <a:pt x="410216" y="446818"/>
                      </a:cubicBezTo>
                      <a:cubicBezTo>
                        <a:pt x="419932" y="350996"/>
                        <a:pt x="418979" y="202120"/>
                        <a:pt x="425456" y="172593"/>
                      </a:cubicBezTo>
                      <a:cubicBezTo>
                        <a:pt x="434886" y="130016"/>
                        <a:pt x="391928" y="35338"/>
                        <a:pt x="391928" y="353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9" name="Graphic 1">
                <a:extLst>
                  <a:ext uri="{FF2B5EF4-FFF2-40B4-BE49-F238E27FC236}">
                    <a16:creationId xmlns:a16="http://schemas.microsoft.com/office/drawing/2014/main" xmlns="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969316" y="3321824"/>
                <a:ext cx="569394" cy="1017658"/>
                <a:chOff x="5969316" y="3321824"/>
                <a:chExt cx="569394" cy="1017658"/>
              </a:xfrm>
            </p:grpSpPr>
            <p:grpSp>
              <p:nvGrpSpPr>
                <p:cNvPr id="170" name="Graphic 1">
                  <a:extLst>
                    <a:ext uri="{FF2B5EF4-FFF2-40B4-BE49-F238E27FC236}">
                      <a16:creationId xmlns:a16="http://schemas.microsoft.com/office/drawing/2014/main" xmlns="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5969316" y="3321824"/>
                  <a:ext cx="569394" cy="1017658"/>
                  <a:chOff x="5969316" y="3321824"/>
                  <a:chExt cx="569394" cy="1017658"/>
                </a:xfrm>
              </p:grpSpPr>
              <p:sp>
                <p:nvSpPr>
                  <p:cNvPr id="177" name="Freeform: Shape 53">
                    <a:extLst>
                      <a:ext uri="{FF2B5EF4-FFF2-40B4-BE49-F238E27FC236}">
                        <a16:creationId xmlns:a16="http://schemas.microsoft.com/office/drawing/2014/main" xmlns="" id="{3CE714F7-DED1-400C-9987-C9F04B4BB962}"/>
                      </a:ext>
                    </a:extLst>
                  </p:cNvPr>
                  <p:cNvSpPr/>
                  <p:nvPr/>
                </p:nvSpPr>
                <p:spPr>
                  <a:xfrm>
                    <a:off x="6168123" y="3321824"/>
                    <a:ext cx="123614" cy="603617"/>
                  </a:xfrm>
                  <a:custGeom>
                    <a:avLst/>
                    <a:gdLst>
                      <a:gd name="connsiteX0" fmla="*/ 92278 w 123614"/>
                      <a:gd name="connsiteY0" fmla="*/ 19 h 603617"/>
                      <a:gd name="connsiteX1" fmla="*/ 3124 w 123614"/>
                      <a:gd name="connsiteY1" fmla="*/ 246907 h 603617"/>
                      <a:gd name="connsiteX2" fmla="*/ 8362 w 123614"/>
                      <a:gd name="connsiteY2" fmla="*/ 599903 h 603617"/>
                      <a:gd name="connsiteX3" fmla="*/ 32556 w 123614"/>
                      <a:gd name="connsiteY3" fmla="*/ 603618 h 603617"/>
                      <a:gd name="connsiteX4" fmla="*/ 32651 w 123614"/>
                      <a:gd name="connsiteY4" fmla="*/ 591997 h 603617"/>
                      <a:gd name="connsiteX5" fmla="*/ 32651 w 123614"/>
                      <a:gd name="connsiteY5" fmla="*/ 580187 h 603617"/>
                      <a:gd name="connsiteX6" fmla="*/ 32556 w 123614"/>
                      <a:gd name="connsiteY6" fmla="*/ 567995 h 603617"/>
                      <a:gd name="connsiteX7" fmla="*/ 32365 w 123614"/>
                      <a:gd name="connsiteY7" fmla="*/ 555136 h 603617"/>
                      <a:gd name="connsiteX8" fmla="*/ 31984 w 123614"/>
                      <a:gd name="connsiteY8" fmla="*/ 541515 h 603617"/>
                      <a:gd name="connsiteX9" fmla="*/ 31508 w 123614"/>
                      <a:gd name="connsiteY9" fmla="*/ 527037 h 603617"/>
                      <a:gd name="connsiteX10" fmla="*/ 30841 w 123614"/>
                      <a:gd name="connsiteY10" fmla="*/ 511702 h 603617"/>
                      <a:gd name="connsiteX11" fmla="*/ 29984 w 123614"/>
                      <a:gd name="connsiteY11" fmla="*/ 495509 h 603617"/>
                      <a:gd name="connsiteX12" fmla="*/ 29032 w 123614"/>
                      <a:gd name="connsiteY12" fmla="*/ 478459 h 603617"/>
                      <a:gd name="connsiteX13" fmla="*/ 27984 w 123614"/>
                      <a:gd name="connsiteY13" fmla="*/ 460553 h 603617"/>
                      <a:gd name="connsiteX14" fmla="*/ 26936 w 123614"/>
                      <a:gd name="connsiteY14" fmla="*/ 441979 h 603617"/>
                      <a:gd name="connsiteX15" fmla="*/ 25888 w 123614"/>
                      <a:gd name="connsiteY15" fmla="*/ 422929 h 603617"/>
                      <a:gd name="connsiteX16" fmla="*/ 24841 w 123614"/>
                      <a:gd name="connsiteY16" fmla="*/ 403498 h 603617"/>
                      <a:gd name="connsiteX17" fmla="*/ 23888 w 123614"/>
                      <a:gd name="connsiteY17" fmla="*/ 383781 h 603617"/>
                      <a:gd name="connsiteX18" fmla="*/ 23126 w 123614"/>
                      <a:gd name="connsiteY18" fmla="*/ 363969 h 603617"/>
                      <a:gd name="connsiteX19" fmla="*/ 22555 w 123614"/>
                      <a:gd name="connsiteY19" fmla="*/ 344062 h 603617"/>
                      <a:gd name="connsiteX20" fmla="*/ 22174 w 123614"/>
                      <a:gd name="connsiteY20" fmla="*/ 324250 h 603617"/>
                      <a:gd name="connsiteX21" fmla="*/ 21983 w 123614"/>
                      <a:gd name="connsiteY21" fmla="*/ 304533 h 603617"/>
                      <a:gd name="connsiteX22" fmla="*/ 21983 w 123614"/>
                      <a:gd name="connsiteY22" fmla="*/ 285007 h 603617"/>
                      <a:gd name="connsiteX23" fmla="*/ 22269 w 123614"/>
                      <a:gd name="connsiteY23" fmla="*/ 265671 h 603617"/>
                      <a:gd name="connsiteX24" fmla="*/ 22745 w 123614"/>
                      <a:gd name="connsiteY24" fmla="*/ 246526 h 603617"/>
                      <a:gd name="connsiteX25" fmla="*/ 23412 w 123614"/>
                      <a:gd name="connsiteY25" fmla="*/ 227571 h 603617"/>
                      <a:gd name="connsiteX26" fmla="*/ 24364 w 123614"/>
                      <a:gd name="connsiteY26" fmla="*/ 208807 h 603617"/>
                      <a:gd name="connsiteX27" fmla="*/ 25603 w 123614"/>
                      <a:gd name="connsiteY27" fmla="*/ 190328 h 603617"/>
                      <a:gd name="connsiteX28" fmla="*/ 27031 w 123614"/>
                      <a:gd name="connsiteY28" fmla="*/ 172135 h 603617"/>
                      <a:gd name="connsiteX29" fmla="*/ 28841 w 123614"/>
                      <a:gd name="connsiteY29" fmla="*/ 154324 h 603617"/>
                      <a:gd name="connsiteX30" fmla="*/ 31032 w 123614"/>
                      <a:gd name="connsiteY30" fmla="*/ 136988 h 603617"/>
                      <a:gd name="connsiteX31" fmla="*/ 33604 w 123614"/>
                      <a:gd name="connsiteY31" fmla="*/ 120319 h 603617"/>
                      <a:gd name="connsiteX32" fmla="*/ 36652 w 123614"/>
                      <a:gd name="connsiteY32" fmla="*/ 104413 h 603617"/>
                      <a:gd name="connsiteX33" fmla="*/ 40271 w 123614"/>
                      <a:gd name="connsiteY33" fmla="*/ 89458 h 603617"/>
                      <a:gd name="connsiteX34" fmla="*/ 44557 w 123614"/>
                      <a:gd name="connsiteY34" fmla="*/ 75552 h 603617"/>
                      <a:gd name="connsiteX35" fmla="*/ 49510 w 123614"/>
                      <a:gd name="connsiteY35" fmla="*/ 62788 h 603617"/>
                      <a:gd name="connsiteX36" fmla="*/ 55130 w 123614"/>
                      <a:gd name="connsiteY36" fmla="*/ 51358 h 603617"/>
                      <a:gd name="connsiteX37" fmla="*/ 61512 w 123614"/>
                      <a:gd name="connsiteY37" fmla="*/ 41357 h 603617"/>
                      <a:gd name="connsiteX38" fmla="*/ 68560 w 123614"/>
                      <a:gd name="connsiteY38" fmla="*/ 32689 h 603617"/>
                      <a:gd name="connsiteX39" fmla="*/ 76371 w 123614"/>
                      <a:gd name="connsiteY39" fmla="*/ 25355 h 603617"/>
                      <a:gd name="connsiteX40" fmla="*/ 84753 w 123614"/>
                      <a:gd name="connsiteY40" fmla="*/ 19259 h 603617"/>
                      <a:gd name="connsiteX41" fmla="*/ 93706 w 123614"/>
                      <a:gd name="connsiteY41" fmla="*/ 14211 h 603617"/>
                      <a:gd name="connsiteX42" fmla="*/ 103136 w 123614"/>
                      <a:gd name="connsiteY42" fmla="*/ 10020 h 603617"/>
                      <a:gd name="connsiteX43" fmla="*/ 112852 w 123614"/>
                      <a:gd name="connsiteY43" fmla="*/ 6496 h 603617"/>
                      <a:gd name="connsiteX44" fmla="*/ 123615 w 123614"/>
                      <a:gd name="connsiteY44" fmla="*/ 2971 h 603617"/>
                      <a:gd name="connsiteX45" fmla="*/ 95040 w 123614"/>
                      <a:gd name="connsiteY45" fmla="*/ 495 h 603617"/>
                      <a:gd name="connsiteX46" fmla="*/ 92278 w 123614"/>
                      <a:gd name="connsiteY46" fmla="*/ 19 h 603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3614" h="603617">
                        <a:moveTo>
                          <a:pt x="92278" y="19"/>
                        </a:moveTo>
                        <a:cubicBezTo>
                          <a:pt x="933" y="3543"/>
                          <a:pt x="8362" y="171088"/>
                          <a:pt x="3124" y="246907"/>
                        </a:cubicBezTo>
                        <a:cubicBezTo>
                          <a:pt x="-6306" y="365302"/>
                          <a:pt x="8648" y="481317"/>
                          <a:pt x="8362" y="599903"/>
                        </a:cubicBezTo>
                        <a:cubicBezTo>
                          <a:pt x="17411" y="603237"/>
                          <a:pt x="23507" y="603332"/>
                          <a:pt x="32556" y="603618"/>
                        </a:cubicBezTo>
                        <a:cubicBezTo>
                          <a:pt x="32556" y="603618"/>
                          <a:pt x="32651" y="592950"/>
                          <a:pt x="32651" y="591997"/>
                        </a:cubicBezTo>
                        <a:cubicBezTo>
                          <a:pt x="32651" y="588092"/>
                          <a:pt x="32651" y="584092"/>
                          <a:pt x="32651" y="580187"/>
                        </a:cubicBezTo>
                        <a:cubicBezTo>
                          <a:pt x="32651" y="576091"/>
                          <a:pt x="32651" y="571995"/>
                          <a:pt x="32556" y="567995"/>
                        </a:cubicBezTo>
                        <a:cubicBezTo>
                          <a:pt x="32556" y="563708"/>
                          <a:pt x="32461" y="559422"/>
                          <a:pt x="32365" y="555136"/>
                        </a:cubicBezTo>
                        <a:cubicBezTo>
                          <a:pt x="32270" y="550659"/>
                          <a:pt x="32175" y="546087"/>
                          <a:pt x="31984" y="541515"/>
                        </a:cubicBezTo>
                        <a:cubicBezTo>
                          <a:pt x="31794" y="536657"/>
                          <a:pt x="31699" y="531895"/>
                          <a:pt x="31508" y="527037"/>
                        </a:cubicBezTo>
                        <a:cubicBezTo>
                          <a:pt x="31318" y="521893"/>
                          <a:pt x="31032" y="516845"/>
                          <a:pt x="30841" y="511702"/>
                        </a:cubicBezTo>
                        <a:cubicBezTo>
                          <a:pt x="30556" y="506272"/>
                          <a:pt x="30270" y="500843"/>
                          <a:pt x="29984" y="495509"/>
                        </a:cubicBezTo>
                        <a:cubicBezTo>
                          <a:pt x="29698" y="489794"/>
                          <a:pt x="29317" y="484079"/>
                          <a:pt x="29032" y="478459"/>
                        </a:cubicBezTo>
                        <a:cubicBezTo>
                          <a:pt x="28651" y="472554"/>
                          <a:pt x="28365" y="466553"/>
                          <a:pt x="27984" y="460553"/>
                        </a:cubicBezTo>
                        <a:cubicBezTo>
                          <a:pt x="27603" y="454361"/>
                          <a:pt x="27222" y="448170"/>
                          <a:pt x="26936" y="441979"/>
                        </a:cubicBezTo>
                        <a:cubicBezTo>
                          <a:pt x="26555" y="435597"/>
                          <a:pt x="26174" y="429311"/>
                          <a:pt x="25888" y="422929"/>
                        </a:cubicBezTo>
                        <a:cubicBezTo>
                          <a:pt x="25507" y="416452"/>
                          <a:pt x="25222" y="409975"/>
                          <a:pt x="24841" y="403498"/>
                        </a:cubicBezTo>
                        <a:cubicBezTo>
                          <a:pt x="24555" y="396925"/>
                          <a:pt x="24174" y="390353"/>
                          <a:pt x="23888" y="383781"/>
                        </a:cubicBezTo>
                        <a:cubicBezTo>
                          <a:pt x="23602" y="377209"/>
                          <a:pt x="23317" y="370541"/>
                          <a:pt x="23126" y="363969"/>
                        </a:cubicBezTo>
                        <a:cubicBezTo>
                          <a:pt x="22936" y="357301"/>
                          <a:pt x="22650" y="350729"/>
                          <a:pt x="22555" y="344062"/>
                        </a:cubicBezTo>
                        <a:cubicBezTo>
                          <a:pt x="22364" y="337489"/>
                          <a:pt x="22269" y="330822"/>
                          <a:pt x="22174" y="324250"/>
                        </a:cubicBezTo>
                        <a:cubicBezTo>
                          <a:pt x="22078" y="317677"/>
                          <a:pt x="21983" y="311105"/>
                          <a:pt x="21983" y="304533"/>
                        </a:cubicBezTo>
                        <a:cubicBezTo>
                          <a:pt x="21983" y="297961"/>
                          <a:pt x="21983" y="291484"/>
                          <a:pt x="21983" y="285007"/>
                        </a:cubicBezTo>
                        <a:cubicBezTo>
                          <a:pt x="21983" y="278530"/>
                          <a:pt x="22078" y="272053"/>
                          <a:pt x="22269" y="265671"/>
                        </a:cubicBezTo>
                        <a:cubicBezTo>
                          <a:pt x="22364" y="259289"/>
                          <a:pt x="22555" y="252907"/>
                          <a:pt x="22745" y="246526"/>
                        </a:cubicBezTo>
                        <a:cubicBezTo>
                          <a:pt x="22936" y="240239"/>
                          <a:pt x="23126" y="233857"/>
                          <a:pt x="23412" y="227571"/>
                        </a:cubicBezTo>
                        <a:cubicBezTo>
                          <a:pt x="23698" y="221284"/>
                          <a:pt x="23983" y="215093"/>
                          <a:pt x="24364" y="208807"/>
                        </a:cubicBezTo>
                        <a:cubicBezTo>
                          <a:pt x="24745" y="202615"/>
                          <a:pt x="25126" y="196424"/>
                          <a:pt x="25603" y="190328"/>
                        </a:cubicBezTo>
                        <a:cubicBezTo>
                          <a:pt x="26079" y="184232"/>
                          <a:pt x="26555" y="178231"/>
                          <a:pt x="27031" y="172135"/>
                        </a:cubicBezTo>
                        <a:cubicBezTo>
                          <a:pt x="27603" y="166230"/>
                          <a:pt x="28174" y="160229"/>
                          <a:pt x="28841" y="154324"/>
                        </a:cubicBezTo>
                        <a:cubicBezTo>
                          <a:pt x="29508" y="148513"/>
                          <a:pt x="30175" y="142798"/>
                          <a:pt x="31032" y="136988"/>
                        </a:cubicBezTo>
                        <a:cubicBezTo>
                          <a:pt x="31794" y="131368"/>
                          <a:pt x="32651" y="125844"/>
                          <a:pt x="33604" y="120319"/>
                        </a:cubicBezTo>
                        <a:cubicBezTo>
                          <a:pt x="34556" y="114985"/>
                          <a:pt x="35509" y="109651"/>
                          <a:pt x="36652" y="104413"/>
                        </a:cubicBezTo>
                        <a:cubicBezTo>
                          <a:pt x="37699" y="99364"/>
                          <a:pt x="38938" y="94411"/>
                          <a:pt x="40271" y="89458"/>
                        </a:cubicBezTo>
                        <a:cubicBezTo>
                          <a:pt x="41509" y="84791"/>
                          <a:pt x="42938" y="80124"/>
                          <a:pt x="44557" y="75552"/>
                        </a:cubicBezTo>
                        <a:cubicBezTo>
                          <a:pt x="45986" y="71266"/>
                          <a:pt x="47701" y="66979"/>
                          <a:pt x="49510" y="62788"/>
                        </a:cubicBezTo>
                        <a:cubicBezTo>
                          <a:pt x="51225" y="58883"/>
                          <a:pt x="53035" y="55073"/>
                          <a:pt x="55130" y="51358"/>
                        </a:cubicBezTo>
                        <a:cubicBezTo>
                          <a:pt x="57035" y="47929"/>
                          <a:pt x="59131" y="44500"/>
                          <a:pt x="61512" y="41357"/>
                        </a:cubicBezTo>
                        <a:cubicBezTo>
                          <a:pt x="63703" y="38309"/>
                          <a:pt x="66084" y="35452"/>
                          <a:pt x="68560" y="32689"/>
                        </a:cubicBezTo>
                        <a:cubicBezTo>
                          <a:pt x="71037" y="30118"/>
                          <a:pt x="73609" y="27641"/>
                          <a:pt x="76371" y="25355"/>
                        </a:cubicBezTo>
                        <a:cubicBezTo>
                          <a:pt x="79038" y="23164"/>
                          <a:pt x="81895" y="21164"/>
                          <a:pt x="84753" y="19259"/>
                        </a:cubicBezTo>
                        <a:cubicBezTo>
                          <a:pt x="87610" y="17449"/>
                          <a:pt x="90658" y="15735"/>
                          <a:pt x="93706" y="14211"/>
                        </a:cubicBezTo>
                        <a:cubicBezTo>
                          <a:pt x="96754" y="12687"/>
                          <a:pt x="99898" y="11353"/>
                          <a:pt x="103136" y="10020"/>
                        </a:cubicBezTo>
                        <a:cubicBezTo>
                          <a:pt x="106375" y="8782"/>
                          <a:pt x="109613" y="7543"/>
                          <a:pt x="112852" y="6496"/>
                        </a:cubicBezTo>
                        <a:cubicBezTo>
                          <a:pt x="115995" y="5448"/>
                          <a:pt x="120472" y="4019"/>
                          <a:pt x="123615" y="2971"/>
                        </a:cubicBezTo>
                        <a:cubicBezTo>
                          <a:pt x="114566" y="1638"/>
                          <a:pt x="104089" y="1447"/>
                          <a:pt x="95040" y="495"/>
                        </a:cubicBezTo>
                        <a:cubicBezTo>
                          <a:pt x="94183" y="209"/>
                          <a:pt x="93230" y="-77"/>
                          <a:pt x="92278" y="19"/>
                        </a:cubicBezTo>
                        <a:close/>
                      </a:path>
                    </a:pathLst>
                  </a:custGeom>
                  <a:solidFill>
                    <a:srgbClr val="7EAB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78" name="Graphic 1">
                    <a:extLst>
                      <a:ext uri="{FF2B5EF4-FFF2-40B4-BE49-F238E27FC236}">
                        <a16:creationId xmlns:a16="http://schemas.microsoft.com/office/drawing/2014/main" xmlns="" id="{374AE7DC-1362-4534-A67A-8C91A287F1EE}"/>
                      </a:ext>
                    </a:extLst>
                  </p:cNvPr>
                  <p:cNvGrpSpPr/>
                  <p:nvPr/>
                </p:nvGrpSpPr>
                <p:grpSpPr>
                  <a:xfrm>
                    <a:off x="5969316" y="3491619"/>
                    <a:ext cx="569394" cy="847863"/>
                    <a:chOff x="5969316" y="3491619"/>
                    <a:chExt cx="569394" cy="847863"/>
                  </a:xfrm>
                </p:grpSpPr>
                <p:grpSp>
                  <p:nvGrpSpPr>
                    <p:cNvPr id="179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69316" y="3543013"/>
                      <a:ext cx="275940" cy="428111"/>
                      <a:chOff x="5969316" y="3543013"/>
                      <a:chExt cx="275940" cy="428111"/>
                    </a:xfrm>
                  </p:grpSpPr>
                  <p:sp>
                    <p:nvSpPr>
                      <p:cNvPr id="323" name="Freeform: Shape 56">
                        <a:extLst>
                          <a:ext uri="{FF2B5EF4-FFF2-40B4-BE49-F238E27FC236}">
                            <a16:creationId xmlns:a16="http://schemas.microsoft.com/office/drawing/2014/main" xmlns="" id="{07907F23-CEC1-4B24-AF27-C1A0B17BA5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9316" y="3576541"/>
                        <a:ext cx="168879" cy="290988"/>
                      </a:xfrm>
                      <a:custGeom>
                        <a:avLst/>
                        <a:gdLst>
                          <a:gd name="connsiteX0" fmla="*/ 168880 w 168879"/>
                          <a:gd name="connsiteY0" fmla="*/ 290989 h 290988"/>
                          <a:gd name="connsiteX1" fmla="*/ 26576 w 168879"/>
                          <a:gd name="connsiteY1" fmla="*/ 86773 h 290988"/>
                          <a:gd name="connsiteX2" fmla="*/ 1 w 168879"/>
                          <a:gd name="connsiteY2" fmla="*/ 40672 h 290988"/>
                          <a:gd name="connsiteX3" fmla="*/ 32863 w 168879"/>
                          <a:gd name="connsiteY3" fmla="*/ 0 h 290988"/>
                          <a:gd name="connsiteX4" fmla="*/ 60771 w 168879"/>
                          <a:gd name="connsiteY4" fmla="*/ 69437 h 290988"/>
                          <a:gd name="connsiteX5" fmla="*/ 138781 w 168879"/>
                          <a:gd name="connsiteY5" fmla="*/ 236887 h 290988"/>
                          <a:gd name="connsiteX6" fmla="*/ 168880 w 168879"/>
                          <a:gd name="connsiteY6" fmla="*/ 290989 h 290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8879" h="290988">
                            <a:moveTo>
                              <a:pt x="168880" y="290989"/>
                            </a:moveTo>
                            <a:cubicBezTo>
                              <a:pt x="119921" y="227362"/>
                              <a:pt x="74296" y="154591"/>
                              <a:pt x="26576" y="86773"/>
                            </a:cubicBezTo>
                            <a:cubicBezTo>
                              <a:pt x="20671" y="76772"/>
                              <a:pt x="-189" y="51721"/>
                              <a:pt x="1" y="40672"/>
                            </a:cubicBezTo>
                            <a:cubicBezTo>
                              <a:pt x="287" y="27813"/>
                              <a:pt x="23052" y="4191"/>
                              <a:pt x="32863" y="0"/>
                            </a:cubicBezTo>
                            <a:cubicBezTo>
                              <a:pt x="44578" y="21622"/>
                              <a:pt x="50008" y="46101"/>
                              <a:pt x="60771" y="69437"/>
                            </a:cubicBezTo>
                            <a:cubicBezTo>
                              <a:pt x="86488" y="125730"/>
                              <a:pt x="111349" y="181165"/>
                              <a:pt x="138781" y="236887"/>
                            </a:cubicBezTo>
                            <a:lnTo>
                              <a:pt x="168880" y="290989"/>
                            </a:lnTo>
                            <a:close/>
                          </a:path>
                        </a:pathLst>
                      </a:custGeom>
                      <a:solidFill>
                        <a:srgbClr val="67974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24" name="Freeform: Shape 57">
                        <a:extLst>
                          <a:ext uri="{FF2B5EF4-FFF2-40B4-BE49-F238E27FC236}">
                            <a16:creationId xmlns:a16="http://schemas.microsoft.com/office/drawing/2014/main" xmlns="" id="{B5C32A6C-BD44-4DC4-A7A4-D912E9F5B5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4693" y="3548232"/>
                        <a:ext cx="125212" cy="272911"/>
                      </a:xfrm>
                      <a:custGeom>
                        <a:avLst/>
                        <a:gdLst>
                          <a:gd name="connsiteX0" fmla="*/ 125213 w 125212"/>
                          <a:gd name="connsiteY0" fmla="*/ 272911 h 272911"/>
                          <a:gd name="connsiteX1" fmla="*/ 13389 w 125212"/>
                          <a:gd name="connsiteY1" fmla="*/ 54408 h 272911"/>
                          <a:gd name="connsiteX2" fmla="*/ 6722 w 125212"/>
                          <a:gd name="connsiteY2" fmla="*/ 5830 h 272911"/>
                          <a:gd name="connsiteX3" fmla="*/ 29772 w 125212"/>
                          <a:gd name="connsiteY3" fmla="*/ 16498 h 272911"/>
                          <a:gd name="connsiteX4" fmla="*/ 69872 w 125212"/>
                          <a:gd name="connsiteY4" fmla="*/ 111844 h 272911"/>
                          <a:gd name="connsiteX5" fmla="*/ 120164 w 125212"/>
                          <a:gd name="connsiteY5" fmla="*/ 235573 h 272911"/>
                          <a:gd name="connsiteX6" fmla="*/ 125213 w 125212"/>
                          <a:gd name="connsiteY6" fmla="*/ 272911 h 2729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5212" h="272911">
                            <a:moveTo>
                              <a:pt x="125213" y="272911"/>
                            </a:moveTo>
                            <a:cubicBezTo>
                              <a:pt x="79969" y="206141"/>
                              <a:pt x="49584" y="126322"/>
                              <a:pt x="13389" y="54408"/>
                            </a:cubicBezTo>
                            <a:cubicBezTo>
                              <a:pt x="5483" y="38215"/>
                              <a:pt x="-8328" y="20689"/>
                              <a:pt x="6722" y="5830"/>
                            </a:cubicBezTo>
                            <a:cubicBezTo>
                              <a:pt x="19009" y="-6743"/>
                              <a:pt x="22438" y="2973"/>
                              <a:pt x="29772" y="16498"/>
                            </a:cubicBezTo>
                            <a:cubicBezTo>
                              <a:pt x="46727" y="46312"/>
                              <a:pt x="56537" y="79840"/>
                              <a:pt x="69872" y="111844"/>
                            </a:cubicBezTo>
                            <a:cubicBezTo>
                              <a:pt x="86636" y="152801"/>
                              <a:pt x="104353" y="192997"/>
                              <a:pt x="120164" y="235573"/>
                            </a:cubicBezTo>
                            <a:lnTo>
                              <a:pt x="125213" y="272911"/>
                            </a:lnTo>
                            <a:close/>
                          </a:path>
                        </a:pathLst>
                      </a:custGeom>
                      <a:solidFill>
                        <a:srgbClr val="4C854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325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07810" y="3543013"/>
                        <a:ext cx="237445" cy="428111"/>
                        <a:chOff x="6007810" y="3543013"/>
                        <a:chExt cx="237445" cy="428111"/>
                      </a:xfrm>
                    </p:grpSpPr>
                    <p:sp>
                      <p:nvSpPr>
                        <p:cNvPr id="326" name="Freeform: Shape 59">
                          <a:extLst>
                            <a:ext uri="{FF2B5EF4-FFF2-40B4-BE49-F238E27FC236}">
                              <a16:creationId xmlns:a16="http://schemas.microsoft.com/office/drawing/2014/main" xmlns="" id="{FC50D8AB-52C9-45BA-885F-A74F954686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19526" y="3788663"/>
                          <a:ext cx="125729" cy="182461"/>
                        </a:xfrm>
                        <a:custGeom>
                          <a:avLst/>
                          <a:gdLst>
                            <a:gd name="connsiteX0" fmla="*/ 3524 w 125729"/>
                            <a:gd name="connsiteY0" fmla="*/ 4382 h 182461"/>
                            <a:gd name="connsiteX1" fmla="*/ 19907 w 125729"/>
                            <a:gd name="connsiteY1" fmla="*/ 54197 h 182461"/>
                            <a:gd name="connsiteX2" fmla="*/ 1048 w 125729"/>
                            <a:gd name="connsiteY2" fmla="*/ 31433 h 182461"/>
                            <a:gd name="connsiteX3" fmla="*/ 0 w 125729"/>
                            <a:gd name="connsiteY3" fmla="*/ 45815 h 182461"/>
                            <a:gd name="connsiteX4" fmla="*/ 30671 w 125729"/>
                            <a:gd name="connsiteY4" fmla="*/ 97346 h 182461"/>
                            <a:gd name="connsiteX5" fmla="*/ 74962 w 125729"/>
                            <a:gd name="connsiteY5" fmla="*/ 155353 h 182461"/>
                            <a:gd name="connsiteX6" fmla="*/ 100203 w 125729"/>
                            <a:gd name="connsiteY6" fmla="*/ 181166 h 182461"/>
                            <a:gd name="connsiteX7" fmla="*/ 125730 w 125729"/>
                            <a:gd name="connsiteY7" fmla="*/ 164021 h 182461"/>
                            <a:gd name="connsiteX8" fmla="*/ 125349 w 125729"/>
                            <a:gd name="connsiteY8" fmla="*/ 160782 h 182461"/>
                            <a:gd name="connsiteX9" fmla="*/ 112300 w 125729"/>
                            <a:gd name="connsiteY9" fmla="*/ 141351 h 182461"/>
                            <a:gd name="connsiteX10" fmla="*/ 80391 w 125729"/>
                            <a:gd name="connsiteY10" fmla="*/ 99060 h 182461"/>
                            <a:gd name="connsiteX11" fmla="*/ 24384 w 125729"/>
                            <a:gd name="connsiteY11" fmla="*/ 17526 h 182461"/>
                            <a:gd name="connsiteX12" fmla="*/ 14192 w 125729"/>
                            <a:gd name="connsiteY12" fmla="*/ 0 h 182461"/>
                            <a:gd name="connsiteX13" fmla="*/ 24384 w 125729"/>
                            <a:gd name="connsiteY13" fmla="*/ 29242 h 182461"/>
                            <a:gd name="connsiteX14" fmla="*/ 3524 w 125729"/>
                            <a:gd name="connsiteY14" fmla="*/ 4382 h 1824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25729" h="182461">
                              <a:moveTo>
                                <a:pt x="3524" y="4382"/>
                              </a:moveTo>
                              <a:cubicBezTo>
                                <a:pt x="2000" y="21050"/>
                                <a:pt x="12954" y="38862"/>
                                <a:pt x="19907" y="54197"/>
                              </a:cubicBezTo>
                              <a:cubicBezTo>
                                <a:pt x="14478" y="45244"/>
                                <a:pt x="8763" y="38481"/>
                                <a:pt x="1048" y="31433"/>
                              </a:cubicBezTo>
                              <a:cubicBezTo>
                                <a:pt x="381" y="36100"/>
                                <a:pt x="0" y="40958"/>
                                <a:pt x="0" y="45815"/>
                              </a:cubicBezTo>
                              <a:cubicBezTo>
                                <a:pt x="9525" y="63437"/>
                                <a:pt x="19336" y="80963"/>
                                <a:pt x="30671" y="97346"/>
                              </a:cubicBezTo>
                              <a:cubicBezTo>
                                <a:pt x="44482" y="117443"/>
                                <a:pt x="61055" y="135446"/>
                                <a:pt x="74962" y="155353"/>
                              </a:cubicBezTo>
                              <a:cubicBezTo>
                                <a:pt x="81820" y="165164"/>
                                <a:pt x="88678" y="176308"/>
                                <a:pt x="100203" y="181166"/>
                              </a:cubicBezTo>
                              <a:cubicBezTo>
                                <a:pt x="112109" y="186119"/>
                                <a:pt x="125635" y="176117"/>
                                <a:pt x="125730" y="164021"/>
                              </a:cubicBezTo>
                              <a:cubicBezTo>
                                <a:pt x="125730" y="163068"/>
                                <a:pt x="125635" y="162020"/>
                                <a:pt x="125349" y="160782"/>
                              </a:cubicBezTo>
                              <a:cubicBezTo>
                                <a:pt x="123825" y="153638"/>
                                <a:pt x="116681" y="146875"/>
                                <a:pt x="112300" y="141351"/>
                              </a:cubicBezTo>
                              <a:cubicBezTo>
                                <a:pt x="101346" y="127540"/>
                                <a:pt x="90773" y="113348"/>
                                <a:pt x="80391" y="99060"/>
                              </a:cubicBezTo>
                              <a:cubicBezTo>
                                <a:pt x="61055" y="72485"/>
                                <a:pt x="41338" y="45720"/>
                                <a:pt x="24384" y="17526"/>
                              </a:cubicBezTo>
                              <a:cubicBezTo>
                                <a:pt x="20955" y="11716"/>
                                <a:pt x="17526" y="5906"/>
                                <a:pt x="14192" y="0"/>
                              </a:cubicBezTo>
                              <a:cubicBezTo>
                                <a:pt x="16288" y="10573"/>
                                <a:pt x="19717" y="20765"/>
                                <a:pt x="24384" y="29242"/>
                              </a:cubicBezTo>
                              <a:cubicBezTo>
                                <a:pt x="16669" y="20288"/>
                                <a:pt x="9144" y="11240"/>
                                <a:pt x="3524" y="43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8D98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27" name="Freeform: Shape 60">
                          <a:extLst>
                            <a:ext uri="{FF2B5EF4-FFF2-40B4-BE49-F238E27FC236}">
                              <a16:creationId xmlns:a16="http://schemas.microsoft.com/office/drawing/2014/main" xmlns="" id="{8B42AF93-BBAB-4057-97A3-A69F035C41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07810" y="3543013"/>
                          <a:ext cx="136004" cy="299846"/>
                        </a:xfrm>
                        <a:custGeom>
                          <a:avLst/>
                          <a:gdLst>
                            <a:gd name="connsiteX0" fmla="*/ 1131 w 136004"/>
                            <a:gd name="connsiteY0" fmla="*/ 53816 h 299846"/>
                            <a:gd name="connsiteX1" fmla="*/ 94380 w 136004"/>
                            <a:gd name="connsiteY1" fmla="*/ 259747 h 299846"/>
                            <a:gd name="connsiteX2" fmla="*/ 111716 w 136004"/>
                            <a:gd name="connsiteY2" fmla="*/ 291465 h 299846"/>
                            <a:gd name="connsiteX3" fmla="*/ 112764 w 136004"/>
                            <a:gd name="connsiteY3" fmla="*/ 277082 h 299846"/>
                            <a:gd name="connsiteX4" fmla="*/ 131623 w 136004"/>
                            <a:gd name="connsiteY4" fmla="*/ 299847 h 299846"/>
                            <a:gd name="connsiteX5" fmla="*/ 115240 w 136004"/>
                            <a:gd name="connsiteY5" fmla="*/ 250031 h 299846"/>
                            <a:gd name="connsiteX6" fmla="*/ 136005 w 136004"/>
                            <a:gd name="connsiteY6" fmla="*/ 275082 h 299846"/>
                            <a:gd name="connsiteX7" fmla="*/ 125813 w 136004"/>
                            <a:gd name="connsiteY7" fmla="*/ 245840 h 299846"/>
                            <a:gd name="connsiteX8" fmla="*/ 45517 w 136004"/>
                            <a:gd name="connsiteY8" fmla="*/ 82772 h 299846"/>
                            <a:gd name="connsiteX9" fmla="*/ 11989 w 136004"/>
                            <a:gd name="connsiteY9" fmla="*/ 0 h 299846"/>
                            <a:gd name="connsiteX10" fmla="*/ 1131 w 136004"/>
                            <a:gd name="connsiteY10" fmla="*/ 53816 h 2998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36004" h="299846">
                              <a:moveTo>
                                <a:pt x="1131" y="53816"/>
                              </a:moveTo>
                              <a:cubicBezTo>
                                <a:pt x="21038" y="126682"/>
                                <a:pt x="57900" y="194119"/>
                                <a:pt x="94380" y="259747"/>
                              </a:cubicBezTo>
                              <a:cubicBezTo>
                                <a:pt x="100191" y="270224"/>
                                <a:pt x="105906" y="280892"/>
                                <a:pt x="111716" y="291465"/>
                              </a:cubicBezTo>
                              <a:cubicBezTo>
                                <a:pt x="111716" y="286607"/>
                                <a:pt x="112097" y="281750"/>
                                <a:pt x="112764" y="277082"/>
                              </a:cubicBezTo>
                              <a:cubicBezTo>
                                <a:pt x="120479" y="284131"/>
                                <a:pt x="126194" y="290893"/>
                                <a:pt x="131623" y="299847"/>
                              </a:cubicBezTo>
                              <a:cubicBezTo>
                                <a:pt x="124670" y="284512"/>
                                <a:pt x="113716" y="266700"/>
                                <a:pt x="115240" y="250031"/>
                              </a:cubicBezTo>
                              <a:cubicBezTo>
                                <a:pt x="120955" y="256889"/>
                                <a:pt x="128480" y="265938"/>
                                <a:pt x="136005" y="275082"/>
                              </a:cubicBezTo>
                              <a:cubicBezTo>
                                <a:pt x="131433" y="266605"/>
                                <a:pt x="128004" y="256413"/>
                                <a:pt x="125813" y="245840"/>
                              </a:cubicBezTo>
                              <a:cubicBezTo>
                                <a:pt x="95809" y="193643"/>
                                <a:pt x="68949" y="138113"/>
                                <a:pt x="45517" y="82772"/>
                              </a:cubicBezTo>
                              <a:cubicBezTo>
                                <a:pt x="41231" y="73819"/>
                                <a:pt x="21419" y="0"/>
                                <a:pt x="11989" y="0"/>
                              </a:cubicBezTo>
                              <a:cubicBezTo>
                                <a:pt x="-1727" y="381"/>
                                <a:pt x="-870" y="46768"/>
                                <a:pt x="1131" y="5381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EAF5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  <p:grpSp>
                  <p:nvGrpSpPr>
                    <p:cNvPr id="180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2004" y="3617903"/>
                      <a:ext cx="178762" cy="418701"/>
                      <a:chOff x="6132004" y="3617903"/>
                      <a:chExt cx="178762" cy="418701"/>
                    </a:xfrm>
                  </p:grpSpPr>
                  <p:sp>
                    <p:nvSpPr>
                      <p:cNvPr id="313" name="Freeform: Shape 62">
                        <a:extLst>
                          <a:ext uri="{FF2B5EF4-FFF2-40B4-BE49-F238E27FC236}">
                            <a16:creationId xmlns:a16="http://schemas.microsoft.com/office/drawing/2014/main" xmlns="" id="{9EF69754-66CB-45D0-944C-36201C885C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1019" y="3649022"/>
                        <a:ext cx="169747" cy="387582"/>
                      </a:xfrm>
                      <a:custGeom>
                        <a:avLst/>
                        <a:gdLst>
                          <a:gd name="connsiteX0" fmla="*/ 24703 w 169747"/>
                          <a:gd name="connsiteY0" fmla="*/ 2195 h 387582"/>
                          <a:gd name="connsiteX1" fmla="*/ 7368 w 169747"/>
                          <a:gd name="connsiteY1" fmla="*/ 28389 h 387582"/>
                          <a:gd name="connsiteX2" fmla="*/ 5844 w 169747"/>
                          <a:gd name="connsiteY2" fmla="*/ 175169 h 387582"/>
                          <a:gd name="connsiteX3" fmla="*/ 13559 w 169747"/>
                          <a:gd name="connsiteY3" fmla="*/ 256036 h 387582"/>
                          <a:gd name="connsiteX4" fmla="*/ 38515 w 169747"/>
                          <a:gd name="connsiteY4" fmla="*/ 337284 h 387582"/>
                          <a:gd name="connsiteX5" fmla="*/ 74995 w 169747"/>
                          <a:gd name="connsiteY5" fmla="*/ 368812 h 387582"/>
                          <a:gd name="connsiteX6" fmla="*/ 113762 w 169747"/>
                          <a:gd name="connsiteY6" fmla="*/ 387576 h 387582"/>
                          <a:gd name="connsiteX7" fmla="*/ 143004 w 169747"/>
                          <a:gd name="connsiteY7" fmla="*/ 360906 h 387582"/>
                          <a:gd name="connsiteX8" fmla="*/ 167388 w 169747"/>
                          <a:gd name="connsiteY8" fmla="*/ 292231 h 387582"/>
                          <a:gd name="connsiteX9" fmla="*/ 141956 w 169747"/>
                          <a:gd name="connsiteY9" fmla="*/ 179836 h 387582"/>
                          <a:gd name="connsiteX10" fmla="*/ 86997 w 169747"/>
                          <a:gd name="connsiteY10" fmla="*/ 46105 h 387582"/>
                          <a:gd name="connsiteX11" fmla="*/ 74710 w 169747"/>
                          <a:gd name="connsiteY11" fmla="*/ 19816 h 387582"/>
                          <a:gd name="connsiteX12" fmla="*/ 54517 w 169747"/>
                          <a:gd name="connsiteY12" fmla="*/ 4 h 387582"/>
                          <a:gd name="connsiteX13" fmla="*/ 24703 w 169747"/>
                          <a:gd name="connsiteY13" fmla="*/ 2195 h 3875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69747" h="387582">
                            <a:moveTo>
                              <a:pt x="24703" y="2195"/>
                            </a:moveTo>
                            <a:cubicBezTo>
                              <a:pt x="16893" y="10767"/>
                              <a:pt x="10606" y="16292"/>
                              <a:pt x="7368" y="28389"/>
                            </a:cubicBezTo>
                            <a:cubicBezTo>
                              <a:pt x="-5396" y="76395"/>
                              <a:pt x="1367" y="126591"/>
                              <a:pt x="5844" y="175169"/>
                            </a:cubicBezTo>
                            <a:cubicBezTo>
                              <a:pt x="8320" y="202125"/>
                              <a:pt x="9463" y="229176"/>
                              <a:pt x="13559" y="256036"/>
                            </a:cubicBezTo>
                            <a:cubicBezTo>
                              <a:pt x="17845" y="283754"/>
                              <a:pt x="22798" y="313377"/>
                              <a:pt x="38515" y="337284"/>
                            </a:cubicBezTo>
                            <a:cubicBezTo>
                              <a:pt x="46992" y="350048"/>
                              <a:pt x="61089" y="362240"/>
                              <a:pt x="74995" y="368812"/>
                            </a:cubicBezTo>
                            <a:cubicBezTo>
                              <a:pt x="85663" y="373860"/>
                              <a:pt x="102237" y="387576"/>
                              <a:pt x="113762" y="387576"/>
                            </a:cubicBezTo>
                            <a:cubicBezTo>
                              <a:pt x="127954" y="387957"/>
                              <a:pt x="136717" y="371384"/>
                              <a:pt x="143004" y="360906"/>
                            </a:cubicBezTo>
                            <a:cubicBezTo>
                              <a:pt x="154910" y="340047"/>
                              <a:pt x="161673" y="315472"/>
                              <a:pt x="167388" y="292231"/>
                            </a:cubicBezTo>
                            <a:cubicBezTo>
                              <a:pt x="176818" y="254036"/>
                              <a:pt x="155863" y="214317"/>
                              <a:pt x="141956" y="179836"/>
                            </a:cubicBezTo>
                            <a:cubicBezTo>
                              <a:pt x="123859" y="134973"/>
                              <a:pt x="108047" y="89634"/>
                              <a:pt x="86997" y="46105"/>
                            </a:cubicBezTo>
                            <a:cubicBezTo>
                              <a:pt x="82806" y="37437"/>
                              <a:pt x="79663" y="28198"/>
                              <a:pt x="74710" y="19816"/>
                            </a:cubicBezTo>
                            <a:cubicBezTo>
                              <a:pt x="71662" y="14482"/>
                              <a:pt x="61851" y="-282"/>
                              <a:pt x="54517" y="4"/>
                            </a:cubicBezTo>
                            <a:lnTo>
                              <a:pt x="24703" y="2195"/>
                            </a:lnTo>
                            <a:close/>
                          </a:path>
                        </a:pathLst>
                      </a:custGeom>
                      <a:solidFill>
                        <a:srgbClr val="2D1337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314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32004" y="3617903"/>
                        <a:ext cx="90487" cy="130183"/>
                        <a:chOff x="6132004" y="3617903"/>
                        <a:chExt cx="90487" cy="130183"/>
                      </a:xfrm>
                    </p:grpSpPr>
                    <p:sp>
                      <p:nvSpPr>
                        <p:cNvPr id="321" name="Freeform: Shape 64">
                          <a:extLst>
                            <a:ext uri="{FF2B5EF4-FFF2-40B4-BE49-F238E27FC236}">
                              <a16:creationId xmlns:a16="http://schemas.microsoft.com/office/drawing/2014/main" xmlns="" id="{2B677DC5-8E05-471E-8DBB-7E4ACE1A6D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32004" y="3626357"/>
                          <a:ext cx="90487" cy="121729"/>
                        </a:xfrm>
                        <a:custGeom>
                          <a:avLst/>
                          <a:gdLst>
                            <a:gd name="connsiteX0" fmla="*/ 84106 w 90487"/>
                            <a:gd name="connsiteY0" fmla="*/ 52292 h 121729"/>
                            <a:gd name="connsiteX1" fmla="*/ 90488 w 90487"/>
                            <a:gd name="connsiteY1" fmla="*/ 53435 h 121729"/>
                            <a:gd name="connsiteX2" fmla="*/ 74581 w 90487"/>
                            <a:gd name="connsiteY2" fmla="*/ 27146 h 121729"/>
                            <a:gd name="connsiteX3" fmla="*/ 58388 w 90487"/>
                            <a:gd name="connsiteY3" fmla="*/ 15811 h 121729"/>
                            <a:gd name="connsiteX4" fmla="*/ 53245 w 90487"/>
                            <a:gd name="connsiteY4" fmla="*/ 2477 h 121729"/>
                            <a:gd name="connsiteX5" fmla="*/ 28289 w 90487"/>
                            <a:gd name="connsiteY5" fmla="*/ 0 h 121729"/>
                            <a:gd name="connsiteX6" fmla="*/ 31433 w 90487"/>
                            <a:gd name="connsiteY6" fmla="*/ 13144 h 121729"/>
                            <a:gd name="connsiteX7" fmla="*/ 15907 w 90487"/>
                            <a:gd name="connsiteY7" fmla="*/ 29051 h 121729"/>
                            <a:gd name="connsiteX8" fmla="*/ 7429 w 90487"/>
                            <a:gd name="connsiteY8" fmla="*/ 58865 h 121729"/>
                            <a:gd name="connsiteX9" fmla="*/ 0 w 90487"/>
                            <a:gd name="connsiteY9" fmla="*/ 98869 h 121729"/>
                            <a:gd name="connsiteX10" fmla="*/ 12287 w 90487"/>
                            <a:gd name="connsiteY10" fmla="*/ 86296 h 121729"/>
                            <a:gd name="connsiteX11" fmla="*/ 4286 w 90487"/>
                            <a:gd name="connsiteY11" fmla="*/ 110680 h 121729"/>
                            <a:gd name="connsiteX12" fmla="*/ 21050 w 90487"/>
                            <a:gd name="connsiteY12" fmla="*/ 89154 h 121729"/>
                            <a:gd name="connsiteX13" fmla="*/ 24956 w 90487"/>
                            <a:gd name="connsiteY13" fmla="*/ 121729 h 121729"/>
                            <a:gd name="connsiteX14" fmla="*/ 84106 w 90487"/>
                            <a:gd name="connsiteY14" fmla="*/ 52292 h 1217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90487" h="121729">
                              <a:moveTo>
                                <a:pt x="84106" y="52292"/>
                              </a:moveTo>
                              <a:lnTo>
                                <a:pt x="90488" y="53435"/>
                              </a:lnTo>
                              <a:cubicBezTo>
                                <a:pt x="85916" y="44958"/>
                                <a:pt x="83344" y="35814"/>
                                <a:pt x="74581" y="27146"/>
                              </a:cubicBezTo>
                              <a:cubicBezTo>
                                <a:pt x="69342" y="22479"/>
                                <a:pt x="62008" y="20669"/>
                                <a:pt x="58388" y="15811"/>
                              </a:cubicBezTo>
                              <a:cubicBezTo>
                                <a:pt x="55340" y="12097"/>
                                <a:pt x="55054" y="6953"/>
                                <a:pt x="53245" y="2477"/>
                              </a:cubicBezTo>
                              <a:cubicBezTo>
                                <a:pt x="45529" y="3334"/>
                                <a:pt x="35528" y="2191"/>
                                <a:pt x="28289" y="0"/>
                              </a:cubicBezTo>
                              <a:cubicBezTo>
                                <a:pt x="29337" y="4667"/>
                                <a:pt x="32004" y="10001"/>
                                <a:pt x="31433" y="13144"/>
                              </a:cubicBezTo>
                              <a:cubicBezTo>
                                <a:pt x="29813" y="22098"/>
                                <a:pt x="21717" y="23241"/>
                                <a:pt x="15907" y="29051"/>
                              </a:cubicBezTo>
                              <a:cubicBezTo>
                                <a:pt x="8763" y="36767"/>
                                <a:pt x="8477" y="48768"/>
                                <a:pt x="7429" y="58865"/>
                              </a:cubicBezTo>
                              <a:cubicBezTo>
                                <a:pt x="6191" y="73152"/>
                                <a:pt x="9811" y="86677"/>
                                <a:pt x="0" y="98869"/>
                              </a:cubicBezTo>
                              <a:cubicBezTo>
                                <a:pt x="4000" y="95345"/>
                                <a:pt x="8763" y="90964"/>
                                <a:pt x="12287" y="86296"/>
                              </a:cubicBezTo>
                              <a:cubicBezTo>
                                <a:pt x="9811" y="94583"/>
                                <a:pt x="8192" y="103537"/>
                                <a:pt x="4286" y="110680"/>
                              </a:cubicBezTo>
                              <a:cubicBezTo>
                                <a:pt x="11430" y="108775"/>
                                <a:pt x="20479" y="96679"/>
                                <a:pt x="21050" y="89154"/>
                              </a:cubicBezTo>
                              <a:cubicBezTo>
                                <a:pt x="20193" y="100108"/>
                                <a:pt x="24289" y="111061"/>
                                <a:pt x="24956" y="121729"/>
                              </a:cubicBezTo>
                              <a:cubicBezTo>
                                <a:pt x="38767" y="104489"/>
                                <a:pt x="51245" y="37148"/>
                                <a:pt x="84106" y="522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0CC4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22" name="Freeform: Shape 65">
                          <a:extLst>
                            <a:ext uri="{FF2B5EF4-FFF2-40B4-BE49-F238E27FC236}">
                              <a16:creationId xmlns:a16="http://schemas.microsoft.com/office/drawing/2014/main" xmlns="" id="{5972A4CD-C562-403B-9DAC-CBB662E2C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60064" y="3617903"/>
                          <a:ext cx="25374" cy="11215"/>
                        </a:xfrm>
                        <a:custGeom>
                          <a:avLst/>
                          <a:gdLst>
                            <a:gd name="connsiteX0" fmla="*/ 20993 w 25374"/>
                            <a:gd name="connsiteY0" fmla="*/ 4929 h 11215"/>
                            <a:gd name="connsiteX1" fmla="*/ 1372 w 25374"/>
                            <a:gd name="connsiteY1" fmla="*/ 1215 h 11215"/>
                            <a:gd name="connsiteX2" fmla="*/ 419 w 25374"/>
                            <a:gd name="connsiteY2" fmla="*/ 8454 h 11215"/>
                            <a:gd name="connsiteX3" fmla="*/ 25375 w 25374"/>
                            <a:gd name="connsiteY3" fmla="*/ 10930 h 11215"/>
                            <a:gd name="connsiteX4" fmla="*/ 20993 w 25374"/>
                            <a:gd name="connsiteY4" fmla="*/ 4929 h 112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5374" h="11215">
                              <a:moveTo>
                                <a:pt x="20993" y="4929"/>
                              </a:moveTo>
                              <a:cubicBezTo>
                                <a:pt x="17755" y="2453"/>
                                <a:pt x="4610" y="-2214"/>
                                <a:pt x="1372" y="1215"/>
                              </a:cubicBezTo>
                              <a:cubicBezTo>
                                <a:pt x="-247" y="3024"/>
                                <a:pt x="-247" y="5596"/>
                                <a:pt x="419" y="8454"/>
                              </a:cubicBezTo>
                              <a:cubicBezTo>
                                <a:pt x="7563" y="10644"/>
                                <a:pt x="17660" y="11787"/>
                                <a:pt x="25375" y="10930"/>
                              </a:cubicBezTo>
                              <a:cubicBezTo>
                                <a:pt x="24422" y="8644"/>
                                <a:pt x="23184" y="6548"/>
                                <a:pt x="20993" y="49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4E88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315" name="Freeform: Shape 66">
                        <a:extLst>
                          <a:ext uri="{FF2B5EF4-FFF2-40B4-BE49-F238E27FC236}">
                            <a16:creationId xmlns:a16="http://schemas.microsoft.com/office/drawing/2014/main" xmlns="" id="{F39962B5-761D-4A0B-97AD-70E9DF44F1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1703" y="3676363"/>
                        <a:ext cx="23449" cy="44005"/>
                      </a:xfrm>
                      <a:custGeom>
                        <a:avLst/>
                        <a:gdLst>
                          <a:gd name="connsiteX0" fmla="*/ 23450 w 23449"/>
                          <a:gd name="connsiteY0" fmla="*/ 0 h 44005"/>
                          <a:gd name="connsiteX1" fmla="*/ 17639 w 23449"/>
                          <a:gd name="connsiteY1" fmla="*/ 11811 h 44005"/>
                          <a:gd name="connsiteX2" fmla="*/ 15258 w 23449"/>
                          <a:gd name="connsiteY2" fmla="*/ 16573 h 44005"/>
                          <a:gd name="connsiteX3" fmla="*/ 12877 w 23449"/>
                          <a:gd name="connsiteY3" fmla="*/ 22003 h 44005"/>
                          <a:gd name="connsiteX4" fmla="*/ 18 w 23449"/>
                          <a:gd name="connsiteY4" fmla="*/ 44005 h 44005"/>
                          <a:gd name="connsiteX5" fmla="*/ 780 w 23449"/>
                          <a:gd name="connsiteY5" fmla="*/ 30956 h 44005"/>
                          <a:gd name="connsiteX6" fmla="*/ 4114 w 23449"/>
                          <a:gd name="connsiteY6" fmla="*/ 18288 h 44005"/>
                          <a:gd name="connsiteX7" fmla="*/ 7352 w 23449"/>
                          <a:gd name="connsiteY7" fmla="*/ 12287 h 44005"/>
                          <a:gd name="connsiteX8" fmla="*/ 12210 w 23449"/>
                          <a:gd name="connsiteY8" fmla="*/ 6763 h 44005"/>
                          <a:gd name="connsiteX9" fmla="*/ 23450 w 23449"/>
                          <a:gd name="connsiteY9" fmla="*/ 0 h 440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449" h="44005">
                            <a:moveTo>
                              <a:pt x="23450" y="0"/>
                            </a:moveTo>
                            <a:cubicBezTo>
                              <a:pt x="22878" y="4763"/>
                              <a:pt x="19640" y="8573"/>
                              <a:pt x="17639" y="11811"/>
                            </a:cubicBezTo>
                            <a:cubicBezTo>
                              <a:pt x="16687" y="13621"/>
                              <a:pt x="15925" y="14764"/>
                              <a:pt x="15258" y="16573"/>
                            </a:cubicBezTo>
                            <a:cubicBezTo>
                              <a:pt x="14306" y="18479"/>
                              <a:pt x="13639" y="20098"/>
                              <a:pt x="12877" y="22003"/>
                            </a:cubicBezTo>
                            <a:cubicBezTo>
                              <a:pt x="9734" y="29051"/>
                              <a:pt x="6971" y="37719"/>
                              <a:pt x="18" y="44005"/>
                            </a:cubicBezTo>
                            <a:cubicBezTo>
                              <a:pt x="-77" y="39338"/>
                              <a:pt x="209" y="35242"/>
                              <a:pt x="780" y="30956"/>
                            </a:cubicBezTo>
                            <a:cubicBezTo>
                              <a:pt x="1352" y="26765"/>
                              <a:pt x="2399" y="22479"/>
                              <a:pt x="4114" y="18288"/>
                            </a:cubicBezTo>
                            <a:cubicBezTo>
                              <a:pt x="5066" y="16288"/>
                              <a:pt x="6114" y="14002"/>
                              <a:pt x="7352" y="12287"/>
                            </a:cubicBezTo>
                            <a:cubicBezTo>
                              <a:pt x="8591" y="10382"/>
                              <a:pt x="10400" y="8096"/>
                              <a:pt x="12210" y="6763"/>
                            </a:cubicBezTo>
                            <a:cubicBezTo>
                              <a:pt x="15925" y="3715"/>
                              <a:pt x="19640" y="2477"/>
                              <a:pt x="23450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6" name="Freeform: Shape 67">
                        <a:extLst>
                          <a:ext uri="{FF2B5EF4-FFF2-40B4-BE49-F238E27FC236}">
                            <a16:creationId xmlns:a16="http://schemas.microsoft.com/office/drawing/2014/main" xmlns="" id="{8777DAE3-663A-44F7-BCAF-DEA06CF4D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1692" y="3670895"/>
                        <a:ext cx="15743" cy="44997"/>
                      </a:xfrm>
                      <a:custGeom>
                        <a:avLst/>
                        <a:gdLst>
                          <a:gd name="connsiteX0" fmla="*/ 15744 w 15743"/>
                          <a:gd name="connsiteY0" fmla="*/ 134 h 44997"/>
                          <a:gd name="connsiteX1" fmla="*/ 12315 w 15743"/>
                          <a:gd name="connsiteY1" fmla="*/ 10516 h 44997"/>
                          <a:gd name="connsiteX2" fmla="*/ 10791 w 15743"/>
                          <a:gd name="connsiteY2" fmla="*/ 22423 h 44997"/>
                          <a:gd name="connsiteX3" fmla="*/ 1170 w 15743"/>
                          <a:gd name="connsiteY3" fmla="*/ 44997 h 44997"/>
                          <a:gd name="connsiteX4" fmla="*/ 1551 w 15743"/>
                          <a:gd name="connsiteY4" fmla="*/ 20137 h 44997"/>
                          <a:gd name="connsiteX5" fmla="*/ 5266 w 15743"/>
                          <a:gd name="connsiteY5" fmla="*/ 8326 h 44997"/>
                          <a:gd name="connsiteX6" fmla="*/ 9172 w 15743"/>
                          <a:gd name="connsiteY6" fmla="*/ 2611 h 44997"/>
                          <a:gd name="connsiteX7" fmla="*/ 15744 w 15743"/>
                          <a:gd name="connsiteY7" fmla="*/ 134 h 44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5743" h="44997">
                            <a:moveTo>
                              <a:pt x="15744" y="134"/>
                            </a:moveTo>
                            <a:cubicBezTo>
                              <a:pt x="12505" y="3182"/>
                              <a:pt x="12982" y="6706"/>
                              <a:pt x="12315" y="10516"/>
                            </a:cubicBezTo>
                            <a:cubicBezTo>
                              <a:pt x="12029" y="14231"/>
                              <a:pt x="11553" y="18517"/>
                              <a:pt x="10791" y="22423"/>
                            </a:cubicBezTo>
                            <a:cubicBezTo>
                              <a:pt x="8981" y="30233"/>
                              <a:pt x="6505" y="37948"/>
                              <a:pt x="1170" y="44997"/>
                            </a:cubicBezTo>
                            <a:cubicBezTo>
                              <a:pt x="-830" y="36234"/>
                              <a:pt x="28" y="28042"/>
                              <a:pt x="1551" y="20137"/>
                            </a:cubicBezTo>
                            <a:cubicBezTo>
                              <a:pt x="2599" y="16136"/>
                              <a:pt x="3266" y="12421"/>
                              <a:pt x="5266" y="8326"/>
                            </a:cubicBezTo>
                            <a:cubicBezTo>
                              <a:pt x="6219" y="6325"/>
                              <a:pt x="7457" y="4421"/>
                              <a:pt x="9172" y="2611"/>
                            </a:cubicBezTo>
                            <a:cubicBezTo>
                              <a:pt x="10886" y="896"/>
                              <a:pt x="13458" y="-437"/>
                              <a:pt x="15744" y="134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7" name="Freeform: Shape 68">
                        <a:extLst>
                          <a:ext uri="{FF2B5EF4-FFF2-40B4-BE49-F238E27FC236}">
                            <a16:creationId xmlns:a16="http://schemas.microsoft.com/office/drawing/2014/main" xmlns="" id="{2E53A99F-F2DA-4CDB-84CA-30B2DDFB91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628" y="3644169"/>
                        <a:ext cx="20000" cy="11329"/>
                      </a:xfrm>
                      <a:custGeom>
                        <a:avLst/>
                        <a:gdLst>
                          <a:gd name="connsiteX0" fmla="*/ 19621 w 20000"/>
                          <a:gd name="connsiteY0" fmla="*/ 0 h 11329"/>
                          <a:gd name="connsiteX1" fmla="*/ 18002 w 20000"/>
                          <a:gd name="connsiteY1" fmla="*/ 7144 h 11329"/>
                          <a:gd name="connsiteX2" fmla="*/ 12192 w 20000"/>
                          <a:gd name="connsiteY2" fmla="*/ 10859 h 11329"/>
                          <a:gd name="connsiteX3" fmla="*/ 0 w 20000"/>
                          <a:gd name="connsiteY3" fmla="*/ 7811 h 11329"/>
                          <a:gd name="connsiteX4" fmla="*/ 9620 w 20000"/>
                          <a:gd name="connsiteY4" fmla="*/ 1619 h 11329"/>
                          <a:gd name="connsiteX5" fmla="*/ 13906 w 20000"/>
                          <a:gd name="connsiteY5" fmla="*/ 857 h 11329"/>
                          <a:gd name="connsiteX6" fmla="*/ 19621 w 20000"/>
                          <a:gd name="connsiteY6" fmla="*/ 0 h 11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000" h="11329">
                            <a:moveTo>
                              <a:pt x="19621" y="0"/>
                            </a:moveTo>
                            <a:cubicBezTo>
                              <a:pt x="20574" y="2572"/>
                              <a:pt x="19621" y="5239"/>
                              <a:pt x="18002" y="7144"/>
                            </a:cubicBezTo>
                            <a:cubicBezTo>
                              <a:pt x="16478" y="9144"/>
                              <a:pt x="14288" y="10192"/>
                              <a:pt x="12192" y="10859"/>
                            </a:cubicBezTo>
                            <a:cubicBezTo>
                              <a:pt x="7906" y="11906"/>
                              <a:pt x="3905" y="11335"/>
                              <a:pt x="0" y="7811"/>
                            </a:cubicBezTo>
                            <a:cubicBezTo>
                              <a:pt x="3429" y="3715"/>
                              <a:pt x="6763" y="2572"/>
                              <a:pt x="9620" y="1619"/>
                            </a:cubicBezTo>
                            <a:cubicBezTo>
                              <a:pt x="11049" y="1334"/>
                              <a:pt x="12382" y="953"/>
                              <a:pt x="13906" y="857"/>
                            </a:cubicBezTo>
                            <a:cubicBezTo>
                              <a:pt x="15335" y="762"/>
                              <a:pt x="16954" y="667"/>
                              <a:pt x="19621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8" name="Freeform: Shape 69">
                        <a:extLst>
                          <a:ext uri="{FF2B5EF4-FFF2-40B4-BE49-F238E27FC236}">
                            <a16:creationId xmlns:a16="http://schemas.microsoft.com/office/drawing/2014/main" xmlns="" id="{27681BD7-194C-488A-B73E-7691DA2A8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269" y="3636453"/>
                        <a:ext cx="9575" cy="13144"/>
                      </a:xfrm>
                      <a:custGeom>
                        <a:avLst/>
                        <a:gdLst>
                          <a:gd name="connsiteX0" fmla="*/ 2788 w 9575"/>
                          <a:gd name="connsiteY0" fmla="*/ 0 h 13144"/>
                          <a:gd name="connsiteX1" fmla="*/ 9360 w 9575"/>
                          <a:gd name="connsiteY1" fmla="*/ 5144 h 13144"/>
                          <a:gd name="connsiteX2" fmla="*/ 6788 w 9575"/>
                          <a:gd name="connsiteY2" fmla="*/ 13145 h 13144"/>
                          <a:gd name="connsiteX3" fmla="*/ 216 w 9575"/>
                          <a:gd name="connsiteY3" fmla="*/ 8001 h 13144"/>
                          <a:gd name="connsiteX4" fmla="*/ 2788 w 9575"/>
                          <a:gd name="connsiteY4" fmla="*/ 0 h 13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575" h="13144">
                            <a:moveTo>
                              <a:pt x="2788" y="0"/>
                            </a:moveTo>
                            <a:cubicBezTo>
                              <a:pt x="7074" y="1238"/>
                              <a:pt x="8503" y="3048"/>
                              <a:pt x="9360" y="5144"/>
                            </a:cubicBezTo>
                            <a:cubicBezTo>
                              <a:pt x="9836" y="7334"/>
                              <a:pt x="9741" y="9620"/>
                              <a:pt x="6788" y="13145"/>
                            </a:cubicBezTo>
                            <a:cubicBezTo>
                              <a:pt x="2597" y="12192"/>
                              <a:pt x="1073" y="10192"/>
                              <a:pt x="216" y="8001"/>
                            </a:cubicBezTo>
                            <a:cubicBezTo>
                              <a:pt x="-260" y="5620"/>
                              <a:pt x="-165" y="3143"/>
                              <a:pt x="2788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9" name="Freeform: Shape 70">
                        <a:extLst>
                          <a:ext uri="{FF2B5EF4-FFF2-40B4-BE49-F238E27FC236}">
                            <a16:creationId xmlns:a16="http://schemas.microsoft.com/office/drawing/2014/main" xmlns="" id="{BF62A57D-10CF-47DB-B022-76D53A6FC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8276" y="3633310"/>
                        <a:ext cx="9824" cy="14192"/>
                      </a:xfrm>
                      <a:custGeom>
                        <a:avLst/>
                        <a:gdLst>
                          <a:gd name="connsiteX0" fmla="*/ 2210 w 9824"/>
                          <a:gd name="connsiteY0" fmla="*/ 0 h 14192"/>
                          <a:gd name="connsiteX1" fmla="*/ 9354 w 9824"/>
                          <a:gd name="connsiteY1" fmla="*/ 5334 h 14192"/>
                          <a:gd name="connsiteX2" fmla="*/ 7639 w 9824"/>
                          <a:gd name="connsiteY2" fmla="*/ 14192 h 14192"/>
                          <a:gd name="connsiteX3" fmla="*/ 496 w 9824"/>
                          <a:gd name="connsiteY3" fmla="*/ 8858 h 14192"/>
                          <a:gd name="connsiteX4" fmla="*/ 2210 w 9824"/>
                          <a:gd name="connsiteY4" fmla="*/ 0 h 141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824" h="14192">
                            <a:moveTo>
                              <a:pt x="2210" y="0"/>
                            </a:moveTo>
                            <a:cubicBezTo>
                              <a:pt x="6687" y="1048"/>
                              <a:pt x="8306" y="3048"/>
                              <a:pt x="9354" y="5334"/>
                            </a:cubicBezTo>
                            <a:cubicBezTo>
                              <a:pt x="10116" y="7715"/>
                              <a:pt x="10211" y="10287"/>
                              <a:pt x="7639" y="14192"/>
                            </a:cubicBezTo>
                            <a:cubicBezTo>
                              <a:pt x="3258" y="13335"/>
                              <a:pt x="1543" y="11240"/>
                              <a:pt x="496" y="8858"/>
                            </a:cubicBezTo>
                            <a:cubicBezTo>
                              <a:pt x="-266" y="6287"/>
                              <a:pt x="-457" y="3620"/>
                              <a:pt x="2210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20" name="Freeform: Shape 71">
                        <a:extLst>
                          <a:ext uri="{FF2B5EF4-FFF2-40B4-BE49-F238E27FC236}">
                            <a16:creationId xmlns:a16="http://schemas.microsoft.com/office/drawing/2014/main" xmlns="" id="{C3CD0989-9E79-4265-80F2-639EC12790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1446" y="3999166"/>
                        <a:ext cx="30384" cy="20054"/>
                      </a:xfrm>
                      <a:custGeom>
                        <a:avLst/>
                        <a:gdLst>
                          <a:gd name="connsiteX0" fmla="*/ 0 w 30384"/>
                          <a:gd name="connsiteY0" fmla="*/ 19336 h 20054"/>
                          <a:gd name="connsiteX1" fmla="*/ 13811 w 30384"/>
                          <a:gd name="connsiteY1" fmla="*/ 7620 h 20054"/>
                          <a:gd name="connsiteX2" fmla="*/ 30385 w 30384"/>
                          <a:gd name="connsiteY2" fmla="*/ 0 h 20054"/>
                          <a:gd name="connsiteX3" fmla="*/ 19050 w 30384"/>
                          <a:gd name="connsiteY3" fmla="*/ 15621 h 20054"/>
                          <a:gd name="connsiteX4" fmla="*/ 0 w 30384"/>
                          <a:gd name="connsiteY4" fmla="*/ 19336 h 200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384" h="20054">
                            <a:moveTo>
                              <a:pt x="0" y="19336"/>
                            </a:moveTo>
                            <a:cubicBezTo>
                              <a:pt x="4667" y="14097"/>
                              <a:pt x="8954" y="10858"/>
                              <a:pt x="13811" y="7620"/>
                            </a:cubicBezTo>
                            <a:cubicBezTo>
                              <a:pt x="18669" y="4572"/>
                              <a:pt x="23527" y="1810"/>
                              <a:pt x="30385" y="0"/>
                            </a:cubicBezTo>
                            <a:cubicBezTo>
                              <a:pt x="29051" y="7049"/>
                              <a:pt x="24289" y="12001"/>
                              <a:pt x="19050" y="15621"/>
                            </a:cubicBezTo>
                            <a:cubicBezTo>
                              <a:pt x="13621" y="18859"/>
                              <a:pt x="7049" y="21336"/>
                              <a:pt x="0" y="19336"/>
                            </a:cubicBezTo>
                            <a:close/>
                          </a:path>
                        </a:pathLst>
                      </a:custGeom>
                      <a:solidFill>
                        <a:srgbClr val="0C050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181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02288" y="3491619"/>
                      <a:ext cx="336422" cy="518500"/>
                      <a:chOff x="6202288" y="3491619"/>
                      <a:chExt cx="336422" cy="518500"/>
                    </a:xfrm>
                  </p:grpSpPr>
                  <p:grpSp>
                    <p:nvGrpSpPr>
                      <p:cNvPr id="189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24777" y="3538060"/>
                        <a:ext cx="195020" cy="434530"/>
                        <a:chOff x="6224777" y="3538060"/>
                        <a:chExt cx="195020" cy="434530"/>
                      </a:xfrm>
                    </p:grpSpPr>
                    <p:sp>
                      <p:nvSpPr>
                        <p:cNvPr id="306" name="Freeform: Shape 74">
                          <a:extLst>
                            <a:ext uri="{FF2B5EF4-FFF2-40B4-BE49-F238E27FC236}">
                              <a16:creationId xmlns:a16="http://schemas.microsoft.com/office/drawing/2014/main" xmlns="" id="{C2D6DB43-7472-4EEB-A5F6-41F0B2B664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1075" y="3538060"/>
                          <a:ext cx="98722" cy="269462"/>
                        </a:xfrm>
                        <a:custGeom>
                          <a:avLst/>
                          <a:gdLst>
                            <a:gd name="connsiteX0" fmla="*/ 0 w 98722"/>
                            <a:gd name="connsiteY0" fmla="*/ 269462 h 269462"/>
                            <a:gd name="connsiteX1" fmla="*/ 2667 w 98722"/>
                            <a:gd name="connsiteY1" fmla="*/ 215837 h 269462"/>
                            <a:gd name="connsiteX2" fmla="*/ 7525 w 98722"/>
                            <a:gd name="connsiteY2" fmla="*/ 171450 h 269462"/>
                            <a:gd name="connsiteX3" fmla="*/ 1619 w 98722"/>
                            <a:gd name="connsiteY3" fmla="*/ 128016 h 269462"/>
                            <a:gd name="connsiteX4" fmla="*/ 23241 w 98722"/>
                            <a:gd name="connsiteY4" fmla="*/ 70580 h 269462"/>
                            <a:gd name="connsiteX5" fmla="*/ 48482 w 98722"/>
                            <a:gd name="connsiteY5" fmla="*/ 21527 h 269462"/>
                            <a:gd name="connsiteX6" fmla="*/ 68580 w 98722"/>
                            <a:gd name="connsiteY6" fmla="*/ 0 h 269462"/>
                            <a:gd name="connsiteX7" fmla="*/ 94583 w 98722"/>
                            <a:gd name="connsiteY7" fmla="*/ 71628 h 269462"/>
                            <a:gd name="connsiteX8" fmla="*/ 91154 w 98722"/>
                            <a:gd name="connsiteY8" fmla="*/ 141446 h 269462"/>
                            <a:gd name="connsiteX9" fmla="*/ 67628 w 98722"/>
                            <a:gd name="connsiteY9" fmla="*/ 205073 h 269462"/>
                            <a:gd name="connsiteX10" fmla="*/ 4953 w 98722"/>
                            <a:gd name="connsiteY10" fmla="*/ 256604 h 269462"/>
                            <a:gd name="connsiteX11" fmla="*/ 0 w 98722"/>
                            <a:gd name="connsiteY11" fmla="*/ 269462 h 269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8722" h="269462">
                              <a:moveTo>
                                <a:pt x="0" y="269462"/>
                              </a:moveTo>
                              <a:cubicBezTo>
                                <a:pt x="5810" y="260795"/>
                                <a:pt x="3143" y="226409"/>
                                <a:pt x="2667" y="215837"/>
                              </a:cubicBezTo>
                              <a:cubicBezTo>
                                <a:pt x="1143" y="197834"/>
                                <a:pt x="953" y="187928"/>
                                <a:pt x="7525" y="171450"/>
                              </a:cubicBezTo>
                              <a:cubicBezTo>
                                <a:pt x="13145" y="155734"/>
                                <a:pt x="2477" y="143351"/>
                                <a:pt x="1619" y="128016"/>
                              </a:cubicBezTo>
                              <a:cubicBezTo>
                                <a:pt x="191" y="105442"/>
                                <a:pt x="10478" y="88106"/>
                                <a:pt x="23241" y="70580"/>
                              </a:cubicBezTo>
                              <a:cubicBezTo>
                                <a:pt x="34481" y="55340"/>
                                <a:pt x="41243" y="38386"/>
                                <a:pt x="48482" y="21527"/>
                              </a:cubicBezTo>
                              <a:cubicBezTo>
                                <a:pt x="52006" y="12478"/>
                                <a:pt x="57055" y="0"/>
                                <a:pt x="68580" y="0"/>
                              </a:cubicBezTo>
                              <a:cubicBezTo>
                                <a:pt x="93059" y="1048"/>
                                <a:pt x="90297" y="56102"/>
                                <a:pt x="94583" y="71628"/>
                              </a:cubicBezTo>
                              <a:cubicBezTo>
                                <a:pt x="100870" y="96679"/>
                                <a:pt x="100203" y="117253"/>
                                <a:pt x="91154" y="141446"/>
                              </a:cubicBezTo>
                              <a:cubicBezTo>
                                <a:pt x="83344" y="162687"/>
                                <a:pt x="78772" y="185738"/>
                                <a:pt x="67628" y="205073"/>
                              </a:cubicBezTo>
                              <a:cubicBezTo>
                                <a:pt x="53626" y="230219"/>
                                <a:pt x="22384" y="234601"/>
                                <a:pt x="4953" y="256604"/>
                              </a:cubicBezTo>
                              <a:lnTo>
                                <a:pt x="0" y="26946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7B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7" name="Freeform: Shape 75">
                          <a:extLst>
                            <a:ext uri="{FF2B5EF4-FFF2-40B4-BE49-F238E27FC236}">
                              <a16:creationId xmlns:a16="http://schemas.microsoft.com/office/drawing/2014/main" xmlns="" id="{1B948BE5-AC00-4B83-A3A4-CF34BC6650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24777" y="3546823"/>
                          <a:ext cx="168876" cy="425767"/>
                        </a:xfrm>
                        <a:custGeom>
                          <a:avLst/>
                          <a:gdLst>
                            <a:gd name="connsiteX0" fmla="*/ 164973 w 168876"/>
                            <a:gd name="connsiteY0" fmla="*/ 0 h 425767"/>
                            <a:gd name="connsiteX1" fmla="*/ 164878 w 168876"/>
                            <a:gd name="connsiteY1" fmla="*/ 5144 h 425767"/>
                            <a:gd name="connsiteX2" fmla="*/ 165068 w 168876"/>
                            <a:gd name="connsiteY2" fmla="*/ 11335 h 425767"/>
                            <a:gd name="connsiteX3" fmla="*/ 165640 w 168876"/>
                            <a:gd name="connsiteY3" fmla="*/ 19717 h 425767"/>
                            <a:gd name="connsiteX4" fmla="*/ 168021 w 168876"/>
                            <a:gd name="connsiteY4" fmla="*/ 42386 h 425767"/>
                            <a:gd name="connsiteX5" fmla="*/ 168212 w 168876"/>
                            <a:gd name="connsiteY5" fmla="*/ 72009 h 425767"/>
                            <a:gd name="connsiteX6" fmla="*/ 161925 w 168876"/>
                            <a:gd name="connsiteY6" fmla="*/ 106680 h 425767"/>
                            <a:gd name="connsiteX7" fmla="*/ 156782 w 168876"/>
                            <a:gd name="connsiteY7" fmla="*/ 125158 h 425767"/>
                            <a:gd name="connsiteX8" fmla="*/ 153924 w 168876"/>
                            <a:gd name="connsiteY8" fmla="*/ 134588 h 425767"/>
                            <a:gd name="connsiteX9" fmla="*/ 150686 w 168876"/>
                            <a:gd name="connsiteY9" fmla="*/ 144209 h 425767"/>
                            <a:gd name="connsiteX10" fmla="*/ 144018 w 168876"/>
                            <a:gd name="connsiteY10" fmla="*/ 163735 h 425767"/>
                            <a:gd name="connsiteX11" fmla="*/ 136779 w 168876"/>
                            <a:gd name="connsiteY11" fmla="*/ 183642 h 425767"/>
                            <a:gd name="connsiteX12" fmla="*/ 128492 w 168876"/>
                            <a:gd name="connsiteY12" fmla="*/ 203644 h 425767"/>
                            <a:gd name="connsiteX13" fmla="*/ 124301 w 168876"/>
                            <a:gd name="connsiteY13" fmla="*/ 213741 h 425767"/>
                            <a:gd name="connsiteX14" fmla="*/ 122111 w 168876"/>
                            <a:gd name="connsiteY14" fmla="*/ 218885 h 425767"/>
                            <a:gd name="connsiteX15" fmla="*/ 119729 w 168876"/>
                            <a:gd name="connsiteY15" fmla="*/ 223742 h 425767"/>
                            <a:gd name="connsiteX16" fmla="*/ 110300 w 168876"/>
                            <a:gd name="connsiteY16" fmla="*/ 243173 h 425767"/>
                            <a:gd name="connsiteX17" fmla="*/ 101251 w 168876"/>
                            <a:gd name="connsiteY17" fmla="*/ 262604 h 425767"/>
                            <a:gd name="connsiteX18" fmla="*/ 92393 w 168876"/>
                            <a:gd name="connsiteY18" fmla="*/ 281940 h 425767"/>
                            <a:gd name="connsiteX19" fmla="*/ 87725 w 168876"/>
                            <a:gd name="connsiteY19" fmla="*/ 291465 h 425767"/>
                            <a:gd name="connsiteX20" fmla="*/ 82772 w 168876"/>
                            <a:gd name="connsiteY20" fmla="*/ 300609 h 425767"/>
                            <a:gd name="connsiteX21" fmla="*/ 77819 w 168876"/>
                            <a:gd name="connsiteY21" fmla="*/ 309562 h 425767"/>
                            <a:gd name="connsiteX22" fmla="*/ 72485 w 168876"/>
                            <a:gd name="connsiteY22" fmla="*/ 318135 h 425767"/>
                            <a:gd name="connsiteX23" fmla="*/ 67247 w 168876"/>
                            <a:gd name="connsiteY23" fmla="*/ 326517 h 425767"/>
                            <a:gd name="connsiteX24" fmla="*/ 62008 w 168876"/>
                            <a:gd name="connsiteY24" fmla="*/ 334328 h 425767"/>
                            <a:gd name="connsiteX25" fmla="*/ 52197 w 168876"/>
                            <a:gd name="connsiteY25" fmla="*/ 349377 h 425767"/>
                            <a:gd name="connsiteX26" fmla="*/ 47625 w 168876"/>
                            <a:gd name="connsiteY26" fmla="*/ 356521 h 425767"/>
                            <a:gd name="connsiteX27" fmla="*/ 43625 w 168876"/>
                            <a:gd name="connsiteY27" fmla="*/ 363569 h 425767"/>
                            <a:gd name="connsiteX28" fmla="*/ 36481 w 168876"/>
                            <a:gd name="connsiteY28" fmla="*/ 376809 h 425767"/>
                            <a:gd name="connsiteX29" fmla="*/ 30671 w 168876"/>
                            <a:gd name="connsiteY29" fmla="*/ 389096 h 425767"/>
                            <a:gd name="connsiteX30" fmla="*/ 25718 w 168876"/>
                            <a:gd name="connsiteY30" fmla="*/ 400431 h 425767"/>
                            <a:gd name="connsiteX31" fmla="*/ 22003 w 168876"/>
                            <a:gd name="connsiteY31" fmla="*/ 409670 h 425767"/>
                            <a:gd name="connsiteX32" fmla="*/ 19717 w 168876"/>
                            <a:gd name="connsiteY32" fmla="*/ 416814 h 425767"/>
                            <a:gd name="connsiteX33" fmla="*/ 18669 w 168876"/>
                            <a:gd name="connsiteY33" fmla="*/ 421862 h 425767"/>
                            <a:gd name="connsiteX34" fmla="*/ 18383 w 168876"/>
                            <a:gd name="connsiteY34" fmla="*/ 425768 h 425767"/>
                            <a:gd name="connsiteX35" fmla="*/ 0 w 168876"/>
                            <a:gd name="connsiteY35" fmla="*/ 425482 h 425767"/>
                            <a:gd name="connsiteX36" fmla="*/ 667 w 168876"/>
                            <a:gd name="connsiteY36" fmla="*/ 419005 h 425767"/>
                            <a:gd name="connsiteX37" fmla="*/ 2381 w 168876"/>
                            <a:gd name="connsiteY37" fmla="*/ 411956 h 425767"/>
                            <a:gd name="connsiteX38" fmla="*/ 5525 w 168876"/>
                            <a:gd name="connsiteY38" fmla="*/ 403193 h 425767"/>
                            <a:gd name="connsiteX39" fmla="*/ 10097 w 168876"/>
                            <a:gd name="connsiteY39" fmla="*/ 393192 h 425767"/>
                            <a:gd name="connsiteX40" fmla="*/ 15526 w 168876"/>
                            <a:gd name="connsiteY40" fmla="*/ 382143 h 425767"/>
                            <a:gd name="connsiteX41" fmla="*/ 22193 w 168876"/>
                            <a:gd name="connsiteY41" fmla="*/ 369284 h 425767"/>
                            <a:gd name="connsiteX42" fmla="*/ 30290 w 168876"/>
                            <a:gd name="connsiteY42" fmla="*/ 355473 h 425767"/>
                            <a:gd name="connsiteX43" fmla="*/ 34862 w 168876"/>
                            <a:gd name="connsiteY43" fmla="*/ 348234 h 425767"/>
                            <a:gd name="connsiteX44" fmla="*/ 39910 w 168876"/>
                            <a:gd name="connsiteY44" fmla="*/ 341090 h 425767"/>
                            <a:gd name="connsiteX45" fmla="*/ 50483 w 168876"/>
                            <a:gd name="connsiteY45" fmla="*/ 326231 h 425767"/>
                            <a:gd name="connsiteX46" fmla="*/ 56007 w 168876"/>
                            <a:gd name="connsiteY46" fmla="*/ 318611 h 425767"/>
                            <a:gd name="connsiteX47" fmla="*/ 61341 w 168876"/>
                            <a:gd name="connsiteY47" fmla="*/ 310801 h 425767"/>
                            <a:gd name="connsiteX48" fmla="*/ 66770 w 168876"/>
                            <a:gd name="connsiteY48" fmla="*/ 302800 h 425767"/>
                            <a:gd name="connsiteX49" fmla="*/ 71914 w 168876"/>
                            <a:gd name="connsiteY49" fmla="*/ 294323 h 425767"/>
                            <a:gd name="connsiteX50" fmla="*/ 77057 w 168876"/>
                            <a:gd name="connsiteY50" fmla="*/ 285655 h 425767"/>
                            <a:gd name="connsiteX51" fmla="*/ 81915 w 168876"/>
                            <a:gd name="connsiteY51" fmla="*/ 276701 h 425767"/>
                            <a:gd name="connsiteX52" fmla="*/ 91440 w 168876"/>
                            <a:gd name="connsiteY52" fmla="*/ 258032 h 425767"/>
                            <a:gd name="connsiteX53" fmla="*/ 101251 w 168876"/>
                            <a:gd name="connsiteY53" fmla="*/ 238887 h 425767"/>
                            <a:gd name="connsiteX54" fmla="*/ 111443 w 168876"/>
                            <a:gd name="connsiteY54" fmla="*/ 219742 h 425767"/>
                            <a:gd name="connsiteX55" fmla="*/ 114014 w 168876"/>
                            <a:gd name="connsiteY55" fmla="*/ 214979 h 425767"/>
                            <a:gd name="connsiteX56" fmla="*/ 116300 w 168876"/>
                            <a:gd name="connsiteY56" fmla="*/ 210217 h 425767"/>
                            <a:gd name="connsiteX57" fmla="*/ 120777 w 168876"/>
                            <a:gd name="connsiteY57" fmla="*/ 200501 h 425767"/>
                            <a:gd name="connsiteX58" fmla="*/ 129635 w 168876"/>
                            <a:gd name="connsiteY58" fmla="*/ 181165 h 425767"/>
                            <a:gd name="connsiteX59" fmla="*/ 137636 w 168876"/>
                            <a:gd name="connsiteY59" fmla="*/ 161639 h 425767"/>
                            <a:gd name="connsiteX60" fmla="*/ 145066 w 168876"/>
                            <a:gd name="connsiteY60" fmla="*/ 142399 h 425767"/>
                            <a:gd name="connsiteX61" fmla="*/ 148590 w 168876"/>
                            <a:gd name="connsiteY61" fmla="*/ 133064 h 425767"/>
                            <a:gd name="connsiteX62" fmla="*/ 151829 w 168876"/>
                            <a:gd name="connsiteY62" fmla="*/ 123730 h 425767"/>
                            <a:gd name="connsiteX63" fmla="*/ 157639 w 168876"/>
                            <a:gd name="connsiteY63" fmla="*/ 105632 h 425767"/>
                            <a:gd name="connsiteX64" fmla="*/ 165164 w 168876"/>
                            <a:gd name="connsiteY64" fmla="*/ 71819 h 425767"/>
                            <a:gd name="connsiteX65" fmla="*/ 166116 w 168876"/>
                            <a:gd name="connsiteY65" fmla="*/ 42481 h 425767"/>
                            <a:gd name="connsiteX66" fmla="*/ 164592 w 168876"/>
                            <a:gd name="connsiteY66" fmla="*/ 19717 h 425767"/>
                            <a:gd name="connsiteX67" fmla="*/ 164306 w 168876"/>
                            <a:gd name="connsiteY67" fmla="*/ 11240 h 425767"/>
                            <a:gd name="connsiteX68" fmla="*/ 164402 w 168876"/>
                            <a:gd name="connsiteY68" fmla="*/ 5048 h 425767"/>
                            <a:gd name="connsiteX69" fmla="*/ 164973 w 168876"/>
                            <a:gd name="connsiteY69" fmla="*/ 0 h 4257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</a:cxnLst>
                          <a:rect l="l" t="t" r="r" b="b"/>
                          <a:pathLst>
                            <a:path w="168876" h="425767">
                              <a:moveTo>
                                <a:pt x="164973" y="0"/>
                              </a:moveTo>
                              <a:cubicBezTo>
                                <a:pt x="164973" y="0"/>
                                <a:pt x="164973" y="1810"/>
                                <a:pt x="164878" y="5144"/>
                              </a:cubicBezTo>
                              <a:cubicBezTo>
                                <a:pt x="164783" y="6858"/>
                                <a:pt x="164878" y="8953"/>
                                <a:pt x="165068" y="11335"/>
                              </a:cubicBezTo>
                              <a:cubicBezTo>
                                <a:pt x="165164" y="13811"/>
                                <a:pt x="165354" y="16573"/>
                                <a:pt x="165640" y="19717"/>
                              </a:cubicBezTo>
                              <a:cubicBezTo>
                                <a:pt x="166211" y="26003"/>
                                <a:pt x="167164" y="33623"/>
                                <a:pt x="168021" y="42386"/>
                              </a:cubicBezTo>
                              <a:cubicBezTo>
                                <a:pt x="168974" y="51149"/>
                                <a:pt x="169259" y="61246"/>
                                <a:pt x="168212" y="72009"/>
                              </a:cubicBezTo>
                              <a:cubicBezTo>
                                <a:pt x="167259" y="82963"/>
                                <a:pt x="164973" y="94583"/>
                                <a:pt x="161925" y="106680"/>
                              </a:cubicBezTo>
                              <a:cubicBezTo>
                                <a:pt x="160401" y="112681"/>
                                <a:pt x="158687" y="118872"/>
                                <a:pt x="156782" y="125158"/>
                              </a:cubicBezTo>
                              <a:cubicBezTo>
                                <a:pt x="155829" y="128302"/>
                                <a:pt x="154877" y="131445"/>
                                <a:pt x="153924" y="134588"/>
                              </a:cubicBezTo>
                              <a:cubicBezTo>
                                <a:pt x="152876" y="137922"/>
                                <a:pt x="151733" y="140970"/>
                                <a:pt x="150686" y="144209"/>
                              </a:cubicBezTo>
                              <a:cubicBezTo>
                                <a:pt x="148495" y="150590"/>
                                <a:pt x="146304" y="157163"/>
                                <a:pt x="144018" y="163735"/>
                              </a:cubicBezTo>
                              <a:cubicBezTo>
                                <a:pt x="141732" y="170307"/>
                                <a:pt x="139732" y="177070"/>
                                <a:pt x="136779" y="183642"/>
                              </a:cubicBezTo>
                              <a:cubicBezTo>
                                <a:pt x="134017" y="190309"/>
                                <a:pt x="131255" y="196977"/>
                                <a:pt x="128492" y="203644"/>
                              </a:cubicBezTo>
                              <a:lnTo>
                                <a:pt x="124301" y="213741"/>
                              </a:lnTo>
                              <a:cubicBezTo>
                                <a:pt x="123539" y="215456"/>
                                <a:pt x="122968" y="217075"/>
                                <a:pt x="122111" y="218885"/>
                              </a:cubicBezTo>
                              <a:lnTo>
                                <a:pt x="119729" y="223742"/>
                              </a:lnTo>
                              <a:cubicBezTo>
                                <a:pt x="116586" y="230219"/>
                                <a:pt x="113348" y="236696"/>
                                <a:pt x="110300" y="243173"/>
                              </a:cubicBezTo>
                              <a:cubicBezTo>
                                <a:pt x="107347" y="249555"/>
                                <a:pt x="104108" y="256032"/>
                                <a:pt x="101251" y="262604"/>
                              </a:cubicBezTo>
                              <a:cubicBezTo>
                                <a:pt x="98393" y="269081"/>
                                <a:pt x="95631" y="275558"/>
                                <a:pt x="92393" y="281940"/>
                              </a:cubicBezTo>
                              <a:cubicBezTo>
                                <a:pt x="90869" y="285083"/>
                                <a:pt x="89249" y="288322"/>
                                <a:pt x="87725" y="291465"/>
                              </a:cubicBezTo>
                              <a:cubicBezTo>
                                <a:pt x="86106" y="294608"/>
                                <a:pt x="84392" y="297561"/>
                                <a:pt x="82772" y="300609"/>
                              </a:cubicBezTo>
                              <a:cubicBezTo>
                                <a:pt x="81058" y="303657"/>
                                <a:pt x="79439" y="306610"/>
                                <a:pt x="77819" y="309562"/>
                              </a:cubicBezTo>
                              <a:cubicBezTo>
                                <a:pt x="76010" y="312420"/>
                                <a:pt x="74200" y="315278"/>
                                <a:pt x="72485" y="318135"/>
                              </a:cubicBezTo>
                              <a:cubicBezTo>
                                <a:pt x="70771" y="320993"/>
                                <a:pt x="68961" y="323755"/>
                                <a:pt x="67247" y="326517"/>
                              </a:cubicBezTo>
                              <a:cubicBezTo>
                                <a:pt x="65437" y="329184"/>
                                <a:pt x="63722" y="331756"/>
                                <a:pt x="62008" y="334328"/>
                              </a:cubicBezTo>
                              <a:cubicBezTo>
                                <a:pt x="58484" y="339471"/>
                                <a:pt x="55245" y="344519"/>
                                <a:pt x="52197" y="349377"/>
                              </a:cubicBezTo>
                              <a:cubicBezTo>
                                <a:pt x="50673" y="351758"/>
                                <a:pt x="49149" y="354235"/>
                                <a:pt x="47625" y="356521"/>
                              </a:cubicBezTo>
                              <a:cubicBezTo>
                                <a:pt x="46292" y="358902"/>
                                <a:pt x="44958" y="361188"/>
                                <a:pt x="43625" y="363569"/>
                              </a:cubicBezTo>
                              <a:cubicBezTo>
                                <a:pt x="40958" y="368141"/>
                                <a:pt x="38386" y="372428"/>
                                <a:pt x="36481" y="376809"/>
                              </a:cubicBezTo>
                              <a:cubicBezTo>
                                <a:pt x="34481" y="381190"/>
                                <a:pt x="32576" y="385000"/>
                                <a:pt x="30671" y="389096"/>
                              </a:cubicBezTo>
                              <a:cubicBezTo>
                                <a:pt x="28861" y="393097"/>
                                <a:pt x="27242" y="396907"/>
                                <a:pt x="25718" y="400431"/>
                              </a:cubicBezTo>
                              <a:cubicBezTo>
                                <a:pt x="24194" y="403860"/>
                                <a:pt x="22955" y="406908"/>
                                <a:pt x="22003" y="409670"/>
                              </a:cubicBezTo>
                              <a:cubicBezTo>
                                <a:pt x="20955" y="412432"/>
                                <a:pt x="20288" y="414814"/>
                                <a:pt x="19717" y="416814"/>
                              </a:cubicBezTo>
                              <a:cubicBezTo>
                                <a:pt x="19241" y="418814"/>
                                <a:pt x="18955" y="420529"/>
                                <a:pt x="18669" y="421862"/>
                              </a:cubicBezTo>
                              <a:cubicBezTo>
                                <a:pt x="18574" y="424434"/>
                                <a:pt x="18383" y="425768"/>
                                <a:pt x="18383" y="425768"/>
                              </a:cubicBezTo>
                              <a:lnTo>
                                <a:pt x="0" y="425482"/>
                              </a:lnTo>
                              <a:cubicBezTo>
                                <a:pt x="0" y="425482"/>
                                <a:pt x="191" y="423196"/>
                                <a:pt x="667" y="419005"/>
                              </a:cubicBezTo>
                              <a:cubicBezTo>
                                <a:pt x="1143" y="417100"/>
                                <a:pt x="1619" y="414623"/>
                                <a:pt x="2381" y="411956"/>
                              </a:cubicBezTo>
                              <a:cubicBezTo>
                                <a:pt x="3239" y="409289"/>
                                <a:pt x="4191" y="406241"/>
                                <a:pt x="5525" y="403193"/>
                              </a:cubicBezTo>
                              <a:cubicBezTo>
                                <a:pt x="6763" y="400050"/>
                                <a:pt x="8382" y="396716"/>
                                <a:pt x="10097" y="393192"/>
                              </a:cubicBezTo>
                              <a:cubicBezTo>
                                <a:pt x="11716" y="389763"/>
                                <a:pt x="13621" y="386048"/>
                                <a:pt x="15526" y="382143"/>
                              </a:cubicBezTo>
                              <a:cubicBezTo>
                                <a:pt x="17431" y="378333"/>
                                <a:pt x="19812" y="373856"/>
                                <a:pt x="22193" y="369284"/>
                              </a:cubicBezTo>
                              <a:cubicBezTo>
                                <a:pt x="24479" y="364617"/>
                                <a:pt x="27337" y="360236"/>
                                <a:pt x="30290" y="355473"/>
                              </a:cubicBezTo>
                              <a:cubicBezTo>
                                <a:pt x="31814" y="353092"/>
                                <a:pt x="33242" y="350711"/>
                                <a:pt x="34862" y="348234"/>
                              </a:cubicBezTo>
                              <a:cubicBezTo>
                                <a:pt x="36481" y="345853"/>
                                <a:pt x="38195" y="343471"/>
                                <a:pt x="39910" y="341090"/>
                              </a:cubicBezTo>
                              <a:cubicBezTo>
                                <a:pt x="43244" y="336232"/>
                                <a:pt x="46768" y="331184"/>
                                <a:pt x="50483" y="326231"/>
                              </a:cubicBezTo>
                              <a:cubicBezTo>
                                <a:pt x="52292" y="323755"/>
                                <a:pt x="54197" y="321183"/>
                                <a:pt x="56007" y="318611"/>
                              </a:cubicBezTo>
                              <a:cubicBezTo>
                                <a:pt x="57817" y="316040"/>
                                <a:pt x="59531" y="313373"/>
                                <a:pt x="61341" y="310801"/>
                              </a:cubicBezTo>
                              <a:cubicBezTo>
                                <a:pt x="63151" y="308134"/>
                                <a:pt x="64960" y="305467"/>
                                <a:pt x="66770" y="302800"/>
                              </a:cubicBezTo>
                              <a:cubicBezTo>
                                <a:pt x="68485" y="300037"/>
                                <a:pt x="70199" y="297180"/>
                                <a:pt x="71914" y="294323"/>
                              </a:cubicBezTo>
                              <a:cubicBezTo>
                                <a:pt x="73628" y="291465"/>
                                <a:pt x="75343" y="288607"/>
                                <a:pt x="77057" y="285655"/>
                              </a:cubicBezTo>
                              <a:cubicBezTo>
                                <a:pt x="78677" y="282702"/>
                                <a:pt x="80296" y="279654"/>
                                <a:pt x="81915" y="276701"/>
                              </a:cubicBezTo>
                              <a:cubicBezTo>
                                <a:pt x="85249" y="270796"/>
                                <a:pt x="88297" y="264319"/>
                                <a:pt x="91440" y="258032"/>
                              </a:cubicBezTo>
                              <a:cubicBezTo>
                                <a:pt x="94488" y="251650"/>
                                <a:pt x="97917" y="245364"/>
                                <a:pt x="101251" y="238887"/>
                              </a:cubicBezTo>
                              <a:cubicBezTo>
                                <a:pt x="104585" y="232410"/>
                                <a:pt x="108014" y="226123"/>
                                <a:pt x="111443" y="219742"/>
                              </a:cubicBezTo>
                              <a:lnTo>
                                <a:pt x="114014" y="214979"/>
                              </a:lnTo>
                              <a:cubicBezTo>
                                <a:pt x="114776" y="213550"/>
                                <a:pt x="115538" y="211836"/>
                                <a:pt x="116300" y="210217"/>
                              </a:cubicBezTo>
                              <a:lnTo>
                                <a:pt x="120777" y="200501"/>
                              </a:lnTo>
                              <a:cubicBezTo>
                                <a:pt x="123730" y="194024"/>
                                <a:pt x="126778" y="187547"/>
                                <a:pt x="129635" y="181165"/>
                              </a:cubicBezTo>
                              <a:cubicBezTo>
                                <a:pt x="132779" y="174879"/>
                                <a:pt x="135065" y="168116"/>
                                <a:pt x="137636" y="161639"/>
                              </a:cubicBezTo>
                              <a:cubicBezTo>
                                <a:pt x="140113" y="155162"/>
                                <a:pt x="142589" y="148685"/>
                                <a:pt x="145066" y="142399"/>
                              </a:cubicBezTo>
                              <a:cubicBezTo>
                                <a:pt x="146209" y="139255"/>
                                <a:pt x="147542" y="136017"/>
                                <a:pt x="148590" y="133064"/>
                              </a:cubicBezTo>
                              <a:cubicBezTo>
                                <a:pt x="149638" y="129921"/>
                                <a:pt x="150781" y="126873"/>
                                <a:pt x="151829" y="123730"/>
                              </a:cubicBezTo>
                              <a:cubicBezTo>
                                <a:pt x="153924" y="117634"/>
                                <a:pt x="155924" y="111538"/>
                                <a:pt x="157639" y="105632"/>
                              </a:cubicBezTo>
                              <a:cubicBezTo>
                                <a:pt x="161163" y="93821"/>
                                <a:pt x="163830" y="82391"/>
                                <a:pt x="165164" y="71819"/>
                              </a:cubicBezTo>
                              <a:cubicBezTo>
                                <a:pt x="166592" y="61055"/>
                                <a:pt x="166688" y="51340"/>
                                <a:pt x="166116" y="42481"/>
                              </a:cubicBezTo>
                              <a:cubicBezTo>
                                <a:pt x="165640" y="33719"/>
                                <a:pt x="164878" y="26098"/>
                                <a:pt x="164592" y="19717"/>
                              </a:cubicBezTo>
                              <a:cubicBezTo>
                                <a:pt x="164402" y="16573"/>
                                <a:pt x="164306" y="13716"/>
                                <a:pt x="164306" y="11240"/>
                              </a:cubicBezTo>
                              <a:cubicBezTo>
                                <a:pt x="164306" y="8763"/>
                                <a:pt x="164306" y="6667"/>
                                <a:pt x="164402" y="5048"/>
                              </a:cubicBezTo>
                              <a:cubicBezTo>
                                <a:pt x="164878" y="1810"/>
                                <a:pt x="164973" y="0"/>
                                <a:pt x="16497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8" name="Freeform: Shape 76">
                          <a:extLst>
                            <a:ext uri="{FF2B5EF4-FFF2-40B4-BE49-F238E27FC236}">
                              <a16:creationId xmlns:a16="http://schemas.microsoft.com/office/drawing/2014/main" xmlns="" id="{2EDE25EF-70DC-4450-8E20-2F6D2219D6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370" y="3580828"/>
                          <a:ext cx="15536" cy="37814"/>
                        </a:xfrm>
                        <a:custGeom>
                          <a:avLst/>
                          <a:gdLst>
                            <a:gd name="connsiteX0" fmla="*/ 15526 w 15536"/>
                            <a:gd name="connsiteY0" fmla="*/ 0 h 37814"/>
                            <a:gd name="connsiteX1" fmla="*/ 15240 w 15536"/>
                            <a:gd name="connsiteY1" fmla="*/ 6572 h 37814"/>
                            <a:gd name="connsiteX2" fmla="*/ 14002 w 15536"/>
                            <a:gd name="connsiteY2" fmla="*/ 13240 h 37814"/>
                            <a:gd name="connsiteX3" fmla="*/ 11811 w 15536"/>
                            <a:gd name="connsiteY3" fmla="*/ 20574 h 37814"/>
                            <a:gd name="connsiteX4" fmla="*/ 10192 w 15536"/>
                            <a:gd name="connsiteY4" fmla="*/ 24194 h 37814"/>
                            <a:gd name="connsiteX5" fmla="*/ 9430 w 15536"/>
                            <a:gd name="connsiteY5" fmla="*/ 25908 h 37814"/>
                            <a:gd name="connsiteX6" fmla="*/ 9049 w 15536"/>
                            <a:gd name="connsiteY6" fmla="*/ 26765 h 37814"/>
                            <a:gd name="connsiteX7" fmla="*/ 8477 w 15536"/>
                            <a:gd name="connsiteY7" fmla="*/ 27718 h 37814"/>
                            <a:gd name="connsiteX8" fmla="*/ 6096 w 15536"/>
                            <a:gd name="connsiteY8" fmla="*/ 30575 h 37814"/>
                            <a:gd name="connsiteX9" fmla="*/ 3905 w 15536"/>
                            <a:gd name="connsiteY9" fmla="*/ 32766 h 37814"/>
                            <a:gd name="connsiteX10" fmla="*/ 952 w 15536"/>
                            <a:gd name="connsiteY10" fmla="*/ 36290 h 37814"/>
                            <a:gd name="connsiteX11" fmla="*/ 0 w 15536"/>
                            <a:gd name="connsiteY11" fmla="*/ 37814 h 37814"/>
                            <a:gd name="connsiteX12" fmla="*/ 286 w 15536"/>
                            <a:gd name="connsiteY12" fmla="*/ 36004 h 37814"/>
                            <a:gd name="connsiteX13" fmla="*/ 2286 w 15536"/>
                            <a:gd name="connsiteY13" fmla="*/ 31528 h 37814"/>
                            <a:gd name="connsiteX14" fmla="*/ 4000 w 15536"/>
                            <a:gd name="connsiteY14" fmla="*/ 28861 h 37814"/>
                            <a:gd name="connsiteX15" fmla="*/ 5715 w 15536"/>
                            <a:gd name="connsiteY15" fmla="*/ 26003 h 37814"/>
                            <a:gd name="connsiteX16" fmla="*/ 7048 w 15536"/>
                            <a:gd name="connsiteY16" fmla="*/ 22765 h 37814"/>
                            <a:gd name="connsiteX17" fmla="*/ 8477 w 15536"/>
                            <a:gd name="connsiteY17" fmla="*/ 19240 h 37814"/>
                            <a:gd name="connsiteX18" fmla="*/ 11049 w 15536"/>
                            <a:gd name="connsiteY18" fmla="*/ 12192 h 37814"/>
                            <a:gd name="connsiteX19" fmla="*/ 13335 w 15536"/>
                            <a:gd name="connsiteY19" fmla="*/ 6001 h 37814"/>
                            <a:gd name="connsiteX20" fmla="*/ 15526 w 15536"/>
                            <a:gd name="connsiteY20" fmla="*/ 0 h 378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15536" h="37814">
                              <a:moveTo>
                                <a:pt x="15526" y="0"/>
                              </a:moveTo>
                              <a:cubicBezTo>
                                <a:pt x="15526" y="0"/>
                                <a:pt x="15621" y="2667"/>
                                <a:pt x="15240" y="6572"/>
                              </a:cubicBezTo>
                              <a:cubicBezTo>
                                <a:pt x="14954" y="8572"/>
                                <a:pt x="14573" y="10763"/>
                                <a:pt x="14002" y="13240"/>
                              </a:cubicBezTo>
                              <a:cubicBezTo>
                                <a:pt x="13430" y="15621"/>
                                <a:pt x="12573" y="18097"/>
                                <a:pt x="11811" y="20574"/>
                              </a:cubicBezTo>
                              <a:cubicBezTo>
                                <a:pt x="11240" y="21812"/>
                                <a:pt x="10763" y="22955"/>
                                <a:pt x="10192" y="24194"/>
                              </a:cubicBezTo>
                              <a:cubicBezTo>
                                <a:pt x="9906" y="24765"/>
                                <a:pt x="9715" y="25336"/>
                                <a:pt x="9430" y="25908"/>
                              </a:cubicBezTo>
                              <a:lnTo>
                                <a:pt x="9049" y="26765"/>
                              </a:lnTo>
                              <a:cubicBezTo>
                                <a:pt x="8763" y="27337"/>
                                <a:pt x="8668" y="27337"/>
                                <a:pt x="8477" y="27718"/>
                              </a:cubicBezTo>
                              <a:cubicBezTo>
                                <a:pt x="7906" y="28670"/>
                                <a:pt x="6858" y="29813"/>
                                <a:pt x="6096" y="30575"/>
                              </a:cubicBezTo>
                              <a:cubicBezTo>
                                <a:pt x="5334" y="31337"/>
                                <a:pt x="4572" y="32099"/>
                                <a:pt x="3905" y="32766"/>
                              </a:cubicBezTo>
                              <a:cubicBezTo>
                                <a:pt x="2572" y="34099"/>
                                <a:pt x="1619" y="35338"/>
                                <a:pt x="952" y="36290"/>
                              </a:cubicBezTo>
                              <a:cubicBezTo>
                                <a:pt x="381" y="37243"/>
                                <a:pt x="0" y="37814"/>
                                <a:pt x="0" y="37814"/>
                              </a:cubicBezTo>
                              <a:cubicBezTo>
                                <a:pt x="0" y="37814"/>
                                <a:pt x="95" y="37147"/>
                                <a:pt x="286" y="36004"/>
                              </a:cubicBezTo>
                              <a:cubicBezTo>
                                <a:pt x="571" y="34861"/>
                                <a:pt x="1143" y="33242"/>
                                <a:pt x="2286" y="31528"/>
                              </a:cubicBezTo>
                              <a:cubicBezTo>
                                <a:pt x="2762" y="30671"/>
                                <a:pt x="3429" y="29718"/>
                                <a:pt x="4000" y="28861"/>
                              </a:cubicBezTo>
                              <a:cubicBezTo>
                                <a:pt x="4667" y="27908"/>
                                <a:pt x="5144" y="27242"/>
                                <a:pt x="5715" y="26003"/>
                              </a:cubicBezTo>
                              <a:cubicBezTo>
                                <a:pt x="6191" y="25336"/>
                                <a:pt x="6477" y="23813"/>
                                <a:pt x="7048" y="22765"/>
                              </a:cubicBezTo>
                              <a:cubicBezTo>
                                <a:pt x="7525" y="21622"/>
                                <a:pt x="8001" y="20383"/>
                                <a:pt x="8477" y="19240"/>
                              </a:cubicBezTo>
                              <a:cubicBezTo>
                                <a:pt x="9334" y="16859"/>
                                <a:pt x="10192" y="14478"/>
                                <a:pt x="11049" y="12192"/>
                              </a:cubicBezTo>
                              <a:cubicBezTo>
                                <a:pt x="11811" y="9906"/>
                                <a:pt x="12573" y="7810"/>
                                <a:pt x="13335" y="6001"/>
                              </a:cubicBezTo>
                              <a:cubicBezTo>
                                <a:pt x="14383" y="2381"/>
                                <a:pt x="15526" y="0"/>
                                <a:pt x="1552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9" name="Freeform: Shape 77">
                          <a:extLst>
                            <a:ext uri="{FF2B5EF4-FFF2-40B4-BE49-F238E27FC236}">
                              <a16:creationId xmlns:a16="http://schemas.microsoft.com/office/drawing/2014/main" xmlns="" id="{DB94D890-BF67-46DA-9F73-BC9EE7A109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5844" y="3561016"/>
                          <a:ext cx="17430" cy="42291"/>
                        </a:xfrm>
                        <a:custGeom>
                          <a:avLst/>
                          <a:gdLst>
                            <a:gd name="connsiteX0" fmla="*/ 95 w 17430"/>
                            <a:gd name="connsiteY0" fmla="*/ 0 h 42291"/>
                            <a:gd name="connsiteX1" fmla="*/ 762 w 17430"/>
                            <a:gd name="connsiteY1" fmla="*/ 1905 h 42291"/>
                            <a:gd name="connsiteX2" fmla="*/ 2381 w 17430"/>
                            <a:gd name="connsiteY2" fmla="*/ 6858 h 42291"/>
                            <a:gd name="connsiteX3" fmla="*/ 3524 w 17430"/>
                            <a:gd name="connsiteY3" fmla="*/ 10096 h 42291"/>
                            <a:gd name="connsiteX4" fmla="*/ 4953 w 17430"/>
                            <a:gd name="connsiteY4" fmla="*/ 13621 h 42291"/>
                            <a:gd name="connsiteX5" fmla="*/ 8287 w 17430"/>
                            <a:gd name="connsiteY5" fmla="*/ 21241 h 42291"/>
                            <a:gd name="connsiteX6" fmla="*/ 14859 w 17430"/>
                            <a:gd name="connsiteY6" fmla="*/ 35528 h 42291"/>
                            <a:gd name="connsiteX7" fmla="*/ 17431 w 17430"/>
                            <a:gd name="connsiteY7" fmla="*/ 42291 h 42291"/>
                            <a:gd name="connsiteX8" fmla="*/ 12954 w 17430"/>
                            <a:gd name="connsiteY8" fmla="*/ 36576 h 42291"/>
                            <a:gd name="connsiteX9" fmla="*/ 8954 w 17430"/>
                            <a:gd name="connsiteY9" fmla="*/ 30385 h 42291"/>
                            <a:gd name="connsiteX10" fmla="*/ 4953 w 17430"/>
                            <a:gd name="connsiteY10" fmla="*/ 22860 h 42291"/>
                            <a:gd name="connsiteX11" fmla="*/ 3239 w 17430"/>
                            <a:gd name="connsiteY11" fmla="*/ 18859 h 42291"/>
                            <a:gd name="connsiteX12" fmla="*/ 1905 w 17430"/>
                            <a:gd name="connsiteY12" fmla="*/ 14859 h 42291"/>
                            <a:gd name="connsiteX13" fmla="*/ 857 w 17430"/>
                            <a:gd name="connsiteY13" fmla="*/ 11049 h 42291"/>
                            <a:gd name="connsiteX14" fmla="*/ 286 w 17430"/>
                            <a:gd name="connsiteY14" fmla="*/ 7525 h 42291"/>
                            <a:gd name="connsiteX15" fmla="*/ 0 w 17430"/>
                            <a:gd name="connsiteY15" fmla="*/ 2286 h 42291"/>
                            <a:gd name="connsiteX16" fmla="*/ 95 w 17430"/>
                            <a:gd name="connsiteY16" fmla="*/ 0 h 42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17430" h="42291">
                              <a:moveTo>
                                <a:pt x="95" y="0"/>
                              </a:moveTo>
                              <a:cubicBezTo>
                                <a:pt x="95" y="0"/>
                                <a:pt x="381" y="667"/>
                                <a:pt x="762" y="1905"/>
                              </a:cubicBezTo>
                              <a:cubicBezTo>
                                <a:pt x="1238" y="3048"/>
                                <a:pt x="1619" y="4858"/>
                                <a:pt x="2381" y="6858"/>
                              </a:cubicBezTo>
                              <a:cubicBezTo>
                                <a:pt x="2762" y="7906"/>
                                <a:pt x="3143" y="8954"/>
                                <a:pt x="3524" y="10096"/>
                              </a:cubicBezTo>
                              <a:cubicBezTo>
                                <a:pt x="3905" y="11240"/>
                                <a:pt x="4477" y="12383"/>
                                <a:pt x="4953" y="13621"/>
                              </a:cubicBezTo>
                              <a:cubicBezTo>
                                <a:pt x="5906" y="16097"/>
                                <a:pt x="7144" y="18669"/>
                                <a:pt x="8287" y="21241"/>
                              </a:cubicBezTo>
                              <a:cubicBezTo>
                                <a:pt x="10668" y="26384"/>
                                <a:pt x="13145" y="31528"/>
                                <a:pt x="14859" y="35528"/>
                              </a:cubicBezTo>
                              <a:cubicBezTo>
                                <a:pt x="16574" y="39529"/>
                                <a:pt x="17431" y="42291"/>
                                <a:pt x="17431" y="42291"/>
                              </a:cubicBezTo>
                              <a:cubicBezTo>
                                <a:pt x="17431" y="42291"/>
                                <a:pt x="15526" y="40100"/>
                                <a:pt x="12954" y="36576"/>
                              </a:cubicBezTo>
                              <a:cubicBezTo>
                                <a:pt x="11716" y="34766"/>
                                <a:pt x="10287" y="32671"/>
                                <a:pt x="8954" y="30385"/>
                              </a:cubicBezTo>
                              <a:cubicBezTo>
                                <a:pt x="7525" y="28099"/>
                                <a:pt x="6191" y="25432"/>
                                <a:pt x="4953" y="22860"/>
                              </a:cubicBezTo>
                              <a:cubicBezTo>
                                <a:pt x="4381" y="21527"/>
                                <a:pt x="3810" y="20193"/>
                                <a:pt x="3239" y="18859"/>
                              </a:cubicBezTo>
                              <a:cubicBezTo>
                                <a:pt x="2667" y="17526"/>
                                <a:pt x="2286" y="16097"/>
                                <a:pt x="1905" y="14859"/>
                              </a:cubicBezTo>
                              <a:cubicBezTo>
                                <a:pt x="1524" y="13525"/>
                                <a:pt x="1048" y="12287"/>
                                <a:pt x="857" y="11049"/>
                              </a:cubicBezTo>
                              <a:cubicBezTo>
                                <a:pt x="572" y="9811"/>
                                <a:pt x="381" y="8668"/>
                                <a:pt x="286" y="7525"/>
                              </a:cubicBezTo>
                              <a:cubicBezTo>
                                <a:pt x="-95" y="5334"/>
                                <a:pt x="95" y="3524"/>
                                <a:pt x="0" y="2286"/>
                              </a:cubicBezTo>
                              <a:cubicBezTo>
                                <a:pt x="95" y="762"/>
                                <a:pt x="95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10" name="Freeform: Shape 78">
                          <a:extLst>
                            <a:ext uri="{FF2B5EF4-FFF2-40B4-BE49-F238E27FC236}">
                              <a16:creationId xmlns:a16="http://schemas.microsoft.com/office/drawing/2014/main" xmlns="" id="{32F09EB7-C15A-4C42-8A59-9BC45438F9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9942" y="3593686"/>
                          <a:ext cx="8762" cy="10382"/>
                        </a:xfrm>
                        <a:custGeom>
                          <a:avLst/>
                          <a:gdLst>
                            <a:gd name="connsiteX0" fmla="*/ 0 w 8762"/>
                            <a:gd name="connsiteY0" fmla="*/ 10382 h 10382"/>
                            <a:gd name="connsiteX1" fmla="*/ 952 w 8762"/>
                            <a:gd name="connsiteY1" fmla="*/ 8192 h 10382"/>
                            <a:gd name="connsiteX2" fmla="*/ 1905 w 8762"/>
                            <a:gd name="connsiteY2" fmla="*/ 6286 h 10382"/>
                            <a:gd name="connsiteX3" fmla="*/ 3238 w 8762"/>
                            <a:gd name="connsiteY3" fmla="*/ 4381 h 10382"/>
                            <a:gd name="connsiteX4" fmla="*/ 6667 w 8762"/>
                            <a:gd name="connsiteY4" fmla="*/ 1143 h 10382"/>
                            <a:gd name="connsiteX5" fmla="*/ 8763 w 8762"/>
                            <a:gd name="connsiteY5" fmla="*/ 0 h 10382"/>
                            <a:gd name="connsiteX6" fmla="*/ 8382 w 8762"/>
                            <a:gd name="connsiteY6" fmla="*/ 2381 h 10382"/>
                            <a:gd name="connsiteX7" fmla="*/ 6191 w 8762"/>
                            <a:gd name="connsiteY7" fmla="*/ 6667 h 10382"/>
                            <a:gd name="connsiteX8" fmla="*/ 4286 w 8762"/>
                            <a:gd name="connsiteY8" fmla="*/ 8573 h 10382"/>
                            <a:gd name="connsiteX9" fmla="*/ 2286 w 8762"/>
                            <a:gd name="connsiteY9" fmla="*/ 9811 h 10382"/>
                            <a:gd name="connsiteX10" fmla="*/ 0 w 8762"/>
                            <a:gd name="connsiteY10" fmla="*/ 10382 h 103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8762" h="10382">
                              <a:moveTo>
                                <a:pt x="0" y="10382"/>
                              </a:moveTo>
                              <a:cubicBezTo>
                                <a:pt x="0" y="10382"/>
                                <a:pt x="286" y="9334"/>
                                <a:pt x="952" y="8192"/>
                              </a:cubicBezTo>
                              <a:cubicBezTo>
                                <a:pt x="1333" y="7620"/>
                                <a:pt x="1524" y="6858"/>
                                <a:pt x="1905" y="6286"/>
                              </a:cubicBezTo>
                              <a:cubicBezTo>
                                <a:pt x="2286" y="5620"/>
                                <a:pt x="2762" y="5048"/>
                                <a:pt x="3238" y="4381"/>
                              </a:cubicBezTo>
                              <a:cubicBezTo>
                                <a:pt x="4286" y="3048"/>
                                <a:pt x="5525" y="1905"/>
                                <a:pt x="6667" y="1143"/>
                              </a:cubicBezTo>
                              <a:cubicBezTo>
                                <a:pt x="7810" y="381"/>
                                <a:pt x="8763" y="0"/>
                                <a:pt x="8763" y="0"/>
                              </a:cubicBezTo>
                              <a:cubicBezTo>
                                <a:pt x="8763" y="0"/>
                                <a:pt x="8763" y="1048"/>
                                <a:pt x="8382" y="2381"/>
                              </a:cubicBezTo>
                              <a:cubicBezTo>
                                <a:pt x="8001" y="3715"/>
                                <a:pt x="7239" y="5239"/>
                                <a:pt x="6191" y="6667"/>
                              </a:cubicBezTo>
                              <a:cubicBezTo>
                                <a:pt x="5715" y="7334"/>
                                <a:pt x="4953" y="8096"/>
                                <a:pt x="4286" y="8573"/>
                              </a:cubicBezTo>
                              <a:cubicBezTo>
                                <a:pt x="3619" y="9144"/>
                                <a:pt x="2953" y="9715"/>
                                <a:pt x="2286" y="9811"/>
                              </a:cubicBezTo>
                              <a:cubicBezTo>
                                <a:pt x="1048" y="10382"/>
                                <a:pt x="0" y="10382"/>
                                <a:pt x="0" y="103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11" name="Freeform: Shape 79">
                          <a:extLst>
                            <a:ext uri="{FF2B5EF4-FFF2-40B4-BE49-F238E27FC236}">
                              <a16:creationId xmlns:a16="http://schemas.microsoft.com/office/drawing/2014/main" xmlns="" id="{B49C5F89-E4A1-4672-87DD-E614EF42D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2389" y="3623404"/>
                          <a:ext cx="21645" cy="65150"/>
                        </a:xfrm>
                        <a:custGeom>
                          <a:avLst/>
                          <a:gdLst>
                            <a:gd name="connsiteX0" fmla="*/ 24 w 21645"/>
                            <a:gd name="connsiteY0" fmla="*/ 0 h 65150"/>
                            <a:gd name="connsiteX1" fmla="*/ 691 w 21645"/>
                            <a:gd name="connsiteY1" fmla="*/ 2953 h 65150"/>
                            <a:gd name="connsiteX2" fmla="*/ 2310 w 21645"/>
                            <a:gd name="connsiteY2" fmla="*/ 10763 h 65150"/>
                            <a:gd name="connsiteX3" fmla="*/ 3358 w 21645"/>
                            <a:gd name="connsiteY3" fmla="*/ 15907 h 65150"/>
                            <a:gd name="connsiteX4" fmla="*/ 4596 w 21645"/>
                            <a:gd name="connsiteY4" fmla="*/ 21622 h 65150"/>
                            <a:gd name="connsiteX5" fmla="*/ 7549 w 21645"/>
                            <a:gd name="connsiteY5" fmla="*/ 33909 h 65150"/>
                            <a:gd name="connsiteX6" fmla="*/ 9454 w 21645"/>
                            <a:gd name="connsiteY6" fmla="*/ 40005 h 65150"/>
                            <a:gd name="connsiteX7" fmla="*/ 11549 w 21645"/>
                            <a:gd name="connsiteY7" fmla="*/ 45815 h 65150"/>
                            <a:gd name="connsiteX8" fmla="*/ 13740 w 21645"/>
                            <a:gd name="connsiteY8" fmla="*/ 51149 h 65150"/>
                            <a:gd name="connsiteX9" fmla="*/ 16026 w 21645"/>
                            <a:gd name="connsiteY9" fmla="*/ 55816 h 65150"/>
                            <a:gd name="connsiteX10" fmla="*/ 17074 w 21645"/>
                            <a:gd name="connsiteY10" fmla="*/ 57912 h 65150"/>
                            <a:gd name="connsiteX11" fmla="*/ 18217 w 21645"/>
                            <a:gd name="connsiteY11" fmla="*/ 59722 h 65150"/>
                            <a:gd name="connsiteX12" fmla="*/ 20026 w 21645"/>
                            <a:gd name="connsiteY12" fmla="*/ 62579 h 65150"/>
                            <a:gd name="connsiteX13" fmla="*/ 21646 w 21645"/>
                            <a:gd name="connsiteY13" fmla="*/ 65151 h 65150"/>
                            <a:gd name="connsiteX14" fmla="*/ 19550 w 21645"/>
                            <a:gd name="connsiteY14" fmla="*/ 62960 h 65150"/>
                            <a:gd name="connsiteX15" fmla="*/ 17169 w 21645"/>
                            <a:gd name="connsiteY15" fmla="*/ 60484 h 65150"/>
                            <a:gd name="connsiteX16" fmla="*/ 15645 w 21645"/>
                            <a:gd name="connsiteY16" fmla="*/ 58864 h 65150"/>
                            <a:gd name="connsiteX17" fmla="*/ 14311 w 21645"/>
                            <a:gd name="connsiteY17" fmla="*/ 56864 h 65150"/>
                            <a:gd name="connsiteX18" fmla="*/ 11359 w 21645"/>
                            <a:gd name="connsiteY18" fmla="*/ 52388 h 65150"/>
                            <a:gd name="connsiteX19" fmla="*/ 8596 w 21645"/>
                            <a:gd name="connsiteY19" fmla="*/ 47053 h 65150"/>
                            <a:gd name="connsiteX20" fmla="*/ 6120 w 21645"/>
                            <a:gd name="connsiteY20" fmla="*/ 41148 h 65150"/>
                            <a:gd name="connsiteX21" fmla="*/ 4024 w 21645"/>
                            <a:gd name="connsiteY21" fmla="*/ 34861 h 65150"/>
                            <a:gd name="connsiteX22" fmla="*/ 2596 w 21645"/>
                            <a:gd name="connsiteY22" fmla="*/ 28384 h 65150"/>
                            <a:gd name="connsiteX23" fmla="*/ 1453 w 21645"/>
                            <a:gd name="connsiteY23" fmla="*/ 22098 h 65150"/>
                            <a:gd name="connsiteX24" fmla="*/ 310 w 21645"/>
                            <a:gd name="connsiteY24" fmla="*/ 10858 h 65150"/>
                            <a:gd name="connsiteX25" fmla="*/ 119 w 21645"/>
                            <a:gd name="connsiteY25" fmla="*/ 2857 h 65150"/>
                            <a:gd name="connsiteX26" fmla="*/ 24 w 21645"/>
                            <a:gd name="connsiteY26" fmla="*/ 0 h 651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21645" h="65150">
                              <a:moveTo>
                                <a:pt x="24" y="0"/>
                              </a:moveTo>
                              <a:cubicBezTo>
                                <a:pt x="24" y="0"/>
                                <a:pt x="310" y="1048"/>
                                <a:pt x="691" y="2953"/>
                              </a:cubicBezTo>
                              <a:cubicBezTo>
                                <a:pt x="1072" y="4858"/>
                                <a:pt x="1643" y="7525"/>
                                <a:pt x="2310" y="10763"/>
                              </a:cubicBezTo>
                              <a:cubicBezTo>
                                <a:pt x="2596" y="12382"/>
                                <a:pt x="2977" y="14097"/>
                                <a:pt x="3358" y="15907"/>
                              </a:cubicBezTo>
                              <a:cubicBezTo>
                                <a:pt x="3643" y="17716"/>
                                <a:pt x="4215" y="19621"/>
                                <a:pt x="4596" y="21622"/>
                              </a:cubicBezTo>
                              <a:cubicBezTo>
                                <a:pt x="5358" y="25622"/>
                                <a:pt x="6501" y="29718"/>
                                <a:pt x="7549" y="33909"/>
                              </a:cubicBezTo>
                              <a:cubicBezTo>
                                <a:pt x="8215" y="36004"/>
                                <a:pt x="8787" y="38005"/>
                                <a:pt x="9454" y="40005"/>
                              </a:cubicBezTo>
                              <a:cubicBezTo>
                                <a:pt x="10025" y="42100"/>
                                <a:pt x="10787" y="43910"/>
                                <a:pt x="11549" y="45815"/>
                              </a:cubicBezTo>
                              <a:cubicBezTo>
                                <a:pt x="12406" y="47625"/>
                                <a:pt x="12883" y="49530"/>
                                <a:pt x="13740" y="51149"/>
                              </a:cubicBezTo>
                              <a:cubicBezTo>
                                <a:pt x="14597" y="52768"/>
                                <a:pt x="15359" y="54388"/>
                                <a:pt x="16026" y="55816"/>
                              </a:cubicBezTo>
                              <a:cubicBezTo>
                                <a:pt x="16407" y="56578"/>
                                <a:pt x="16693" y="57245"/>
                                <a:pt x="17074" y="57912"/>
                              </a:cubicBezTo>
                              <a:cubicBezTo>
                                <a:pt x="17455" y="58579"/>
                                <a:pt x="17836" y="59150"/>
                                <a:pt x="18217" y="59722"/>
                              </a:cubicBezTo>
                              <a:cubicBezTo>
                                <a:pt x="18979" y="60865"/>
                                <a:pt x="19550" y="61817"/>
                                <a:pt x="20026" y="62579"/>
                              </a:cubicBezTo>
                              <a:cubicBezTo>
                                <a:pt x="21074" y="64198"/>
                                <a:pt x="21646" y="65151"/>
                                <a:pt x="21646" y="65151"/>
                              </a:cubicBezTo>
                              <a:cubicBezTo>
                                <a:pt x="21646" y="65151"/>
                                <a:pt x="20884" y="64389"/>
                                <a:pt x="19550" y="62960"/>
                              </a:cubicBezTo>
                              <a:cubicBezTo>
                                <a:pt x="18883" y="62293"/>
                                <a:pt x="18026" y="61436"/>
                                <a:pt x="17169" y="60484"/>
                              </a:cubicBezTo>
                              <a:cubicBezTo>
                                <a:pt x="16693" y="60007"/>
                                <a:pt x="16216" y="59436"/>
                                <a:pt x="15645" y="58864"/>
                              </a:cubicBezTo>
                              <a:cubicBezTo>
                                <a:pt x="15169" y="58293"/>
                                <a:pt x="14788" y="57626"/>
                                <a:pt x="14311" y="56864"/>
                              </a:cubicBezTo>
                              <a:cubicBezTo>
                                <a:pt x="13359" y="55531"/>
                                <a:pt x="12406" y="54007"/>
                                <a:pt x="11359" y="52388"/>
                              </a:cubicBezTo>
                              <a:cubicBezTo>
                                <a:pt x="10311" y="50768"/>
                                <a:pt x="9549" y="48958"/>
                                <a:pt x="8596" y="47053"/>
                              </a:cubicBezTo>
                              <a:cubicBezTo>
                                <a:pt x="7739" y="45148"/>
                                <a:pt x="6691" y="43243"/>
                                <a:pt x="6120" y="41148"/>
                              </a:cubicBezTo>
                              <a:cubicBezTo>
                                <a:pt x="5453" y="39052"/>
                                <a:pt x="4691" y="36957"/>
                                <a:pt x="4024" y="34861"/>
                              </a:cubicBezTo>
                              <a:cubicBezTo>
                                <a:pt x="3548" y="32671"/>
                                <a:pt x="3072" y="30575"/>
                                <a:pt x="2596" y="28384"/>
                              </a:cubicBezTo>
                              <a:cubicBezTo>
                                <a:pt x="2024" y="26289"/>
                                <a:pt x="1834" y="24098"/>
                                <a:pt x="1453" y="22098"/>
                              </a:cubicBezTo>
                              <a:cubicBezTo>
                                <a:pt x="786" y="18002"/>
                                <a:pt x="500" y="14192"/>
                                <a:pt x="310" y="10858"/>
                              </a:cubicBezTo>
                              <a:cubicBezTo>
                                <a:pt x="24" y="7525"/>
                                <a:pt x="214" y="4763"/>
                                <a:pt x="119" y="2857"/>
                              </a:cubicBezTo>
                              <a:cubicBezTo>
                                <a:pt x="-71" y="1143"/>
                                <a:pt x="24" y="0"/>
                                <a:pt x="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12" name="Freeform: Shape 80">
                          <a:extLst>
                            <a:ext uri="{FF2B5EF4-FFF2-40B4-BE49-F238E27FC236}">
                              <a16:creationId xmlns:a16="http://schemas.microsoft.com/office/drawing/2014/main" xmlns="" id="{CA426593-AF0F-41FF-A9B6-18989A48D9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6410" y="3634453"/>
                          <a:ext cx="18288" cy="10778"/>
                        </a:xfrm>
                        <a:custGeom>
                          <a:avLst/>
                          <a:gdLst>
                            <a:gd name="connsiteX0" fmla="*/ 0 w 18288"/>
                            <a:gd name="connsiteY0" fmla="*/ 0 h 10778"/>
                            <a:gd name="connsiteX1" fmla="*/ 857 w 18288"/>
                            <a:gd name="connsiteY1" fmla="*/ 476 h 10778"/>
                            <a:gd name="connsiteX2" fmla="*/ 2953 w 18288"/>
                            <a:gd name="connsiteY2" fmla="*/ 1715 h 10778"/>
                            <a:gd name="connsiteX3" fmla="*/ 4286 w 18288"/>
                            <a:gd name="connsiteY3" fmla="*/ 2477 h 10778"/>
                            <a:gd name="connsiteX4" fmla="*/ 5810 w 18288"/>
                            <a:gd name="connsiteY4" fmla="*/ 3239 h 10778"/>
                            <a:gd name="connsiteX5" fmla="*/ 9144 w 18288"/>
                            <a:gd name="connsiteY5" fmla="*/ 4953 h 10778"/>
                            <a:gd name="connsiteX6" fmla="*/ 15526 w 18288"/>
                            <a:gd name="connsiteY6" fmla="*/ 8573 h 10778"/>
                            <a:gd name="connsiteX7" fmla="*/ 18288 w 18288"/>
                            <a:gd name="connsiteY7" fmla="*/ 10763 h 10778"/>
                            <a:gd name="connsiteX8" fmla="*/ 14764 w 18288"/>
                            <a:gd name="connsiteY8" fmla="*/ 10573 h 10778"/>
                            <a:gd name="connsiteX9" fmla="*/ 11335 w 18288"/>
                            <a:gd name="connsiteY9" fmla="*/ 9811 h 10778"/>
                            <a:gd name="connsiteX10" fmla="*/ 7525 w 18288"/>
                            <a:gd name="connsiteY10" fmla="*/ 8287 h 10778"/>
                            <a:gd name="connsiteX11" fmla="*/ 4001 w 18288"/>
                            <a:gd name="connsiteY11" fmla="*/ 6001 h 10778"/>
                            <a:gd name="connsiteX12" fmla="*/ 1429 w 18288"/>
                            <a:gd name="connsiteY12" fmla="*/ 3239 h 10778"/>
                            <a:gd name="connsiteX13" fmla="*/ 286 w 18288"/>
                            <a:gd name="connsiteY13" fmla="*/ 952 h 10778"/>
                            <a:gd name="connsiteX14" fmla="*/ 0 w 18288"/>
                            <a:gd name="connsiteY14" fmla="*/ 0 h 107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8288" h="10778">
                              <a:moveTo>
                                <a:pt x="0" y="0"/>
                              </a:moveTo>
                              <a:cubicBezTo>
                                <a:pt x="0" y="0"/>
                                <a:pt x="286" y="95"/>
                                <a:pt x="857" y="476"/>
                              </a:cubicBezTo>
                              <a:cubicBezTo>
                                <a:pt x="1429" y="762"/>
                                <a:pt x="2096" y="1333"/>
                                <a:pt x="2953" y="1715"/>
                              </a:cubicBezTo>
                              <a:cubicBezTo>
                                <a:pt x="3429" y="1905"/>
                                <a:pt x="3810" y="2191"/>
                                <a:pt x="4286" y="2477"/>
                              </a:cubicBezTo>
                              <a:cubicBezTo>
                                <a:pt x="4763" y="2762"/>
                                <a:pt x="5334" y="2953"/>
                                <a:pt x="5810" y="3239"/>
                              </a:cubicBezTo>
                              <a:cubicBezTo>
                                <a:pt x="6858" y="3810"/>
                                <a:pt x="8001" y="4286"/>
                                <a:pt x="9144" y="4953"/>
                              </a:cubicBezTo>
                              <a:cubicBezTo>
                                <a:pt x="11430" y="6096"/>
                                <a:pt x="13811" y="7334"/>
                                <a:pt x="15526" y="8573"/>
                              </a:cubicBezTo>
                              <a:cubicBezTo>
                                <a:pt x="17240" y="9715"/>
                                <a:pt x="18288" y="10763"/>
                                <a:pt x="18288" y="10763"/>
                              </a:cubicBezTo>
                              <a:cubicBezTo>
                                <a:pt x="18288" y="10763"/>
                                <a:pt x="16764" y="10858"/>
                                <a:pt x="14764" y="10573"/>
                              </a:cubicBezTo>
                              <a:cubicBezTo>
                                <a:pt x="13716" y="10477"/>
                                <a:pt x="12573" y="10192"/>
                                <a:pt x="11335" y="9811"/>
                              </a:cubicBezTo>
                              <a:cubicBezTo>
                                <a:pt x="10097" y="9525"/>
                                <a:pt x="8858" y="8858"/>
                                <a:pt x="7525" y="8287"/>
                              </a:cubicBezTo>
                              <a:cubicBezTo>
                                <a:pt x="6287" y="7525"/>
                                <a:pt x="5048" y="6953"/>
                                <a:pt x="4001" y="6001"/>
                              </a:cubicBezTo>
                              <a:cubicBezTo>
                                <a:pt x="2953" y="5239"/>
                                <a:pt x="2096" y="4191"/>
                                <a:pt x="1429" y="3239"/>
                              </a:cubicBezTo>
                              <a:cubicBezTo>
                                <a:pt x="667" y="2381"/>
                                <a:pt x="476" y="1524"/>
                                <a:pt x="286" y="952"/>
                              </a:cubicBezTo>
                              <a:cubicBezTo>
                                <a:pt x="95" y="38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0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02288" y="3617373"/>
                        <a:ext cx="89069" cy="363884"/>
                        <a:chOff x="6202288" y="3617373"/>
                        <a:chExt cx="89069" cy="363884"/>
                      </a:xfrm>
                    </p:grpSpPr>
                    <p:sp>
                      <p:nvSpPr>
                        <p:cNvPr id="296" name="Freeform: Shape 82">
                          <a:extLst>
                            <a:ext uri="{FF2B5EF4-FFF2-40B4-BE49-F238E27FC236}">
                              <a16:creationId xmlns:a16="http://schemas.microsoft.com/office/drawing/2014/main" xmlns="" id="{2EEB6BA4-7C3F-4A84-8758-72A9D9E633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02288" y="3617373"/>
                          <a:ext cx="88190" cy="242346"/>
                        </a:xfrm>
                        <a:custGeom>
                          <a:avLst/>
                          <a:gdLst>
                            <a:gd name="connsiteX0" fmla="*/ 80592 w 88190"/>
                            <a:gd name="connsiteY0" fmla="*/ 242346 h 242346"/>
                            <a:gd name="connsiteX1" fmla="*/ 52303 w 88190"/>
                            <a:gd name="connsiteY1" fmla="*/ 185387 h 242346"/>
                            <a:gd name="connsiteX2" fmla="*/ 43731 w 88190"/>
                            <a:gd name="connsiteY2" fmla="*/ 155954 h 242346"/>
                            <a:gd name="connsiteX3" fmla="*/ 26205 w 88190"/>
                            <a:gd name="connsiteY3" fmla="*/ 134523 h 242346"/>
                            <a:gd name="connsiteX4" fmla="*/ 22680 w 88190"/>
                            <a:gd name="connsiteY4" fmla="*/ 107091 h 242346"/>
                            <a:gd name="connsiteX5" fmla="*/ 9250 w 88190"/>
                            <a:gd name="connsiteY5" fmla="*/ 79754 h 242346"/>
                            <a:gd name="connsiteX6" fmla="*/ 12298 w 88190"/>
                            <a:gd name="connsiteY6" fmla="*/ 56037 h 242346"/>
                            <a:gd name="connsiteX7" fmla="*/ 6869 w 88190"/>
                            <a:gd name="connsiteY7" fmla="*/ 31844 h 242346"/>
                            <a:gd name="connsiteX8" fmla="*/ 1440 w 88190"/>
                            <a:gd name="connsiteY8" fmla="*/ 3078 h 242346"/>
                            <a:gd name="connsiteX9" fmla="*/ 19823 w 88190"/>
                            <a:gd name="connsiteY9" fmla="*/ 6317 h 242346"/>
                            <a:gd name="connsiteX10" fmla="*/ 42111 w 88190"/>
                            <a:gd name="connsiteY10" fmla="*/ 34796 h 242346"/>
                            <a:gd name="connsiteX11" fmla="*/ 66305 w 88190"/>
                            <a:gd name="connsiteY11" fmla="*/ 68705 h 242346"/>
                            <a:gd name="connsiteX12" fmla="*/ 87927 w 88190"/>
                            <a:gd name="connsiteY12" fmla="*/ 117759 h 242346"/>
                            <a:gd name="connsiteX13" fmla="*/ 86403 w 88190"/>
                            <a:gd name="connsiteY13" fmla="*/ 166908 h 242346"/>
                            <a:gd name="connsiteX14" fmla="*/ 85164 w 88190"/>
                            <a:gd name="connsiteY14" fmla="*/ 222534 h 242346"/>
                            <a:gd name="connsiteX15" fmla="*/ 81450 w 88190"/>
                            <a:gd name="connsiteY15" fmla="*/ 239774 h 242346"/>
                            <a:gd name="connsiteX16" fmla="*/ 80592 w 88190"/>
                            <a:gd name="connsiteY16" fmla="*/ 242346 h 2423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88190" h="242346">
                              <a:moveTo>
                                <a:pt x="80592" y="242346"/>
                              </a:moveTo>
                              <a:cubicBezTo>
                                <a:pt x="87546" y="219105"/>
                                <a:pt x="57828" y="204913"/>
                                <a:pt x="52303" y="185387"/>
                              </a:cubicBezTo>
                              <a:cubicBezTo>
                                <a:pt x="49636" y="174528"/>
                                <a:pt x="51541" y="165384"/>
                                <a:pt x="43731" y="155954"/>
                              </a:cubicBezTo>
                              <a:cubicBezTo>
                                <a:pt x="36777" y="148620"/>
                                <a:pt x="28967" y="144905"/>
                                <a:pt x="26205" y="134523"/>
                              </a:cubicBezTo>
                              <a:cubicBezTo>
                                <a:pt x="23442" y="125379"/>
                                <a:pt x="24871" y="116045"/>
                                <a:pt x="22680" y="107091"/>
                              </a:cubicBezTo>
                              <a:cubicBezTo>
                                <a:pt x="19823" y="96709"/>
                                <a:pt x="11060" y="89755"/>
                                <a:pt x="9250" y="79754"/>
                              </a:cubicBezTo>
                              <a:cubicBezTo>
                                <a:pt x="7536" y="70991"/>
                                <a:pt x="10298" y="63943"/>
                                <a:pt x="12298" y="56037"/>
                              </a:cubicBezTo>
                              <a:cubicBezTo>
                                <a:pt x="15060" y="46131"/>
                                <a:pt x="11250" y="41178"/>
                                <a:pt x="6869" y="31844"/>
                              </a:cubicBezTo>
                              <a:cubicBezTo>
                                <a:pt x="4107" y="25557"/>
                                <a:pt x="-3037" y="10031"/>
                                <a:pt x="1440" y="3078"/>
                              </a:cubicBezTo>
                              <a:cubicBezTo>
                                <a:pt x="5916" y="-3780"/>
                                <a:pt x="14394" y="2411"/>
                                <a:pt x="19823" y="6317"/>
                              </a:cubicBezTo>
                              <a:cubicBezTo>
                                <a:pt x="30110" y="13841"/>
                                <a:pt x="36301" y="23271"/>
                                <a:pt x="42111" y="34796"/>
                              </a:cubicBezTo>
                              <a:cubicBezTo>
                                <a:pt x="48017" y="47560"/>
                                <a:pt x="58590" y="57561"/>
                                <a:pt x="66305" y="68705"/>
                              </a:cubicBezTo>
                              <a:cubicBezTo>
                                <a:pt x="76497" y="83755"/>
                                <a:pt x="86593" y="99280"/>
                                <a:pt x="87927" y="117759"/>
                              </a:cubicBezTo>
                              <a:cubicBezTo>
                                <a:pt x="89070" y="133856"/>
                                <a:pt x="86117" y="150049"/>
                                <a:pt x="86403" y="166908"/>
                              </a:cubicBezTo>
                              <a:cubicBezTo>
                                <a:pt x="86974" y="184529"/>
                                <a:pt x="89927" y="204722"/>
                                <a:pt x="85164" y="222534"/>
                              </a:cubicBezTo>
                              <a:cubicBezTo>
                                <a:pt x="83640" y="227773"/>
                                <a:pt x="82212" y="234917"/>
                                <a:pt x="81450" y="239774"/>
                              </a:cubicBezTo>
                              <a:lnTo>
                                <a:pt x="80592" y="2423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7B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7" name="Freeform: Shape 83">
                          <a:extLst>
                            <a:ext uri="{FF2B5EF4-FFF2-40B4-BE49-F238E27FC236}">
                              <a16:creationId xmlns:a16="http://schemas.microsoft.com/office/drawing/2014/main" xmlns="" id="{6369B0BF-8EC9-4196-BD68-15668B8D0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4967" y="3688174"/>
                          <a:ext cx="42957" cy="29146"/>
                        </a:xfrm>
                        <a:custGeom>
                          <a:avLst/>
                          <a:gdLst>
                            <a:gd name="connsiteX0" fmla="*/ 0 w 42957"/>
                            <a:gd name="connsiteY0" fmla="*/ 0 h 29146"/>
                            <a:gd name="connsiteX1" fmla="*/ 7049 w 42957"/>
                            <a:gd name="connsiteY1" fmla="*/ 4191 h 29146"/>
                            <a:gd name="connsiteX2" fmla="*/ 13811 w 42957"/>
                            <a:gd name="connsiteY2" fmla="*/ 9239 h 29146"/>
                            <a:gd name="connsiteX3" fmla="*/ 17526 w 42957"/>
                            <a:gd name="connsiteY3" fmla="*/ 12002 h 29146"/>
                            <a:gd name="connsiteX4" fmla="*/ 21336 w 42957"/>
                            <a:gd name="connsiteY4" fmla="*/ 14859 h 29146"/>
                            <a:gd name="connsiteX5" fmla="*/ 25337 w 42957"/>
                            <a:gd name="connsiteY5" fmla="*/ 17335 h 29146"/>
                            <a:gd name="connsiteX6" fmla="*/ 29242 w 42957"/>
                            <a:gd name="connsiteY6" fmla="*/ 19717 h 29146"/>
                            <a:gd name="connsiteX7" fmla="*/ 33147 w 42957"/>
                            <a:gd name="connsiteY7" fmla="*/ 21812 h 29146"/>
                            <a:gd name="connsiteX8" fmla="*/ 36576 w 42957"/>
                            <a:gd name="connsiteY8" fmla="*/ 23813 h 29146"/>
                            <a:gd name="connsiteX9" fmla="*/ 39433 w 42957"/>
                            <a:gd name="connsiteY9" fmla="*/ 25718 h 29146"/>
                            <a:gd name="connsiteX10" fmla="*/ 41339 w 42957"/>
                            <a:gd name="connsiteY10" fmla="*/ 27527 h 29146"/>
                            <a:gd name="connsiteX11" fmla="*/ 42958 w 42957"/>
                            <a:gd name="connsiteY11" fmla="*/ 29146 h 29146"/>
                            <a:gd name="connsiteX12" fmla="*/ 40958 w 42957"/>
                            <a:gd name="connsiteY12" fmla="*/ 28099 h 29146"/>
                            <a:gd name="connsiteX13" fmla="*/ 38767 w 42957"/>
                            <a:gd name="connsiteY13" fmla="*/ 26956 h 29146"/>
                            <a:gd name="connsiteX14" fmla="*/ 35719 w 42957"/>
                            <a:gd name="connsiteY14" fmla="*/ 25718 h 29146"/>
                            <a:gd name="connsiteX15" fmla="*/ 32004 w 42957"/>
                            <a:gd name="connsiteY15" fmla="*/ 24384 h 29146"/>
                            <a:gd name="connsiteX16" fmla="*/ 27908 w 42957"/>
                            <a:gd name="connsiteY16" fmla="*/ 22765 h 29146"/>
                            <a:gd name="connsiteX17" fmla="*/ 23622 w 42957"/>
                            <a:gd name="connsiteY17" fmla="*/ 20574 h 29146"/>
                            <a:gd name="connsiteX18" fmla="*/ 19336 w 42957"/>
                            <a:gd name="connsiteY18" fmla="*/ 18002 h 29146"/>
                            <a:gd name="connsiteX19" fmla="*/ 15431 w 42957"/>
                            <a:gd name="connsiteY19" fmla="*/ 14954 h 29146"/>
                            <a:gd name="connsiteX20" fmla="*/ 11811 w 42957"/>
                            <a:gd name="connsiteY20" fmla="*/ 11906 h 29146"/>
                            <a:gd name="connsiteX21" fmla="*/ 5906 w 42957"/>
                            <a:gd name="connsiteY21" fmla="*/ 6096 h 29146"/>
                            <a:gd name="connsiteX22" fmla="*/ 0 w 42957"/>
                            <a:gd name="connsiteY22" fmla="*/ 0 h 291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42957" h="29146">
                              <a:moveTo>
                                <a:pt x="0" y="0"/>
                              </a:moveTo>
                              <a:cubicBezTo>
                                <a:pt x="0" y="0"/>
                                <a:pt x="2953" y="1524"/>
                                <a:pt x="7049" y="4191"/>
                              </a:cubicBezTo>
                              <a:cubicBezTo>
                                <a:pt x="9049" y="5620"/>
                                <a:pt x="11335" y="7334"/>
                                <a:pt x="13811" y="9239"/>
                              </a:cubicBezTo>
                              <a:cubicBezTo>
                                <a:pt x="15050" y="10096"/>
                                <a:pt x="16288" y="11049"/>
                                <a:pt x="17526" y="12002"/>
                              </a:cubicBezTo>
                              <a:cubicBezTo>
                                <a:pt x="18764" y="12954"/>
                                <a:pt x="20002" y="14002"/>
                                <a:pt x="21336" y="14859"/>
                              </a:cubicBezTo>
                              <a:cubicBezTo>
                                <a:pt x="22670" y="15716"/>
                                <a:pt x="24003" y="16573"/>
                                <a:pt x="25337" y="17335"/>
                              </a:cubicBezTo>
                              <a:cubicBezTo>
                                <a:pt x="26670" y="18193"/>
                                <a:pt x="27813" y="19050"/>
                                <a:pt x="29242" y="19717"/>
                              </a:cubicBezTo>
                              <a:cubicBezTo>
                                <a:pt x="30575" y="20383"/>
                                <a:pt x="31909" y="21146"/>
                                <a:pt x="33147" y="21812"/>
                              </a:cubicBezTo>
                              <a:cubicBezTo>
                                <a:pt x="34385" y="22479"/>
                                <a:pt x="35528" y="23050"/>
                                <a:pt x="36576" y="23813"/>
                              </a:cubicBezTo>
                              <a:cubicBezTo>
                                <a:pt x="37624" y="24479"/>
                                <a:pt x="38576" y="25146"/>
                                <a:pt x="39433" y="25718"/>
                              </a:cubicBezTo>
                              <a:cubicBezTo>
                                <a:pt x="40196" y="26384"/>
                                <a:pt x="40862" y="27051"/>
                                <a:pt x="41339" y="27527"/>
                              </a:cubicBezTo>
                              <a:cubicBezTo>
                                <a:pt x="42386" y="28575"/>
                                <a:pt x="42958" y="29146"/>
                                <a:pt x="42958" y="29146"/>
                              </a:cubicBezTo>
                              <a:cubicBezTo>
                                <a:pt x="42958" y="29146"/>
                                <a:pt x="42196" y="28766"/>
                                <a:pt x="40958" y="28099"/>
                              </a:cubicBezTo>
                              <a:cubicBezTo>
                                <a:pt x="40291" y="27813"/>
                                <a:pt x="39624" y="27337"/>
                                <a:pt x="38767" y="26956"/>
                              </a:cubicBezTo>
                              <a:cubicBezTo>
                                <a:pt x="37814" y="26575"/>
                                <a:pt x="36767" y="26194"/>
                                <a:pt x="35719" y="25718"/>
                              </a:cubicBezTo>
                              <a:cubicBezTo>
                                <a:pt x="34671" y="25241"/>
                                <a:pt x="33338" y="24860"/>
                                <a:pt x="32004" y="24384"/>
                              </a:cubicBezTo>
                              <a:cubicBezTo>
                                <a:pt x="30671" y="23908"/>
                                <a:pt x="29337" y="23336"/>
                                <a:pt x="27908" y="22765"/>
                              </a:cubicBezTo>
                              <a:cubicBezTo>
                                <a:pt x="26479" y="22289"/>
                                <a:pt x="25051" y="21336"/>
                                <a:pt x="23622" y="20574"/>
                              </a:cubicBezTo>
                              <a:cubicBezTo>
                                <a:pt x="22193" y="19717"/>
                                <a:pt x="20765" y="18860"/>
                                <a:pt x="19336" y="18002"/>
                              </a:cubicBezTo>
                              <a:cubicBezTo>
                                <a:pt x="17907" y="17050"/>
                                <a:pt x="16764" y="15907"/>
                                <a:pt x="15431" y="14954"/>
                              </a:cubicBezTo>
                              <a:cubicBezTo>
                                <a:pt x="14192" y="13906"/>
                                <a:pt x="12954" y="12859"/>
                                <a:pt x="11811" y="11906"/>
                              </a:cubicBezTo>
                              <a:cubicBezTo>
                                <a:pt x="9620" y="9811"/>
                                <a:pt x="7620" y="7810"/>
                                <a:pt x="5906" y="6096"/>
                              </a:cubicBezTo>
                              <a:cubicBezTo>
                                <a:pt x="2191" y="247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8" name="Freeform: Shape 84">
                          <a:extLst>
                            <a:ext uri="{FF2B5EF4-FFF2-40B4-BE49-F238E27FC236}">
                              <a16:creationId xmlns:a16="http://schemas.microsoft.com/office/drawing/2014/main" xmlns="" id="{453FD117-EA39-47A5-8303-47E1217A04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6873" y="3671601"/>
                          <a:ext cx="8086" cy="44862"/>
                        </a:xfrm>
                        <a:custGeom>
                          <a:avLst/>
                          <a:gdLst>
                            <a:gd name="connsiteX0" fmla="*/ 1909 w 8086"/>
                            <a:gd name="connsiteY0" fmla="*/ 44863 h 44862"/>
                            <a:gd name="connsiteX1" fmla="*/ 2576 w 8086"/>
                            <a:gd name="connsiteY1" fmla="*/ 42958 h 44862"/>
                            <a:gd name="connsiteX2" fmla="*/ 3242 w 8086"/>
                            <a:gd name="connsiteY2" fmla="*/ 40767 h 44862"/>
                            <a:gd name="connsiteX3" fmla="*/ 4004 w 8086"/>
                            <a:gd name="connsiteY3" fmla="*/ 38005 h 44862"/>
                            <a:gd name="connsiteX4" fmla="*/ 4576 w 8086"/>
                            <a:gd name="connsiteY4" fmla="*/ 34671 h 44862"/>
                            <a:gd name="connsiteX5" fmla="*/ 4766 w 8086"/>
                            <a:gd name="connsiteY5" fmla="*/ 30956 h 44862"/>
                            <a:gd name="connsiteX6" fmla="*/ 3909 w 8086"/>
                            <a:gd name="connsiteY6" fmla="*/ 22860 h 44862"/>
                            <a:gd name="connsiteX7" fmla="*/ 671 w 8086"/>
                            <a:gd name="connsiteY7" fmla="*/ 7334 h 44862"/>
                            <a:gd name="connsiteX8" fmla="*/ 4 w 8086"/>
                            <a:gd name="connsiteY8" fmla="*/ 0 h 44862"/>
                            <a:gd name="connsiteX9" fmla="*/ 2766 w 8086"/>
                            <a:gd name="connsiteY9" fmla="*/ 6763 h 44862"/>
                            <a:gd name="connsiteX10" fmla="*/ 7529 w 8086"/>
                            <a:gd name="connsiteY10" fmla="*/ 22098 h 44862"/>
                            <a:gd name="connsiteX11" fmla="*/ 8005 w 8086"/>
                            <a:gd name="connsiteY11" fmla="*/ 26575 h 44862"/>
                            <a:gd name="connsiteX12" fmla="*/ 7910 w 8086"/>
                            <a:gd name="connsiteY12" fmla="*/ 30956 h 44862"/>
                            <a:gd name="connsiteX13" fmla="*/ 5909 w 8086"/>
                            <a:gd name="connsiteY13" fmla="*/ 38481 h 44862"/>
                            <a:gd name="connsiteX14" fmla="*/ 4481 w 8086"/>
                            <a:gd name="connsiteY14" fmla="*/ 41243 h 44862"/>
                            <a:gd name="connsiteX15" fmla="*/ 3147 w 8086"/>
                            <a:gd name="connsiteY15" fmla="*/ 43148 h 44862"/>
                            <a:gd name="connsiteX16" fmla="*/ 1909 w 8086"/>
                            <a:gd name="connsiteY16" fmla="*/ 44863 h 448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8086" h="44862">
                              <a:moveTo>
                                <a:pt x="1909" y="44863"/>
                              </a:moveTo>
                              <a:cubicBezTo>
                                <a:pt x="1909" y="44863"/>
                                <a:pt x="2099" y="44196"/>
                                <a:pt x="2576" y="42958"/>
                              </a:cubicBezTo>
                              <a:cubicBezTo>
                                <a:pt x="2766" y="42386"/>
                                <a:pt x="3052" y="41624"/>
                                <a:pt x="3242" y="40767"/>
                              </a:cubicBezTo>
                              <a:cubicBezTo>
                                <a:pt x="3433" y="39910"/>
                                <a:pt x="3814" y="39052"/>
                                <a:pt x="4004" y="38005"/>
                              </a:cubicBezTo>
                              <a:cubicBezTo>
                                <a:pt x="4195" y="36957"/>
                                <a:pt x="4481" y="35814"/>
                                <a:pt x="4576" y="34671"/>
                              </a:cubicBezTo>
                              <a:cubicBezTo>
                                <a:pt x="4766" y="33528"/>
                                <a:pt x="4671" y="32194"/>
                                <a:pt x="4766" y="30956"/>
                              </a:cubicBezTo>
                              <a:cubicBezTo>
                                <a:pt x="4671" y="28384"/>
                                <a:pt x="4481" y="25622"/>
                                <a:pt x="3909" y="22860"/>
                              </a:cubicBezTo>
                              <a:cubicBezTo>
                                <a:pt x="2861" y="17335"/>
                                <a:pt x="1337" y="11716"/>
                                <a:pt x="671" y="7334"/>
                              </a:cubicBezTo>
                              <a:cubicBezTo>
                                <a:pt x="-91" y="2953"/>
                                <a:pt x="4" y="0"/>
                                <a:pt x="4" y="0"/>
                              </a:cubicBezTo>
                              <a:cubicBezTo>
                                <a:pt x="4" y="0"/>
                                <a:pt x="1147" y="2667"/>
                                <a:pt x="2766" y="6763"/>
                              </a:cubicBezTo>
                              <a:cubicBezTo>
                                <a:pt x="4290" y="10763"/>
                                <a:pt x="6481" y="16192"/>
                                <a:pt x="7529" y="22098"/>
                              </a:cubicBezTo>
                              <a:cubicBezTo>
                                <a:pt x="7719" y="23622"/>
                                <a:pt x="8005" y="25051"/>
                                <a:pt x="8005" y="26575"/>
                              </a:cubicBezTo>
                              <a:cubicBezTo>
                                <a:pt x="8195" y="28099"/>
                                <a:pt x="8005" y="29527"/>
                                <a:pt x="7910" y="30956"/>
                              </a:cubicBezTo>
                              <a:cubicBezTo>
                                <a:pt x="7529" y="33814"/>
                                <a:pt x="6862" y="36481"/>
                                <a:pt x="5909" y="38481"/>
                              </a:cubicBezTo>
                              <a:cubicBezTo>
                                <a:pt x="5528" y="39529"/>
                                <a:pt x="4862" y="40386"/>
                                <a:pt x="4481" y="41243"/>
                              </a:cubicBezTo>
                              <a:cubicBezTo>
                                <a:pt x="4004" y="42100"/>
                                <a:pt x="3528" y="42672"/>
                                <a:pt x="3147" y="43148"/>
                              </a:cubicBezTo>
                              <a:cubicBezTo>
                                <a:pt x="2290" y="44291"/>
                                <a:pt x="1909" y="44863"/>
                                <a:pt x="1909" y="448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9" name="Freeform: Shape 85">
                          <a:extLst>
                            <a:ext uri="{FF2B5EF4-FFF2-40B4-BE49-F238E27FC236}">
                              <a16:creationId xmlns:a16="http://schemas.microsoft.com/office/drawing/2014/main" xmlns="" id="{68B405E4-D269-4E04-BAF1-D13A3731F1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7731" y="3646836"/>
                          <a:ext cx="3919" cy="23431"/>
                        </a:xfrm>
                        <a:custGeom>
                          <a:avLst/>
                          <a:gdLst>
                            <a:gd name="connsiteX0" fmla="*/ 0 w 3919"/>
                            <a:gd name="connsiteY0" fmla="*/ 0 h 23431"/>
                            <a:gd name="connsiteX1" fmla="*/ 667 w 3919"/>
                            <a:gd name="connsiteY1" fmla="*/ 857 h 23431"/>
                            <a:gd name="connsiteX2" fmla="*/ 2096 w 3919"/>
                            <a:gd name="connsiteY2" fmla="*/ 3238 h 23431"/>
                            <a:gd name="connsiteX3" fmla="*/ 3334 w 3919"/>
                            <a:gd name="connsiteY3" fmla="*/ 7048 h 23431"/>
                            <a:gd name="connsiteX4" fmla="*/ 3905 w 3919"/>
                            <a:gd name="connsiteY4" fmla="*/ 11525 h 23431"/>
                            <a:gd name="connsiteX5" fmla="*/ 3143 w 3919"/>
                            <a:gd name="connsiteY5" fmla="*/ 19717 h 23431"/>
                            <a:gd name="connsiteX6" fmla="*/ 2286 w 3919"/>
                            <a:gd name="connsiteY6" fmla="*/ 23431 h 23431"/>
                            <a:gd name="connsiteX7" fmla="*/ 1048 w 3919"/>
                            <a:gd name="connsiteY7" fmla="*/ 19717 h 23431"/>
                            <a:gd name="connsiteX8" fmla="*/ 191 w 3919"/>
                            <a:gd name="connsiteY8" fmla="*/ 11620 h 23431"/>
                            <a:gd name="connsiteX9" fmla="*/ 95 w 3919"/>
                            <a:gd name="connsiteY9" fmla="*/ 3810 h 23431"/>
                            <a:gd name="connsiteX10" fmla="*/ 0 w 3919"/>
                            <a:gd name="connsiteY10" fmla="*/ 1048 h 23431"/>
                            <a:gd name="connsiteX11" fmla="*/ 0 w 3919"/>
                            <a:gd name="connsiteY11" fmla="*/ 0 h 234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919" h="23431">
                              <a:moveTo>
                                <a:pt x="0" y="0"/>
                              </a:moveTo>
                              <a:cubicBezTo>
                                <a:pt x="0" y="0"/>
                                <a:pt x="286" y="286"/>
                                <a:pt x="667" y="857"/>
                              </a:cubicBezTo>
                              <a:cubicBezTo>
                                <a:pt x="1048" y="1429"/>
                                <a:pt x="1715" y="2095"/>
                                <a:pt x="2096" y="3238"/>
                              </a:cubicBezTo>
                              <a:cubicBezTo>
                                <a:pt x="2572" y="4286"/>
                                <a:pt x="3048" y="5715"/>
                                <a:pt x="3334" y="7048"/>
                              </a:cubicBezTo>
                              <a:cubicBezTo>
                                <a:pt x="3715" y="8477"/>
                                <a:pt x="3715" y="10001"/>
                                <a:pt x="3905" y="11525"/>
                              </a:cubicBezTo>
                              <a:cubicBezTo>
                                <a:pt x="4001" y="14573"/>
                                <a:pt x="3620" y="17526"/>
                                <a:pt x="3143" y="19717"/>
                              </a:cubicBezTo>
                              <a:cubicBezTo>
                                <a:pt x="2762" y="21907"/>
                                <a:pt x="2286" y="23431"/>
                                <a:pt x="2286" y="23431"/>
                              </a:cubicBezTo>
                              <a:cubicBezTo>
                                <a:pt x="2286" y="23431"/>
                                <a:pt x="1524" y="22003"/>
                                <a:pt x="1048" y="19717"/>
                              </a:cubicBezTo>
                              <a:cubicBezTo>
                                <a:pt x="572" y="17526"/>
                                <a:pt x="286" y="14478"/>
                                <a:pt x="191" y="11620"/>
                              </a:cubicBezTo>
                              <a:cubicBezTo>
                                <a:pt x="191" y="8763"/>
                                <a:pt x="95" y="5905"/>
                                <a:pt x="95" y="3810"/>
                              </a:cubicBezTo>
                              <a:cubicBezTo>
                                <a:pt x="191" y="2762"/>
                                <a:pt x="0" y="1715"/>
                                <a:pt x="0" y="1048"/>
                              </a:cubicBezTo>
                              <a:cubicBezTo>
                                <a:pt x="0" y="38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0" name="Freeform: Shape 86">
                          <a:extLst>
                            <a:ext uri="{FF2B5EF4-FFF2-40B4-BE49-F238E27FC236}">
                              <a16:creationId xmlns:a16="http://schemas.microsoft.com/office/drawing/2014/main" xmlns="" id="{0186A5E8-6FDB-41BB-B178-7D08C0AC5C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2776" y="3654265"/>
                          <a:ext cx="27622" cy="20764"/>
                        </a:xfrm>
                        <a:custGeom>
                          <a:avLst/>
                          <a:gdLst>
                            <a:gd name="connsiteX0" fmla="*/ 0 w 27622"/>
                            <a:gd name="connsiteY0" fmla="*/ 0 h 20764"/>
                            <a:gd name="connsiteX1" fmla="*/ 1524 w 27622"/>
                            <a:gd name="connsiteY1" fmla="*/ 286 h 20764"/>
                            <a:gd name="connsiteX2" fmla="*/ 5334 w 27622"/>
                            <a:gd name="connsiteY2" fmla="*/ 1524 h 20764"/>
                            <a:gd name="connsiteX3" fmla="*/ 10477 w 27622"/>
                            <a:gd name="connsiteY3" fmla="*/ 4000 h 20764"/>
                            <a:gd name="connsiteX4" fmla="*/ 15907 w 27622"/>
                            <a:gd name="connsiteY4" fmla="*/ 7525 h 20764"/>
                            <a:gd name="connsiteX5" fmla="*/ 20955 w 27622"/>
                            <a:gd name="connsiteY5" fmla="*/ 11716 h 20764"/>
                            <a:gd name="connsiteX6" fmla="*/ 24860 w 27622"/>
                            <a:gd name="connsiteY6" fmla="*/ 15907 h 20764"/>
                            <a:gd name="connsiteX7" fmla="*/ 27051 w 27622"/>
                            <a:gd name="connsiteY7" fmla="*/ 19336 h 20764"/>
                            <a:gd name="connsiteX8" fmla="*/ 27623 w 27622"/>
                            <a:gd name="connsiteY8" fmla="*/ 20765 h 20764"/>
                            <a:gd name="connsiteX9" fmla="*/ 26384 w 27622"/>
                            <a:gd name="connsiteY9" fmla="*/ 19812 h 20764"/>
                            <a:gd name="connsiteX10" fmla="*/ 25146 w 27622"/>
                            <a:gd name="connsiteY10" fmla="*/ 18764 h 20764"/>
                            <a:gd name="connsiteX11" fmla="*/ 23336 w 27622"/>
                            <a:gd name="connsiteY11" fmla="*/ 17431 h 20764"/>
                            <a:gd name="connsiteX12" fmla="*/ 18859 w 27622"/>
                            <a:gd name="connsiteY12" fmla="*/ 14192 h 20764"/>
                            <a:gd name="connsiteX13" fmla="*/ 13716 w 27622"/>
                            <a:gd name="connsiteY13" fmla="*/ 10477 h 20764"/>
                            <a:gd name="connsiteX14" fmla="*/ 8668 w 27622"/>
                            <a:gd name="connsiteY14" fmla="*/ 6763 h 20764"/>
                            <a:gd name="connsiteX15" fmla="*/ 4286 w 27622"/>
                            <a:gd name="connsiteY15" fmla="*/ 3429 h 20764"/>
                            <a:gd name="connsiteX16" fmla="*/ 1143 w 27622"/>
                            <a:gd name="connsiteY16" fmla="*/ 952 h 20764"/>
                            <a:gd name="connsiteX17" fmla="*/ 0 w 27622"/>
                            <a:gd name="connsiteY17" fmla="*/ 0 h 207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27622" h="20764">
                              <a:moveTo>
                                <a:pt x="0" y="0"/>
                              </a:moveTo>
                              <a:cubicBezTo>
                                <a:pt x="0" y="0"/>
                                <a:pt x="571" y="95"/>
                                <a:pt x="1524" y="286"/>
                              </a:cubicBezTo>
                              <a:cubicBezTo>
                                <a:pt x="2476" y="476"/>
                                <a:pt x="3810" y="857"/>
                                <a:pt x="5334" y="1524"/>
                              </a:cubicBezTo>
                              <a:cubicBezTo>
                                <a:pt x="6953" y="2096"/>
                                <a:pt x="8668" y="3048"/>
                                <a:pt x="10477" y="4000"/>
                              </a:cubicBezTo>
                              <a:cubicBezTo>
                                <a:pt x="12287" y="4953"/>
                                <a:pt x="14097" y="6286"/>
                                <a:pt x="15907" y="7525"/>
                              </a:cubicBezTo>
                              <a:cubicBezTo>
                                <a:pt x="17621" y="8953"/>
                                <a:pt x="19431" y="10192"/>
                                <a:pt x="20955" y="11716"/>
                              </a:cubicBezTo>
                              <a:cubicBezTo>
                                <a:pt x="22479" y="13144"/>
                                <a:pt x="23813" y="14573"/>
                                <a:pt x="24860" y="15907"/>
                              </a:cubicBezTo>
                              <a:cubicBezTo>
                                <a:pt x="25908" y="17145"/>
                                <a:pt x="26670" y="18478"/>
                                <a:pt x="27051" y="19336"/>
                              </a:cubicBezTo>
                              <a:cubicBezTo>
                                <a:pt x="27432" y="20193"/>
                                <a:pt x="27623" y="20765"/>
                                <a:pt x="27623" y="20765"/>
                              </a:cubicBezTo>
                              <a:cubicBezTo>
                                <a:pt x="27623" y="20765"/>
                                <a:pt x="27146" y="20383"/>
                                <a:pt x="26384" y="19812"/>
                              </a:cubicBezTo>
                              <a:cubicBezTo>
                                <a:pt x="26003" y="19526"/>
                                <a:pt x="25622" y="19145"/>
                                <a:pt x="25146" y="18764"/>
                              </a:cubicBezTo>
                              <a:cubicBezTo>
                                <a:pt x="24574" y="18383"/>
                                <a:pt x="24003" y="18002"/>
                                <a:pt x="23336" y="17431"/>
                              </a:cubicBezTo>
                              <a:cubicBezTo>
                                <a:pt x="22098" y="16478"/>
                                <a:pt x="20479" y="15430"/>
                                <a:pt x="18859" y="14192"/>
                              </a:cubicBezTo>
                              <a:cubicBezTo>
                                <a:pt x="17240" y="13049"/>
                                <a:pt x="15430" y="11811"/>
                                <a:pt x="13716" y="10477"/>
                              </a:cubicBezTo>
                              <a:cubicBezTo>
                                <a:pt x="12001" y="9239"/>
                                <a:pt x="10287" y="7906"/>
                                <a:pt x="8668" y="6763"/>
                              </a:cubicBezTo>
                              <a:cubicBezTo>
                                <a:pt x="7048" y="5525"/>
                                <a:pt x="5524" y="4381"/>
                                <a:pt x="4286" y="3429"/>
                              </a:cubicBezTo>
                              <a:cubicBezTo>
                                <a:pt x="3048" y="2381"/>
                                <a:pt x="1905" y="1524"/>
                                <a:pt x="1143" y="952"/>
                              </a:cubicBezTo>
                              <a:cubicBezTo>
                                <a:pt x="476" y="38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1" name="Freeform: Shape 87">
                          <a:extLst>
                            <a:ext uri="{FF2B5EF4-FFF2-40B4-BE49-F238E27FC236}">
                              <a16:creationId xmlns:a16="http://schemas.microsoft.com/office/drawing/2014/main" xmlns="" id="{ED21E80B-7CC8-41BC-A18E-7C3960822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0588" y="3723226"/>
                          <a:ext cx="45339" cy="35813"/>
                        </a:xfrm>
                        <a:custGeom>
                          <a:avLst/>
                          <a:gdLst>
                            <a:gd name="connsiteX0" fmla="*/ 0 w 45339"/>
                            <a:gd name="connsiteY0" fmla="*/ 0 h 35813"/>
                            <a:gd name="connsiteX1" fmla="*/ 1619 w 45339"/>
                            <a:gd name="connsiteY1" fmla="*/ 2000 h 35813"/>
                            <a:gd name="connsiteX2" fmla="*/ 3524 w 45339"/>
                            <a:gd name="connsiteY2" fmla="*/ 4096 h 35813"/>
                            <a:gd name="connsiteX3" fmla="*/ 6191 w 45339"/>
                            <a:gd name="connsiteY3" fmla="*/ 6572 h 35813"/>
                            <a:gd name="connsiteX4" fmla="*/ 13716 w 45339"/>
                            <a:gd name="connsiteY4" fmla="*/ 11716 h 35813"/>
                            <a:gd name="connsiteX5" fmla="*/ 23051 w 45339"/>
                            <a:gd name="connsiteY5" fmla="*/ 16859 h 35813"/>
                            <a:gd name="connsiteX6" fmla="*/ 27813 w 45339"/>
                            <a:gd name="connsiteY6" fmla="*/ 19526 h 35813"/>
                            <a:gd name="connsiteX7" fmla="*/ 32385 w 45339"/>
                            <a:gd name="connsiteY7" fmla="*/ 22288 h 35813"/>
                            <a:gd name="connsiteX8" fmla="*/ 36481 w 45339"/>
                            <a:gd name="connsiteY8" fmla="*/ 25337 h 35813"/>
                            <a:gd name="connsiteX9" fmla="*/ 39910 w 45339"/>
                            <a:gd name="connsiteY9" fmla="*/ 28384 h 35813"/>
                            <a:gd name="connsiteX10" fmla="*/ 42386 w 45339"/>
                            <a:gd name="connsiteY10" fmla="*/ 31242 h 35813"/>
                            <a:gd name="connsiteX11" fmla="*/ 44101 w 45339"/>
                            <a:gd name="connsiteY11" fmla="*/ 33623 h 35813"/>
                            <a:gd name="connsiteX12" fmla="*/ 45339 w 45339"/>
                            <a:gd name="connsiteY12" fmla="*/ 35814 h 35813"/>
                            <a:gd name="connsiteX13" fmla="*/ 43529 w 45339"/>
                            <a:gd name="connsiteY13" fmla="*/ 34004 h 35813"/>
                            <a:gd name="connsiteX14" fmla="*/ 41434 w 45339"/>
                            <a:gd name="connsiteY14" fmla="*/ 32099 h 35813"/>
                            <a:gd name="connsiteX15" fmla="*/ 38481 w 45339"/>
                            <a:gd name="connsiteY15" fmla="*/ 29813 h 35813"/>
                            <a:gd name="connsiteX16" fmla="*/ 34862 w 45339"/>
                            <a:gd name="connsiteY16" fmla="*/ 27432 h 35813"/>
                            <a:gd name="connsiteX17" fmla="*/ 30671 w 45339"/>
                            <a:gd name="connsiteY17" fmla="*/ 24955 h 35813"/>
                            <a:gd name="connsiteX18" fmla="*/ 21241 w 45339"/>
                            <a:gd name="connsiteY18" fmla="*/ 20003 h 35813"/>
                            <a:gd name="connsiteX19" fmla="*/ 16478 w 45339"/>
                            <a:gd name="connsiteY19" fmla="*/ 17336 h 35813"/>
                            <a:gd name="connsiteX20" fmla="*/ 11906 w 45339"/>
                            <a:gd name="connsiteY20" fmla="*/ 14383 h 35813"/>
                            <a:gd name="connsiteX21" fmla="*/ 4667 w 45339"/>
                            <a:gd name="connsiteY21" fmla="*/ 8001 h 35813"/>
                            <a:gd name="connsiteX22" fmla="*/ 2381 w 45339"/>
                            <a:gd name="connsiteY22" fmla="*/ 4858 h 35813"/>
                            <a:gd name="connsiteX23" fmla="*/ 953 w 45339"/>
                            <a:gd name="connsiteY23" fmla="*/ 2286 h 35813"/>
                            <a:gd name="connsiteX24" fmla="*/ 0 w 45339"/>
                            <a:gd name="connsiteY24" fmla="*/ 0 h 358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45339" h="35813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762"/>
                                <a:pt x="1619" y="2000"/>
                              </a:cubicBezTo>
                              <a:cubicBezTo>
                                <a:pt x="2096" y="2667"/>
                                <a:pt x="2762" y="3334"/>
                                <a:pt x="3524" y="4096"/>
                              </a:cubicBezTo>
                              <a:cubicBezTo>
                                <a:pt x="4286" y="4858"/>
                                <a:pt x="5144" y="5715"/>
                                <a:pt x="6191" y="6572"/>
                              </a:cubicBezTo>
                              <a:cubicBezTo>
                                <a:pt x="8192" y="8287"/>
                                <a:pt x="10858" y="10001"/>
                                <a:pt x="13716" y="11716"/>
                              </a:cubicBezTo>
                              <a:cubicBezTo>
                                <a:pt x="16574" y="13430"/>
                                <a:pt x="19812" y="15145"/>
                                <a:pt x="23051" y="16859"/>
                              </a:cubicBezTo>
                              <a:cubicBezTo>
                                <a:pt x="24670" y="17717"/>
                                <a:pt x="26289" y="18669"/>
                                <a:pt x="27813" y="19526"/>
                              </a:cubicBezTo>
                              <a:cubicBezTo>
                                <a:pt x="29432" y="20383"/>
                                <a:pt x="30861" y="21431"/>
                                <a:pt x="32385" y="22288"/>
                              </a:cubicBezTo>
                              <a:cubicBezTo>
                                <a:pt x="33814" y="23336"/>
                                <a:pt x="35243" y="24193"/>
                                <a:pt x="36481" y="25337"/>
                              </a:cubicBezTo>
                              <a:cubicBezTo>
                                <a:pt x="37719" y="26384"/>
                                <a:pt x="38862" y="27337"/>
                                <a:pt x="39910" y="28384"/>
                              </a:cubicBezTo>
                              <a:cubicBezTo>
                                <a:pt x="40958" y="29337"/>
                                <a:pt x="41720" y="30385"/>
                                <a:pt x="42386" y="31242"/>
                              </a:cubicBezTo>
                              <a:cubicBezTo>
                                <a:pt x="43148" y="32099"/>
                                <a:pt x="43720" y="32957"/>
                                <a:pt x="44101" y="33623"/>
                              </a:cubicBezTo>
                              <a:cubicBezTo>
                                <a:pt x="44958" y="35052"/>
                                <a:pt x="45339" y="35814"/>
                                <a:pt x="45339" y="35814"/>
                              </a:cubicBezTo>
                              <a:cubicBezTo>
                                <a:pt x="45339" y="35814"/>
                                <a:pt x="44672" y="35147"/>
                                <a:pt x="43529" y="34004"/>
                              </a:cubicBezTo>
                              <a:cubicBezTo>
                                <a:pt x="43053" y="33433"/>
                                <a:pt x="42291" y="32766"/>
                                <a:pt x="41434" y="32099"/>
                              </a:cubicBezTo>
                              <a:cubicBezTo>
                                <a:pt x="40577" y="31433"/>
                                <a:pt x="39624" y="30575"/>
                                <a:pt x="38481" y="29813"/>
                              </a:cubicBezTo>
                              <a:cubicBezTo>
                                <a:pt x="37433" y="29051"/>
                                <a:pt x="36195" y="28194"/>
                                <a:pt x="34862" y="27432"/>
                              </a:cubicBezTo>
                              <a:cubicBezTo>
                                <a:pt x="33623" y="26575"/>
                                <a:pt x="32099" y="25813"/>
                                <a:pt x="30671" y="24955"/>
                              </a:cubicBezTo>
                              <a:cubicBezTo>
                                <a:pt x="27623" y="23336"/>
                                <a:pt x="24479" y="21622"/>
                                <a:pt x="21241" y="20003"/>
                              </a:cubicBezTo>
                              <a:cubicBezTo>
                                <a:pt x="19622" y="19145"/>
                                <a:pt x="18002" y="18193"/>
                                <a:pt x="16478" y="17336"/>
                              </a:cubicBezTo>
                              <a:cubicBezTo>
                                <a:pt x="14859" y="16478"/>
                                <a:pt x="13430" y="15430"/>
                                <a:pt x="11906" y="14383"/>
                              </a:cubicBezTo>
                              <a:cubicBezTo>
                                <a:pt x="9049" y="12383"/>
                                <a:pt x="6477" y="10192"/>
                                <a:pt x="4667" y="8001"/>
                              </a:cubicBezTo>
                              <a:cubicBezTo>
                                <a:pt x="3715" y="6953"/>
                                <a:pt x="2953" y="5906"/>
                                <a:pt x="2381" y="4858"/>
                              </a:cubicBezTo>
                              <a:cubicBezTo>
                                <a:pt x="1715" y="3905"/>
                                <a:pt x="1238" y="3048"/>
                                <a:pt x="953" y="2286"/>
                              </a:cubicBezTo>
                              <a:cubicBezTo>
                                <a:pt x="286" y="952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2" name="Freeform: Shape 88">
                          <a:extLst>
                            <a:ext uri="{FF2B5EF4-FFF2-40B4-BE49-F238E27FC236}">
                              <a16:creationId xmlns:a16="http://schemas.microsoft.com/office/drawing/2014/main" xmlns="" id="{89DD9738-477E-43BA-BCDC-63EEBB6379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0593" y="3713034"/>
                          <a:ext cx="5905" cy="46386"/>
                        </a:xfrm>
                        <a:custGeom>
                          <a:avLst/>
                          <a:gdLst>
                            <a:gd name="connsiteX0" fmla="*/ 5810 w 5905"/>
                            <a:gd name="connsiteY0" fmla="*/ 46387 h 46386"/>
                            <a:gd name="connsiteX1" fmla="*/ 5048 w 5905"/>
                            <a:gd name="connsiteY1" fmla="*/ 44482 h 46386"/>
                            <a:gd name="connsiteX2" fmla="*/ 2953 w 5905"/>
                            <a:gd name="connsiteY2" fmla="*/ 39624 h 46386"/>
                            <a:gd name="connsiteX3" fmla="*/ 1619 w 5905"/>
                            <a:gd name="connsiteY3" fmla="*/ 36195 h 46386"/>
                            <a:gd name="connsiteX4" fmla="*/ 667 w 5905"/>
                            <a:gd name="connsiteY4" fmla="*/ 32004 h 46386"/>
                            <a:gd name="connsiteX5" fmla="*/ 286 w 5905"/>
                            <a:gd name="connsiteY5" fmla="*/ 27718 h 46386"/>
                            <a:gd name="connsiteX6" fmla="*/ 286 w 5905"/>
                            <a:gd name="connsiteY6" fmla="*/ 23146 h 46386"/>
                            <a:gd name="connsiteX7" fmla="*/ 857 w 5905"/>
                            <a:gd name="connsiteY7" fmla="*/ 14573 h 46386"/>
                            <a:gd name="connsiteX8" fmla="*/ 1048 w 5905"/>
                            <a:gd name="connsiteY8" fmla="*/ 10668 h 46386"/>
                            <a:gd name="connsiteX9" fmla="*/ 952 w 5905"/>
                            <a:gd name="connsiteY9" fmla="*/ 7239 h 46386"/>
                            <a:gd name="connsiteX10" fmla="*/ 762 w 5905"/>
                            <a:gd name="connsiteY10" fmla="*/ 4286 h 46386"/>
                            <a:gd name="connsiteX11" fmla="*/ 286 w 5905"/>
                            <a:gd name="connsiteY11" fmla="*/ 2000 h 46386"/>
                            <a:gd name="connsiteX12" fmla="*/ 0 w 5905"/>
                            <a:gd name="connsiteY12" fmla="*/ 0 h 46386"/>
                            <a:gd name="connsiteX13" fmla="*/ 1048 w 5905"/>
                            <a:gd name="connsiteY13" fmla="*/ 1810 h 46386"/>
                            <a:gd name="connsiteX14" fmla="*/ 2191 w 5905"/>
                            <a:gd name="connsiteY14" fmla="*/ 3905 h 46386"/>
                            <a:gd name="connsiteX15" fmla="*/ 3143 w 5905"/>
                            <a:gd name="connsiteY15" fmla="*/ 6858 h 46386"/>
                            <a:gd name="connsiteX16" fmla="*/ 3905 w 5905"/>
                            <a:gd name="connsiteY16" fmla="*/ 10477 h 46386"/>
                            <a:gd name="connsiteX17" fmla="*/ 4286 w 5905"/>
                            <a:gd name="connsiteY17" fmla="*/ 14573 h 46386"/>
                            <a:gd name="connsiteX18" fmla="*/ 4096 w 5905"/>
                            <a:gd name="connsiteY18" fmla="*/ 23241 h 46386"/>
                            <a:gd name="connsiteX19" fmla="*/ 3905 w 5905"/>
                            <a:gd name="connsiteY19" fmla="*/ 27432 h 46386"/>
                            <a:gd name="connsiteX20" fmla="*/ 4000 w 5905"/>
                            <a:gd name="connsiteY20" fmla="*/ 31718 h 46386"/>
                            <a:gd name="connsiteX21" fmla="*/ 4381 w 5905"/>
                            <a:gd name="connsiteY21" fmla="*/ 35433 h 46386"/>
                            <a:gd name="connsiteX22" fmla="*/ 5048 w 5905"/>
                            <a:gd name="connsiteY22" fmla="*/ 38862 h 46386"/>
                            <a:gd name="connsiteX23" fmla="*/ 5905 w 5905"/>
                            <a:gd name="connsiteY23" fmla="*/ 44196 h 46386"/>
                            <a:gd name="connsiteX24" fmla="*/ 5810 w 5905"/>
                            <a:gd name="connsiteY24" fmla="*/ 46387 h 463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905" h="46386">
                              <a:moveTo>
                                <a:pt x="5810" y="46387"/>
                              </a:moveTo>
                              <a:cubicBezTo>
                                <a:pt x="5810" y="46387"/>
                                <a:pt x="5525" y="45720"/>
                                <a:pt x="5048" y="44482"/>
                              </a:cubicBezTo>
                              <a:cubicBezTo>
                                <a:pt x="4667" y="43244"/>
                                <a:pt x="3715" y="41624"/>
                                <a:pt x="2953" y="39624"/>
                              </a:cubicBezTo>
                              <a:cubicBezTo>
                                <a:pt x="2476" y="38576"/>
                                <a:pt x="2000" y="37433"/>
                                <a:pt x="1619" y="36195"/>
                              </a:cubicBezTo>
                              <a:cubicBezTo>
                                <a:pt x="1333" y="34861"/>
                                <a:pt x="857" y="33528"/>
                                <a:pt x="667" y="32004"/>
                              </a:cubicBezTo>
                              <a:cubicBezTo>
                                <a:pt x="571" y="30670"/>
                                <a:pt x="286" y="29242"/>
                                <a:pt x="286" y="27718"/>
                              </a:cubicBezTo>
                              <a:cubicBezTo>
                                <a:pt x="286" y="26194"/>
                                <a:pt x="286" y="24670"/>
                                <a:pt x="286" y="23146"/>
                              </a:cubicBezTo>
                              <a:cubicBezTo>
                                <a:pt x="476" y="20193"/>
                                <a:pt x="667" y="17335"/>
                                <a:pt x="857" y="14573"/>
                              </a:cubicBezTo>
                              <a:cubicBezTo>
                                <a:pt x="857" y="13240"/>
                                <a:pt x="1048" y="11906"/>
                                <a:pt x="1048" y="10668"/>
                              </a:cubicBezTo>
                              <a:cubicBezTo>
                                <a:pt x="1048" y="9430"/>
                                <a:pt x="1143" y="8287"/>
                                <a:pt x="952" y="7239"/>
                              </a:cubicBezTo>
                              <a:cubicBezTo>
                                <a:pt x="857" y="6191"/>
                                <a:pt x="762" y="5144"/>
                                <a:pt x="762" y="4286"/>
                              </a:cubicBezTo>
                              <a:cubicBezTo>
                                <a:pt x="571" y="3429"/>
                                <a:pt x="476" y="2667"/>
                                <a:pt x="286" y="2000"/>
                              </a:cubicBezTo>
                              <a:cubicBezTo>
                                <a:pt x="95" y="762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381" y="667"/>
                                <a:pt x="1048" y="1810"/>
                              </a:cubicBezTo>
                              <a:cubicBezTo>
                                <a:pt x="1333" y="2381"/>
                                <a:pt x="1715" y="3143"/>
                                <a:pt x="2191" y="3905"/>
                              </a:cubicBezTo>
                              <a:cubicBezTo>
                                <a:pt x="2476" y="4763"/>
                                <a:pt x="2857" y="5810"/>
                                <a:pt x="3143" y="6858"/>
                              </a:cubicBezTo>
                              <a:cubicBezTo>
                                <a:pt x="3524" y="8001"/>
                                <a:pt x="3619" y="9144"/>
                                <a:pt x="3905" y="10477"/>
                              </a:cubicBezTo>
                              <a:cubicBezTo>
                                <a:pt x="4096" y="11811"/>
                                <a:pt x="4191" y="13144"/>
                                <a:pt x="4286" y="14573"/>
                              </a:cubicBezTo>
                              <a:cubicBezTo>
                                <a:pt x="4381" y="17431"/>
                                <a:pt x="4191" y="20383"/>
                                <a:pt x="4096" y="23241"/>
                              </a:cubicBezTo>
                              <a:cubicBezTo>
                                <a:pt x="4000" y="24670"/>
                                <a:pt x="4000" y="26098"/>
                                <a:pt x="3905" y="27432"/>
                              </a:cubicBezTo>
                              <a:cubicBezTo>
                                <a:pt x="3905" y="28861"/>
                                <a:pt x="3905" y="30290"/>
                                <a:pt x="4000" y="31718"/>
                              </a:cubicBezTo>
                              <a:cubicBezTo>
                                <a:pt x="4096" y="32956"/>
                                <a:pt x="4286" y="34195"/>
                                <a:pt x="4381" y="35433"/>
                              </a:cubicBezTo>
                              <a:cubicBezTo>
                                <a:pt x="4667" y="36671"/>
                                <a:pt x="4858" y="37814"/>
                                <a:pt x="5048" y="38862"/>
                              </a:cubicBezTo>
                              <a:cubicBezTo>
                                <a:pt x="5429" y="41053"/>
                                <a:pt x="5905" y="42958"/>
                                <a:pt x="5905" y="44196"/>
                              </a:cubicBezTo>
                              <a:cubicBezTo>
                                <a:pt x="5810" y="45625"/>
                                <a:pt x="5810" y="46387"/>
                                <a:pt x="5810" y="4638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3" name="Freeform: Shape 89">
                          <a:extLst>
                            <a:ext uri="{FF2B5EF4-FFF2-40B4-BE49-F238E27FC236}">
                              <a16:creationId xmlns:a16="http://schemas.microsoft.com/office/drawing/2014/main" xmlns="" id="{31645094-4CEA-4028-B068-B95971C8C9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47923" y="3759707"/>
                          <a:ext cx="34004" cy="40195"/>
                        </a:xfrm>
                        <a:custGeom>
                          <a:avLst/>
                          <a:gdLst>
                            <a:gd name="connsiteX0" fmla="*/ 0 w 34004"/>
                            <a:gd name="connsiteY0" fmla="*/ 0 h 40195"/>
                            <a:gd name="connsiteX1" fmla="*/ 1333 w 34004"/>
                            <a:gd name="connsiteY1" fmla="*/ 1905 h 40195"/>
                            <a:gd name="connsiteX2" fmla="*/ 3048 w 34004"/>
                            <a:gd name="connsiteY2" fmla="*/ 3810 h 40195"/>
                            <a:gd name="connsiteX3" fmla="*/ 5525 w 34004"/>
                            <a:gd name="connsiteY3" fmla="*/ 5905 h 40195"/>
                            <a:gd name="connsiteX4" fmla="*/ 8668 w 34004"/>
                            <a:gd name="connsiteY4" fmla="*/ 8287 h 40195"/>
                            <a:gd name="connsiteX5" fmla="*/ 12383 w 34004"/>
                            <a:gd name="connsiteY5" fmla="*/ 10858 h 40195"/>
                            <a:gd name="connsiteX6" fmla="*/ 16288 w 34004"/>
                            <a:gd name="connsiteY6" fmla="*/ 13716 h 40195"/>
                            <a:gd name="connsiteX7" fmla="*/ 20193 w 34004"/>
                            <a:gd name="connsiteY7" fmla="*/ 17145 h 40195"/>
                            <a:gd name="connsiteX8" fmla="*/ 23527 w 34004"/>
                            <a:gd name="connsiteY8" fmla="*/ 20860 h 40195"/>
                            <a:gd name="connsiteX9" fmla="*/ 26384 w 34004"/>
                            <a:gd name="connsiteY9" fmla="*/ 24860 h 40195"/>
                            <a:gd name="connsiteX10" fmla="*/ 30766 w 34004"/>
                            <a:gd name="connsiteY10" fmla="*/ 32385 h 40195"/>
                            <a:gd name="connsiteX11" fmla="*/ 33242 w 34004"/>
                            <a:gd name="connsiteY11" fmla="*/ 38005 h 40195"/>
                            <a:gd name="connsiteX12" fmla="*/ 34004 w 34004"/>
                            <a:gd name="connsiteY12" fmla="*/ 40196 h 40195"/>
                            <a:gd name="connsiteX13" fmla="*/ 32576 w 34004"/>
                            <a:gd name="connsiteY13" fmla="*/ 38386 h 40195"/>
                            <a:gd name="connsiteX14" fmla="*/ 28956 w 34004"/>
                            <a:gd name="connsiteY14" fmla="*/ 33528 h 40195"/>
                            <a:gd name="connsiteX15" fmla="*/ 26575 w 34004"/>
                            <a:gd name="connsiteY15" fmla="*/ 30289 h 40195"/>
                            <a:gd name="connsiteX16" fmla="*/ 23813 w 34004"/>
                            <a:gd name="connsiteY16" fmla="*/ 26860 h 40195"/>
                            <a:gd name="connsiteX17" fmla="*/ 20860 w 34004"/>
                            <a:gd name="connsiteY17" fmla="*/ 23241 h 40195"/>
                            <a:gd name="connsiteX18" fmla="*/ 17431 w 34004"/>
                            <a:gd name="connsiteY18" fmla="*/ 19621 h 40195"/>
                            <a:gd name="connsiteX19" fmla="*/ 13907 w 34004"/>
                            <a:gd name="connsiteY19" fmla="*/ 16478 h 40195"/>
                            <a:gd name="connsiteX20" fmla="*/ 10192 w 34004"/>
                            <a:gd name="connsiteY20" fmla="*/ 13430 h 40195"/>
                            <a:gd name="connsiteX21" fmla="*/ 3810 w 34004"/>
                            <a:gd name="connsiteY21" fmla="*/ 7525 h 40195"/>
                            <a:gd name="connsiteX22" fmla="*/ 1619 w 34004"/>
                            <a:gd name="connsiteY22" fmla="*/ 4667 h 40195"/>
                            <a:gd name="connsiteX23" fmla="*/ 286 w 34004"/>
                            <a:gd name="connsiteY23" fmla="*/ 2286 h 40195"/>
                            <a:gd name="connsiteX24" fmla="*/ 0 w 34004"/>
                            <a:gd name="connsiteY24" fmla="*/ 0 h 40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34004" h="40195">
                              <a:moveTo>
                                <a:pt x="0" y="0"/>
                              </a:moveTo>
                              <a:cubicBezTo>
                                <a:pt x="0" y="0"/>
                                <a:pt x="476" y="667"/>
                                <a:pt x="1333" y="1905"/>
                              </a:cubicBezTo>
                              <a:cubicBezTo>
                                <a:pt x="1715" y="2572"/>
                                <a:pt x="2477" y="3048"/>
                                <a:pt x="3048" y="3810"/>
                              </a:cubicBezTo>
                              <a:cubicBezTo>
                                <a:pt x="3620" y="4477"/>
                                <a:pt x="4667" y="5143"/>
                                <a:pt x="5525" y="5905"/>
                              </a:cubicBezTo>
                              <a:cubicBezTo>
                                <a:pt x="6477" y="6667"/>
                                <a:pt x="7620" y="7429"/>
                                <a:pt x="8668" y="8287"/>
                              </a:cubicBezTo>
                              <a:cubicBezTo>
                                <a:pt x="9811" y="9144"/>
                                <a:pt x="11049" y="9906"/>
                                <a:pt x="12383" y="10858"/>
                              </a:cubicBezTo>
                              <a:cubicBezTo>
                                <a:pt x="13621" y="11716"/>
                                <a:pt x="14954" y="12668"/>
                                <a:pt x="16288" y="13716"/>
                              </a:cubicBezTo>
                              <a:cubicBezTo>
                                <a:pt x="17621" y="14764"/>
                                <a:pt x="18955" y="15812"/>
                                <a:pt x="20193" y="17145"/>
                              </a:cubicBezTo>
                              <a:cubicBezTo>
                                <a:pt x="21336" y="18383"/>
                                <a:pt x="22384" y="19621"/>
                                <a:pt x="23527" y="20860"/>
                              </a:cubicBezTo>
                              <a:cubicBezTo>
                                <a:pt x="24575" y="22098"/>
                                <a:pt x="25527" y="23622"/>
                                <a:pt x="26384" y="24860"/>
                              </a:cubicBezTo>
                              <a:cubicBezTo>
                                <a:pt x="28289" y="27527"/>
                                <a:pt x="29623" y="30099"/>
                                <a:pt x="30766" y="32385"/>
                              </a:cubicBezTo>
                              <a:cubicBezTo>
                                <a:pt x="32004" y="34576"/>
                                <a:pt x="32671" y="36671"/>
                                <a:pt x="33242" y="38005"/>
                              </a:cubicBezTo>
                              <a:cubicBezTo>
                                <a:pt x="33719" y="39338"/>
                                <a:pt x="34004" y="40196"/>
                                <a:pt x="34004" y="40196"/>
                              </a:cubicBezTo>
                              <a:cubicBezTo>
                                <a:pt x="34004" y="40196"/>
                                <a:pt x="33528" y="39529"/>
                                <a:pt x="32576" y="38386"/>
                              </a:cubicBezTo>
                              <a:cubicBezTo>
                                <a:pt x="31623" y="37243"/>
                                <a:pt x="30575" y="35433"/>
                                <a:pt x="28956" y="33528"/>
                              </a:cubicBezTo>
                              <a:cubicBezTo>
                                <a:pt x="28194" y="32575"/>
                                <a:pt x="27337" y="31433"/>
                                <a:pt x="26575" y="30289"/>
                              </a:cubicBezTo>
                              <a:cubicBezTo>
                                <a:pt x="25813" y="29051"/>
                                <a:pt x="24765" y="28099"/>
                                <a:pt x="23813" y="26860"/>
                              </a:cubicBezTo>
                              <a:cubicBezTo>
                                <a:pt x="22860" y="25717"/>
                                <a:pt x="21908" y="24479"/>
                                <a:pt x="20860" y="23241"/>
                              </a:cubicBezTo>
                              <a:cubicBezTo>
                                <a:pt x="19717" y="22003"/>
                                <a:pt x="18574" y="20860"/>
                                <a:pt x="17431" y="19621"/>
                              </a:cubicBezTo>
                              <a:cubicBezTo>
                                <a:pt x="16383" y="18479"/>
                                <a:pt x="15240" y="17526"/>
                                <a:pt x="13907" y="16478"/>
                              </a:cubicBezTo>
                              <a:cubicBezTo>
                                <a:pt x="12668" y="15430"/>
                                <a:pt x="11430" y="14383"/>
                                <a:pt x="10192" y="13430"/>
                              </a:cubicBezTo>
                              <a:cubicBezTo>
                                <a:pt x="7810" y="11430"/>
                                <a:pt x="5525" y="9430"/>
                                <a:pt x="3810" y="7525"/>
                              </a:cubicBezTo>
                              <a:cubicBezTo>
                                <a:pt x="2953" y="6477"/>
                                <a:pt x="2191" y="5715"/>
                                <a:pt x="1619" y="4667"/>
                              </a:cubicBezTo>
                              <a:cubicBezTo>
                                <a:pt x="1048" y="3715"/>
                                <a:pt x="476" y="2953"/>
                                <a:pt x="286" y="2286"/>
                              </a:cubicBezTo>
                              <a:cubicBezTo>
                                <a:pt x="286" y="762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4" name="Freeform: Shape 90">
                          <a:extLst>
                            <a:ext uri="{FF2B5EF4-FFF2-40B4-BE49-F238E27FC236}">
                              <a16:creationId xmlns:a16="http://schemas.microsoft.com/office/drawing/2014/main" xmlns="" id="{FC3CF7B5-3A5A-4346-B9EE-56AC8609A5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1070" y="3758278"/>
                          <a:ext cx="5333" cy="46196"/>
                        </a:xfrm>
                        <a:custGeom>
                          <a:avLst/>
                          <a:gdLst>
                            <a:gd name="connsiteX0" fmla="*/ 2381 w 5333"/>
                            <a:gd name="connsiteY0" fmla="*/ 46196 h 46196"/>
                            <a:gd name="connsiteX1" fmla="*/ 1715 w 5333"/>
                            <a:gd name="connsiteY1" fmla="*/ 38862 h 46196"/>
                            <a:gd name="connsiteX2" fmla="*/ 1524 w 5333"/>
                            <a:gd name="connsiteY2" fmla="*/ 22955 h 46196"/>
                            <a:gd name="connsiteX3" fmla="*/ 1333 w 5333"/>
                            <a:gd name="connsiteY3" fmla="*/ 14573 h 46196"/>
                            <a:gd name="connsiteX4" fmla="*/ 1143 w 5333"/>
                            <a:gd name="connsiteY4" fmla="*/ 10668 h 46196"/>
                            <a:gd name="connsiteX5" fmla="*/ 857 w 5333"/>
                            <a:gd name="connsiteY5" fmla="*/ 7239 h 46196"/>
                            <a:gd name="connsiteX6" fmla="*/ 190 w 5333"/>
                            <a:gd name="connsiteY6" fmla="*/ 2000 h 46196"/>
                            <a:gd name="connsiteX7" fmla="*/ 0 w 5333"/>
                            <a:gd name="connsiteY7" fmla="*/ 0 h 46196"/>
                            <a:gd name="connsiteX8" fmla="*/ 952 w 5333"/>
                            <a:gd name="connsiteY8" fmla="*/ 1810 h 46196"/>
                            <a:gd name="connsiteX9" fmla="*/ 3048 w 5333"/>
                            <a:gd name="connsiteY9" fmla="*/ 6763 h 46196"/>
                            <a:gd name="connsiteX10" fmla="*/ 4000 w 5333"/>
                            <a:gd name="connsiteY10" fmla="*/ 10192 h 46196"/>
                            <a:gd name="connsiteX11" fmla="*/ 4667 w 5333"/>
                            <a:gd name="connsiteY11" fmla="*/ 14192 h 46196"/>
                            <a:gd name="connsiteX12" fmla="*/ 5144 w 5333"/>
                            <a:gd name="connsiteY12" fmla="*/ 18478 h 46196"/>
                            <a:gd name="connsiteX13" fmla="*/ 5334 w 5333"/>
                            <a:gd name="connsiteY13" fmla="*/ 22860 h 46196"/>
                            <a:gd name="connsiteX14" fmla="*/ 4858 w 5333"/>
                            <a:gd name="connsiteY14" fmla="*/ 31432 h 46196"/>
                            <a:gd name="connsiteX15" fmla="*/ 3905 w 5333"/>
                            <a:gd name="connsiteY15" fmla="*/ 38862 h 46196"/>
                            <a:gd name="connsiteX16" fmla="*/ 2381 w 5333"/>
                            <a:gd name="connsiteY16" fmla="*/ 46196 h 461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333" h="46196">
                              <a:moveTo>
                                <a:pt x="2381" y="46196"/>
                              </a:moveTo>
                              <a:cubicBezTo>
                                <a:pt x="2381" y="46196"/>
                                <a:pt x="1905" y="43243"/>
                                <a:pt x="1715" y="38862"/>
                              </a:cubicBezTo>
                              <a:cubicBezTo>
                                <a:pt x="1524" y="34480"/>
                                <a:pt x="1524" y="28670"/>
                                <a:pt x="1524" y="22955"/>
                              </a:cubicBezTo>
                              <a:cubicBezTo>
                                <a:pt x="1429" y="20098"/>
                                <a:pt x="1524" y="17240"/>
                                <a:pt x="1333" y="14573"/>
                              </a:cubicBezTo>
                              <a:cubicBezTo>
                                <a:pt x="1238" y="13240"/>
                                <a:pt x="1238" y="11906"/>
                                <a:pt x="1143" y="10668"/>
                              </a:cubicBezTo>
                              <a:cubicBezTo>
                                <a:pt x="952" y="9430"/>
                                <a:pt x="857" y="8287"/>
                                <a:pt x="857" y="7239"/>
                              </a:cubicBezTo>
                              <a:cubicBezTo>
                                <a:pt x="762" y="5048"/>
                                <a:pt x="286" y="3334"/>
                                <a:pt x="190" y="2000"/>
                              </a:cubicBezTo>
                              <a:cubicBezTo>
                                <a:pt x="0" y="667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381" y="667"/>
                                <a:pt x="952" y="1810"/>
                              </a:cubicBezTo>
                              <a:cubicBezTo>
                                <a:pt x="1429" y="2953"/>
                                <a:pt x="2477" y="4667"/>
                                <a:pt x="3048" y="6763"/>
                              </a:cubicBezTo>
                              <a:cubicBezTo>
                                <a:pt x="3334" y="7810"/>
                                <a:pt x="3715" y="9049"/>
                                <a:pt x="4000" y="10192"/>
                              </a:cubicBezTo>
                              <a:cubicBezTo>
                                <a:pt x="4381" y="11430"/>
                                <a:pt x="4477" y="12763"/>
                                <a:pt x="4667" y="14192"/>
                              </a:cubicBezTo>
                              <a:cubicBezTo>
                                <a:pt x="4858" y="15526"/>
                                <a:pt x="5144" y="16954"/>
                                <a:pt x="5144" y="18478"/>
                              </a:cubicBezTo>
                              <a:cubicBezTo>
                                <a:pt x="5239" y="19907"/>
                                <a:pt x="5239" y="21431"/>
                                <a:pt x="5334" y="22860"/>
                              </a:cubicBezTo>
                              <a:cubicBezTo>
                                <a:pt x="5239" y="25813"/>
                                <a:pt x="5239" y="28765"/>
                                <a:pt x="4858" y="31432"/>
                              </a:cubicBezTo>
                              <a:cubicBezTo>
                                <a:pt x="4572" y="34195"/>
                                <a:pt x="4286" y="36671"/>
                                <a:pt x="3905" y="38862"/>
                              </a:cubicBezTo>
                              <a:cubicBezTo>
                                <a:pt x="3143" y="43243"/>
                                <a:pt x="2381" y="46196"/>
                                <a:pt x="2381" y="4619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5" name="Freeform: Shape 91">
                          <a:extLst>
                            <a:ext uri="{FF2B5EF4-FFF2-40B4-BE49-F238E27FC236}">
                              <a16:creationId xmlns:a16="http://schemas.microsoft.com/office/drawing/2014/main" xmlns="" id="{904E8C8A-5F0A-40F2-88CB-8AAF58F08E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2204" y="3627976"/>
                          <a:ext cx="79152" cy="353282"/>
                        </a:xfrm>
                        <a:custGeom>
                          <a:avLst/>
                          <a:gdLst>
                            <a:gd name="connsiteX0" fmla="*/ 0 w 79152"/>
                            <a:gd name="connsiteY0" fmla="*/ 0 h 353282"/>
                            <a:gd name="connsiteX1" fmla="*/ 9335 w 79152"/>
                            <a:gd name="connsiteY1" fmla="*/ 13716 h 353282"/>
                            <a:gd name="connsiteX2" fmla="*/ 19717 w 79152"/>
                            <a:gd name="connsiteY2" fmla="*/ 29718 h 353282"/>
                            <a:gd name="connsiteX3" fmla="*/ 25718 w 79152"/>
                            <a:gd name="connsiteY3" fmla="*/ 39815 h 353282"/>
                            <a:gd name="connsiteX4" fmla="*/ 32099 w 79152"/>
                            <a:gd name="connsiteY4" fmla="*/ 51149 h 353282"/>
                            <a:gd name="connsiteX5" fmla="*/ 44101 w 79152"/>
                            <a:gd name="connsiteY5" fmla="*/ 77915 h 353282"/>
                            <a:gd name="connsiteX6" fmla="*/ 57055 w 79152"/>
                            <a:gd name="connsiteY6" fmla="*/ 107823 h 353282"/>
                            <a:gd name="connsiteX7" fmla="*/ 60389 w 79152"/>
                            <a:gd name="connsiteY7" fmla="*/ 115729 h 353282"/>
                            <a:gd name="connsiteX8" fmla="*/ 63532 w 79152"/>
                            <a:gd name="connsiteY8" fmla="*/ 123825 h 353282"/>
                            <a:gd name="connsiteX9" fmla="*/ 68675 w 79152"/>
                            <a:gd name="connsiteY9" fmla="*/ 141065 h 353282"/>
                            <a:gd name="connsiteX10" fmla="*/ 72581 w 79152"/>
                            <a:gd name="connsiteY10" fmla="*/ 158972 h 353282"/>
                            <a:gd name="connsiteX11" fmla="*/ 74962 w 79152"/>
                            <a:gd name="connsiteY11" fmla="*/ 176975 h 353282"/>
                            <a:gd name="connsiteX12" fmla="*/ 76772 w 79152"/>
                            <a:gd name="connsiteY12" fmla="*/ 194977 h 353282"/>
                            <a:gd name="connsiteX13" fmla="*/ 77819 w 79152"/>
                            <a:gd name="connsiteY13" fmla="*/ 203740 h 353282"/>
                            <a:gd name="connsiteX14" fmla="*/ 78391 w 79152"/>
                            <a:gd name="connsiteY14" fmla="*/ 208121 h 353282"/>
                            <a:gd name="connsiteX15" fmla="*/ 78486 w 79152"/>
                            <a:gd name="connsiteY15" fmla="*/ 209169 h 353282"/>
                            <a:gd name="connsiteX16" fmla="*/ 78581 w 79152"/>
                            <a:gd name="connsiteY16" fmla="*/ 209741 h 353282"/>
                            <a:gd name="connsiteX17" fmla="*/ 78581 w 79152"/>
                            <a:gd name="connsiteY17" fmla="*/ 210026 h 353282"/>
                            <a:gd name="connsiteX18" fmla="*/ 78677 w 79152"/>
                            <a:gd name="connsiteY18" fmla="*/ 210788 h 353282"/>
                            <a:gd name="connsiteX19" fmla="*/ 78867 w 79152"/>
                            <a:gd name="connsiteY19" fmla="*/ 212979 h 353282"/>
                            <a:gd name="connsiteX20" fmla="*/ 79153 w 79152"/>
                            <a:gd name="connsiteY20" fmla="*/ 217551 h 353282"/>
                            <a:gd name="connsiteX21" fmla="*/ 78772 w 79152"/>
                            <a:gd name="connsiteY21" fmla="*/ 222980 h 353282"/>
                            <a:gd name="connsiteX22" fmla="*/ 75533 w 79152"/>
                            <a:gd name="connsiteY22" fmla="*/ 232982 h 353282"/>
                            <a:gd name="connsiteX23" fmla="*/ 64484 w 79152"/>
                            <a:gd name="connsiteY23" fmla="*/ 248126 h 353282"/>
                            <a:gd name="connsiteX24" fmla="*/ 59055 w 79152"/>
                            <a:gd name="connsiteY24" fmla="*/ 254317 h 353282"/>
                            <a:gd name="connsiteX25" fmla="*/ 53721 w 79152"/>
                            <a:gd name="connsiteY25" fmla="*/ 260604 h 353282"/>
                            <a:gd name="connsiteX26" fmla="*/ 43910 w 79152"/>
                            <a:gd name="connsiteY26" fmla="*/ 272796 h 353282"/>
                            <a:gd name="connsiteX27" fmla="*/ 28289 w 79152"/>
                            <a:gd name="connsiteY27" fmla="*/ 296037 h 353282"/>
                            <a:gd name="connsiteX28" fmla="*/ 20003 w 79152"/>
                            <a:gd name="connsiteY28" fmla="*/ 316801 h 353282"/>
                            <a:gd name="connsiteX29" fmla="*/ 18669 w 79152"/>
                            <a:gd name="connsiteY29" fmla="*/ 325469 h 353282"/>
                            <a:gd name="connsiteX30" fmla="*/ 19050 w 79152"/>
                            <a:gd name="connsiteY30" fmla="*/ 332708 h 353282"/>
                            <a:gd name="connsiteX31" fmla="*/ 19431 w 79152"/>
                            <a:gd name="connsiteY31" fmla="*/ 335756 h 353282"/>
                            <a:gd name="connsiteX32" fmla="*/ 20193 w 79152"/>
                            <a:gd name="connsiteY32" fmla="*/ 338328 h 353282"/>
                            <a:gd name="connsiteX33" fmla="*/ 20765 w 79152"/>
                            <a:gd name="connsiteY33" fmla="*/ 340519 h 353282"/>
                            <a:gd name="connsiteX34" fmla="*/ 21527 w 79152"/>
                            <a:gd name="connsiteY34" fmla="*/ 342329 h 353282"/>
                            <a:gd name="connsiteX35" fmla="*/ 22860 w 79152"/>
                            <a:gd name="connsiteY35" fmla="*/ 345567 h 353282"/>
                            <a:gd name="connsiteX36" fmla="*/ 6191 w 79152"/>
                            <a:gd name="connsiteY36" fmla="*/ 353282 h 353282"/>
                            <a:gd name="connsiteX37" fmla="*/ 4477 w 79152"/>
                            <a:gd name="connsiteY37" fmla="*/ 348520 h 353282"/>
                            <a:gd name="connsiteX38" fmla="*/ 3524 w 79152"/>
                            <a:gd name="connsiteY38" fmla="*/ 345948 h 353282"/>
                            <a:gd name="connsiteX39" fmla="*/ 2762 w 79152"/>
                            <a:gd name="connsiteY39" fmla="*/ 342709 h 353282"/>
                            <a:gd name="connsiteX40" fmla="*/ 1905 w 79152"/>
                            <a:gd name="connsiteY40" fmla="*/ 338900 h 353282"/>
                            <a:gd name="connsiteX41" fmla="*/ 1429 w 79152"/>
                            <a:gd name="connsiteY41" fmla="*/ 334518 h 353282"/>
                            <a:gd name="connsiteX42" fmla="*/ 1429 w 79152"/>
                            <a:gd name="connsiteY42" fmla="*/ 324231 h 353282"/>
                            <a:gd name="connsiteX43" fmla="*/ 3715 w 79152"/>
                            <a:gd name="connsiteY43" fmla="*/ 312706 h 353282"/>
                            <a:gd name="connsiteX44" fmla="*/ 14859 w 79152"/>
                            <a:gd name="connsiteY44" fmla="*/ 288322 h 353282"/>
                            <a:gd name="connsiteX45" fmla="*/ 32861 w 79152"/>
                            <a:gd name="connsiteY45" fmla="*/ 264033 h 353282"/>
                            <a:gd name="connsiteX46" fmla="*/ 43625 w 79152"/>
                            <a:gd name="connsiteY46" fmla="*/ 251841 h 353282"/>
                            <a:gd name="connsiteX47" fmla="*/ 49244 w 79152"/>
                            <a:gd name="connsiteY47" fmla="*/ 245745 h 353282"/>
                            <a:gd name="connsiteX48" fmla="*/ 55150 w 79152"/>
                            <a:gd name="connsiteY48" fmla="*/ 239649 h 353282"/>
                            <a:gd name="connsiteX49" fmla="*/ 64960 w 79152"/>
                            <a:gd name="connsiteY49" fmla="*/ 227647 h 353282"/>
                            <a:gd name="connsiteX50" fmla="*/ 67437 w 79152"/>
                            <a:gd name="connsiteY50" fmla="*/ 221171 h 353282"/>
                            <a:gd name="connsiteX51" fmla="*/ 67913 w 79152"/>
                            <a:gd name="connsiteY51" fmla="*/ 217837 h 353282"/>
                            <a:gd name="connsiteX52" fmla="*/ 67913 w 79152"/>
                            <a:gd name="connsiteY52" fmla="*/ 213550 h 353282"/>
                            <a:gd name="connsiteX53" fmla="*/ 67818 w 79152"/>
                            <a:gd name="connsiteY53" fmla="*/ 211265 h 353282"/>
                            <a:gd name="connsiteX54" fmla="*/ 67818 w 79152"/>
                            <a:gd name="connsiteY54" fmla="*/ 211169 h 353282"/>
                            <a:gd name="connsiteX55" fmla="*/ 67818 w 79152"/>
                            <a:gd name="connsiteY55" fmla="*/ 211550 h 353282"/>
                            <a:gd name="connsiteX56" fmla="*/ 67818 w 79152"/>
                            <a:gd name="connsiteY56" fmla="*/ 211265 h 353282"/>
                            <a:gd name="connsiteX57" fmla="*/ 67818 w 79152"/>
                            <a:gd name="connsiteY57" fmla="*/ 210693 h 353282"/>
                            <a:gd name="connsiteX58" fmla="*/ 67723 w 79152"/>
                            <a:gd name="connsiteY58" fmla="*/ 209550 h 353282"/>
                            <a:gd name="connsiteX59" fmla="*/ 67342 w 79152"/>
                            <a:gd name="connsiteY59" fmla="*/ 204978 h 353282"/>
                            <a:gd name="connsiteX60" fmla="*/ 66675 w 79152"/>
                            <a:gd name="connsiteY60" fmla="*/ 195834 h 353282"/>
                            <a:gd name="connsiteX61" fmla="*/ 65818 w 79152"/>
                            <a:gd name="connsiteY61" fmla="*/ 177927 h 353282"/>
                            <a:gd name="connsiteX62" fmla="*/ 64389 w 79152"/>
                            <a:gd name="connsiteY62" fmla="*/ 160020 h 353282"/>
                            <a:gd name="connsiteX63" fmla="*/ 61436 w 79152"/>
                            <a:gd name="connsiteY63" fmla="*/ 142780 h 353282"/>
                            <a:gd name="connsiteX64" fmla="*/ 57341 w 79152"/>
                            <a:gd name="connsiteY64" fmla="*/ 126016 h 353282"/>
                            <a:gd name="connsiteX65" fmla="*/ 54674 w 79152"/>
                            <a:gd name="connsiteY65" fmla="*/ 117824 h 353282"/>
                            <a:gd name="connsiteX66" fmla="*/ 51816 w 79152"/>
                            <a:gd name="connsiteY66" fmla="*/ 109823 h 353282"/>
                            <a:gd name="connsiteX67" fmla="*/ 40291 w 79152"/>
                            <a:gd name="connsiteY67" fmla="*/ 79343 h 353282"/>
                            <a:gd name="connsiteX68" fmla="*/ 29718 w 79152"/>
                            <a:gd name="connsiteY68" fmla="*/ 52292 h 353282"/>
                            <a:gd name="connsiteX69" fmla="*/ 23908 w 79152"/>
                            <a:gd name="connsiteY69" fmla="*/ 40767 h 353282"/>
                            <a:gd name="connsiteX70" fmla="*/ 18479 w 79152"/>
                            <a:gd name="connsiteY70" fmla="*/ 30480 h 353282"/>
                            <a:gd name="connsiteX71" fmla="*/ 8954 w 79152"/>
                            <a:gd name="connsiteY71" fmla="*/ 14097 h 353282"/>
                            <a:gd name="connsiteX72" fmla="*/ 0 w 79152"/>
                            <a:gd name="connsiteY72" fmla="*/ 0 h 3532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</a:cxnLst>
                          <a:rect l="l" t="t" r="r" b="b"/>
                          <a:pathLst>
                            <a:path w="79152" h="353282">
                              <a:moveTo>
                                <a:pt x="0" y="0"/>
                              </a:moveTo>
                              <a:cubicBezTo>
                                <a:pt x="0" y="0"/>
                                <a:pt x="3334" y="4953"/>
                                <a:pt x="9335" y="13716"/>
                              </a:cubicBezTo>
                              <a:cubicBezTo>
                                <a:pt x="12383" y="18098"/>
                                <a:pt x="15716" y="23527"/>
                                <a:pt x="19717" y="29718"/>
                              </a:cubicBezTo>
                              <a:cubicBezTo>
                                <a:pt x="21812" y="32766"/>
                                <a:pt x="23717" y="36195"/>
                                <a:pt x="25718" y="39815"/>
                              </a:cubicBezTo>
                              <a:cubicBezTo>
                                <a:pt x="27718" y="43434"/>
                                <a:pt x="29908" y="47244"/>
                                <a:pt x="32099" y="51149"/>
                              </a:cubicBezTo>
                              <a:cubicBezTo>
                                <a:pt x="35909" y="59436"/>
                                <a:pt x="40100" y="68390"/>
                                <a:pt x="44101" y="77915"/>
                              </a:cubicBezTo>
                              <a:cubicBezTo>
                                <a:pt x="48197" y="87440"/>
                                <a:pt x="52578" y="97441"/>
                                <a:pt x="57055" y="107823"/>
                              </a:cubicBezTo>
                              <a:cubicBezTo>
                                <a:pt x="58198" y="110395"/>
                                <a:pt x="59341" y="113062"/>
                                <a:pt x="60389" y="115729"/>
                              </a:cubicBezTo>
                              <a:cubicBezTo>
                                <a:pt x="61436" y="118396"/>
                                <a:pt x="62484" y="121063"/>
                                <a:pt x="63532" y="123825"/>
                              </a:cubicBezTo>
                              <a:cubicBezTo>
                                <a:pt x="65342" y="129540"/>
                                <a:pt x="67342" y="135255"/>
                                <a:pt x="68675" y="141065"/>
                              </a:cubicBezTo>
                              <a:cubicBezTo>
                                <a:pt x="70295" y="146875"/>
                                <a:pt x="71438" y="152781"/>
                                <a:pt x="72581" y="158972"/>
                              </a:cubicBezTo>
                              <a:cubicBezTo>
                                <a:pt x="73343" y="164973"/>
                                <a:pt x="74390" y="170783"/>
                                <a:pt x="74962" y="176975"/>
                              </a:cubicBezTo>
                              <a:cubicBezTo>
                                <a:pt x="75533" y="182975"/>
                                <a:pt x="76105" y="189071"/>
                                <a:pt x="76772" y="194977"/>
                              </a:cubicBezTo>
                              <a:cubicBezTo>
                                <a:pt x="76962" y="197929"/>
                                <a:pt x="77533" y="200787"/>
                                <a:pt x="77819" y="203740"/>
                              </a:cubicBezTo>
                              <a:lnTo>
                                <a:pt x="78391" y="208121"/>
                              </a:lnTo>
                              <a:lnTo>
                                <a:pt x="78486" y="209169"/>
                              </a:lnTo>
                              <a:lnTo>
                                <a:pt x="78581" y="209741"/>
                              </a:lnTo>
                              <a:lnTo>
                                <a:pt x="78581" y="210026"/>
                              </a:lnTo>
                              <a:lnTo>
                                <a:pt x="78677" y="210788"/>
                              </a:lnTo>
                              <a:lnTo>
                                <a:pt x="78867" y="212979"/>
                              </a:lnTo>
                              <a:cubicBezTo>
                                <a:pt x="78962" y="214503"/>
                                <a:pt x="79153" y="215837"/>
                                <a:pt x="79153" y="217551"/>
                              </a:cubicBezTo>
                              <a:cubicBezTo>
                                <a:pt x="79058" y="219361"/>
                                <a:pt x="78962" y="221171"/>
                                <a:pt x="78772" y="222980"/>
                              </a:cubicBezTo>
                              <a:cubicBezTo>
                                <a:pt x="78105" y="226504"/>
                                <a:pt x="77153" y="229934"/>
                                <a:pt x="75533" y="232982"/>
                              </a:cubicBezTo>
                              <a:cubicBezTo>
                                <a:pt x="72390" y="239173"/>
                                <a:pt x="68199" y="243840"/>
                                <a:pt x="64484" y="248126"/>
                              </a:cubicBezTo>
                              <a:cubicBezTo>
                                <a:pt x="62675" y="250222"/>
                                <a:pt x="60674" y="252317"/>
                                <a:pt x="59055" y="254317"/>
                              </a:cubicBezTo>
                              <a:cubicBezTo>
                                <a:pt x="57245" y="256413"/>
                                <a:pt x="55531" y="258509"/>
                                <a:pt x="53721" y="260604"/>
                              </a:cubicBezTo>
                              <a:cubicBezTo>
                                <a:pt x="50292" y="264700"/>
                                <a:pt x="47054" y="268796"/>
                                <a:pt x="43910" y="272796"/>
                              </a:cubicBezTo>
                              <a:cubicBezTo>
                                <a:pt x="37719" y="280797"/>
                                <a:pt x="32385" y="288608"/>
                                <a:pt x="28289" y="296037"/>
                              </a:cubicBezTo>
                              <a:cubicBezTo>
                                <a:pt x="24194" y="303467"/>
                                <a:pt x="21336" y="310515"/>
                                <a:pt x="20003" y="316801"/>
                              </a:cubicBezTo>
                              <a:cubicBezTo>
                                <a:pt x="19145" y="319945"/>
                                <a:pt x="18955" y="322802"/>
                                <a:pt x="18669" y="325469"/>
                              </a:cubicBezTo>
                              <a:cubicBezTo>
                                <a:pt x="18764" y="328136"/>
                                <a:pt x="18574" y="330517"/>
                                <a:pt x="19050" y="332708"/>
                              </a:cubicBezTo>
                              <a:cubicBezTo>
                                <a:pt x="19241" y="333756"/>
                                <a:pt x="19241" y="334804"/>
                                <a:pt x="19431" y="335756"/>
                              </a:cubicBezTo>
                              <a:cubicBezTo>
                                <a:pt x="19717" y="336709"/>
                                <a:pt x="19907" y="337566"/>
                                <a:pt x="20193" y="338328"/>
                              </a:cubicBezTo>
                              <a:cubicBezTo>
                                <a:pt x="20383" y="339090"/>
                                <a:pt x="20574" y="339852"/>
                                <a:pt x="20765" y="340519"/>
                              </a:cubicBezTo>
                              <a:cubicBezTo>
                                <a:pt x="21050" y="341186"/>
                                <a:pt x="21336" y="341757"/>
                                <a:pt x="21527" y="342329"/>
                              </a:cubicBezTo>
                              <a:cubicBezTo>
                                <a:pt x="22384" y="344519"/>
                                <a:pt x="22860" y="345567"/>
                                <a:pt x="22860" y="345567"/>
                              </a:cubicBezTo>
                              <a:lnTo>
                                <a:pt x="6191" y="353282"/>
                              </a:lnTo>
                              <a:cubicBezTo>
                                <a:pt x="6191" y="353282"/>
                                <a:pt x="5620" y="351663"/>
                                <a:pt x="4477" y="348520"/>
                              </a:cubicBezTo>
                              <a:cubicBezTo>
                                <a:pt x="4191" y="347758"/>
                                <a:pt x="3905" y="346900"/>
                                <a:pt x="3524" y="345948"/>
                              </a:cubicBezTo>
                              <a:cubicBezTo>
                                <a:pt x="3334" y="344996"/>
                                <a:pt x="3048" y="343853"/>
                                <a:pt x="2762" y="342709"/>
                              </a:cubicBezTo>
                              <a:cubicBezTo>
                                <a:pt x="2477" y="341567"/>
                                <a:pt x="2286" y="340233"/>
                                <a:pt x="1905" y="338900"/>
                              </a:cubicBezTo>
                              <a:cubicBezTo>
                                <a:pt x="1715" y="337566"/>
                                <a:pt x="1619" y="336042"/>
                                <a:pt x="1429" y="334518"/>
                              </a:cubicBezTo>
                              <a:cubicBezTo>
                                <a:pt x="1048" y="331375"/>
                                <a:pt x="1333" y="327946"/>
                                <a:pt x="1429" y="324231"/>
                              </a:cubicBezTo>
                              <a:cubicBezTo>
                                <a:pt x="2000" y="320612"/>
                                <a:pt x="2477" y="316611"/>
                                <a:pt x="3715" y="312706"/>
                              </a:cubicBezTo>
                              <a:cubicBezTo>
                                <a:pt x="6001" y="304705"/>
                                <a:pt x="9811" y="296418"/>
                                <a:pt x="14859" y="288322"/>
                              </a:cubicBezTo>
                              <a:cubicBezTo>
                                <a:pt x="19907" y="280130"/>
                                <a:pt x="26099" y="272034"/>
                                <a:pt x="32861" y="264033"/>
                              </a:cubicBezTo>
                              <a:cubicBezTo>
                                <a:pt x="36290" y="260033"/>
                                <a:pt x="39910" y="255937"/>
                                <a:pt x="43625" y="251841"/>
                              </a:cubicBezTo>
                              <a:cubicBezTo>
                                <a:pt x="45530" y="249841"/>
                                <a:pt x="47339" y="247841"/>
                                <a:pt x="49244" y="245745"/>
                              </a:cubicBezTo>
                              <a:cubicBezTo>
                                <a:pt x="51245" y="243554"/>
                                <a:pt x="53150" y="241649"/>
                                <a:pt x="55150" y="239649"/>
                              </a:cubicBezTo>
                              <a:cubicBezTo>
                                <a:pt x="58960" y="235649"/>
                                <a:pt x="62675" y="231743"/>
                                <a:pt x="64960" y="227647"/>
                              </a:cubicBezTo>
                              <a:cubicBezTo>
                                <a:pt x="66199" y="225647"/>
                                <a:pt x="66866" y="223361"/>
                                <a:pt x="67437" y="221171"/>
                              </a:cubicBezTo>
                              <a:cubicBezTo>
                                <a:pt x="67532" y="220028"/>
                                <a:pt x="67723" y="218980"/>
                                <a:pt x="67913" y="217837"/>
                              </a:cubicBezTo>
                              <a:cubicBezTo>
                                <a:pt x="68104" y="216694"/>
                                <a:pt x="67913" y="214979"/>
                                <a:pt x="67913" y="213550"/>
                              </a:cubicBezTo>
                              <a:lnTo>
                                <a:pt x="67818" y="211265"/>
                              </a:lnTo>
                              <a:lnTo>
                                <a:pt x="67818" y="211169"/>
                              </a:lnTo>
                              <a:cubicBezTo>
                                <a:pt x="67818" y="211360"/>
                                <a:pt x="67723" y="210598"/>
                                <a:pt x="67818" y="211550"/>
                              </a:cubicBezTo>
                              <a:lnTo>
                                <a:pt x="67818" y="211265"/>
                              </a:lnTo>
                              <a:lnTo>
                                <a:pt x="67818" y="210693"/>
                              </a:lnTo>
                              <a:lnTo>
                                <a:pt x="67723" y="209550"/>
                              </a:lnTo>
                              <a:lnTo>
                                <a:pt x="67342" y="204978"/>
                              </a:lnTo>
                              <a:cubicBezTo>
                                <a:pt x="67151" y="201930"/>
                                <a:pt x="66770" y="198882"/>
                                <a:pt x="66675" y="195834"/>
                              </a:cubicBezTo>
                              <a:cubicBezTo>
                                <a:pt x="66389" y="189833"/>
                                <a:pt x="66104" y="183833"/>
                                <a:pt x="65818" y="177927"/>
                              </a:cubicBezTo>
                              <a:cubicBezTo>
                                <a:pt x="65627" y="172021"/>
                                <a:pt x="64865" y="166021"/>
                                <a:pt x="64389" y="160020"/>
                              </a:cubicBezTo>
                              <a:cubicBezTo>
                                <a:pt x="63532" y="154400"/>
                                <a:pt x="62770" y="148400"/>
                                <a:pt x="61436" y="142780"/>
                              </a:cubicBezTo>
                              <a:cubicBezTo>
                                <a:pt x="60389" y="136970"/>
                                <a:pt x="58769" y="131540"/>
                                <a:pt x="57341" y="126016"/>
                              </a:cubicBezTo>
                              <a:cubicBezTo>
                                <a:pt x="56483" y="123254"/>
                                <a:pt x="55531" y="120491"/>
                                <a:pt x="54674" y="117824"/>
                              </a:cubicBezTo>
                              <a:cubicBezTo>
                                <a:pt x="53816" y="115062"/>
                                <a:pt x="52864" y="112586"/>
                                <a:pt x="51816" y="109823"/>
                              </a:cubicBezTo>
                              <a:cubicBezTo>
                                <a:pt x="47816" y="99250"/>
                                <a:pt x="44006" y="89059"/>
                                <a:pt x="40291" y="79343"/>
                              </a:cubicBezTo>
                              <a:cubicBezTo>
                                <a:pt x="36671" y="69628"/>
                                <a:pt x="32957" y="60674"/>
                                <a:pt x="29718" y="52292"/>
                              </a:cubicBezTo>
                              <a:cubicBezTo>
                                <a:pt x="27718" y="48292"/>
                                <a:pt x="25813" y="44387"/>
                                <a:pt x="23908" y="40767"/>
                              </a:cubicBezTo>
                              <a:cubicBezTo>
                                <a:pt x="22098" y="37052"/>
                                <a:pt x="20383" y="33623"/>
                                <a:pt x="18479" y="30480"/>
                              </a:cubicBezTo>
                              <a:cubicBezTo>
                                <a:pt x="14764" y="24194"/>
                                <a:pt x="11716" y="18574"/>
                                <a:pt x="8954" y="14097"/>
                              </a:cubicBezTo>
                              <a:cubicBezTo>
                                <a:pt x="3143" y="5144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1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16940" y="3491619"/>
                        <a:ext cx="178966" cy="490783"/>
                        <a:chOff x="6216940" y="3491619"/>
                        <a:chExt cx="178966" cy="490783"/>
                      </a:xfrm>
                    </p:grpSpPr>
                    <p:sp>
                      <p:nvSpPr>
                        <p:cNvPr id="280" name="Freeform: Shape 93">
                          <a:extLst>
                            <a:ext uri="{FF2B5EF4-FFF2-40B4-BE49-F238E27FC236}">
                              <a16:creationId xmlns:a16="http://schemas.microsoft.com/office/drawing/2014/main" xmlns="" id="{3CB3FACD-1B19-4826-ACFB-0BF21C6FF9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49899" y="3491619"/>
                          <a:ext cx="146007" cy="311713"/>
                        </a:xfrm>
                        <a:custGeom>
                          <a:avLst/>
                          <a:gdLst>
                            <a:gd name="connsiteX0" fmla="*/ 47745 w 146007"/>
                            <a:gd name="connsiteY0" fmla="*/ 277518 h 311713"/>
                            <a:gd name="connsiteX1" fmla="*/ 23932 w 146007"/>
                            <a:gd name="connsiteY1" fmla="*/ 256563 h 311713"/>
                            <a:gd name="connsiteX2" fmla="*/ 21551 w 146007"/>
                            <a:gd name="connsiteY2" fmla="*/ 220654 h 311713"/>
                            <a:gd name="connsiteX3" fmla="*/ 6978 w 146007"/>
                            <a:gd name="connsiteY3" fmla="*/ 197508 h 311713"/>
                            <a:gd name="connsiteX4" fmla="*/ 4501 w 146007"/>
                            <a:gd name="connsiteY4" fmla="*/ 174553 h 311713"/>
                            <a:gd name="connsiteX5" fmla="*/ 3168 w 146007"/>
                            <a:gd name="connsiteY5" fmla="*/ 134072 h 311713"/>
                            <a:gd name="connsiteX6" fmla="*/ 6121 w 146007"/>
                            <a:gd name="connsiteY6" fmla="*/ 95876 h 311713"/>
                            <a:gd name="connsiteX7" fmla="*/ 16598 w 146007"/>
                            <a:gd name="connsiteY7" fmla="*/ 54919 h 311713"/>
                            <a:gd name="connsiteX8" fmla="*/ 38601 w 146007"/>
                            <a:gd name="connsiteY8" fmla="*/ 27201 h 311713"/>
                            <a:gd name="connsiteX9" fmla="*/ 57365 w 146007"/>
                            <a:gd name="connsiteY9" fmla="*/ 3389 h 311713"/>
                            <a:gd name="connsiteX10" fmla="*/ 90321 w 146007"/>
                            <a:gd name="connsiteY10" fmla="*/ 32726 h 311713"/>
                            <a:gd name="connsiteX11" fmla="*/ 122040 w 146007"/>
                            <a:gd name="connsiteY11" fmla="*/ 84065 h 311713"/>
                            <a:gd name="connsiteX12" fmla="*/ 142328 w 146007"/>
                            <a:gd name="connsiteY12" fmla="*/ 145311 h 311713"/>
                            <a:gd name="connsiteX13" fmla="*/ 145757 w 146007"/>
                            <a:gd name="connsiteY13" fmla="*/ 174458 h 311713"/>
                            <a:gd name="connsiteX14" fmla="*/ 132803 w 146007"/>
                            <a:gd name="connsiteY14" fmla="*/ 211510 h 311713"/>
                            <a:gd name="connsiteX15" fmla="*/ 123659 w 146007"/>
                            <a:gd name="connsiteY15" fmla="*/ 234084 h 311713"/>
                            <a:gd name="connsiteX16" fmla="*/ 109848 w 146007"/>
                            <a:gd name="connsiteY16" fmla="*/ 249229 h 311713"/>
                            <a:gd name="connsiteX17" fmla="*/ 85369 w 146007"/>
                            <a:gd name="connsiteY17" fmla="*/ 292092 h 311713"/>
                            <a:gd name="connsiteX18" fmla="*/ 72129 w 146007"/>
                            <a:gd name="connsiteY18" fmla="*/ 311713 h 311713"/>
                            <a:gd name="connsiteX19" fmla="*/ 52412 w 146007"/>
                            <a:gd name="connsiteY19" fmla="*/ 281423 h 311713"/>
                            <a:gd name="connsiteX20" fmla="*/ 47745 w 146007"/>
                            <a:gd name="connsiteY20" fmla="*/ 277518 h 3117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146007" h="311713">
                              <a:moveTo>
                                <a:pt x="47745" y="277518"/>
                              </a:moveTo>
                              <a:cubicBezTo>
                                <a:pt x="39267" y="271136"/>
                                <a:pt x="27552" y="265898"/>
                                <a:pt x="23932" y="256563"/>
                              </a:cubicBezTo>
                              <a:cubicBezTo>
                                <a:pt x="19646" y="245419"/>
                                <a:pt x="24885" y="232084"/>
                                <a:pt x="21551" y="220654"/>
                              </a:cubicBezTo>
                              <a:cubicBezTo>
                                <a:pt x="18789" y="211510"/>
                                <a:pt x="10788" y="205414"/>
                                <a:pt x="6978" y="197508"/>
                              </a:cubicBezTo>
                              <a:cubicBezTo>
                                <a:pt x="2977" y="190079"/>
                                <a:pt x="3549" y="182840"/>
                                <a:pt x="4501" y="174553"/>
                              </a:cubicBezTo>
                              <a:cubicBezTo>
                                <a:pt x="7263" y="158837"/>
                                <a:pt x="7930" y="149883"/>
                                <a:pt x="3168" y="134072"/>
                              </a:cubicBezTo>
                              <a:cubicBezTo>
                                <a:pt x="-1500" y="119499"/>
                                <a:pt x="-1404" y="109116"/>
                                <a:pt x="6121" y="95876"/>
                              </a:cubicBezTo>
                              <a:cubicBezTo>
                                <a:pt x="12788" y="83494"/>
                                <a:pt x="8406" y="66730"/>
                                <a:pt x="16598" y="54919"/>
                              </a:cubicBezTo>
                              <a:cubicBezTo>
                                <a:pt x="22980" y="44727"/>
                                <a:pt x="32219" y="37393"/>
                                <a:pt x="38601" y="27201"/>
                              </a:cubicBezTo>
                              <a:cubicBezTo>
                                <a:pt x="43173" y="18629"/>
                                <a:pt x="50126" y="9770"/>
                                <a:pt x="57365" y="3389"/>
                              </a:cubicBezTo>
                              <a:cubicBezTo>
                                <a:pt x="72605" y="-10232"/>
                                <a:pt x="85178" y="20820"/>
                                <a:pt x="90321" y="32726"/>
                              </a:cubicBezTo>
                              <a:cubicBezTo>
                                <a:pt x="98989" y="51776"/>
                                <a:pt x="108609" y="68349"/>
                                <a:pt x="122040" y="84065"/>
                              </a:cubicBezTo>
                              <a:cubicBezTo>
                                <a:pt x="136423" y="100258"/>
                                <a:pt x="138804" y="124832"/>
                                <a:pt x="142328" y="145311"/>
                              </a:cubicBezTo>
                              <a:cubicBezTo>
                                <a:pt x="143852" y="154646"/>
                                <a:pt x="146900" y="164456"/>
                                <a:pt x="145757" y="174458"/>
                              </a:cubicBezTo>
                              <a:cubicBezTo>
                                <a:pt x="144233" y="187126"/>
                                <a:pt x="135756" y="198270"/>
                                <a:pt x="132803" y="211510"/>
                              </a:cubicBezTo>
                              <a:cubicBezTo>
                                <a:pt x="130993" y="219511"/>
                                <a:pt x="128707" y="227512"/>
                                <a:pt x="123659" y="234084"/>
                              </a:cubicBezTo>
                              <a:cubicBezTo>
                                <a:pt x="119468" y="239513"/>
                                <a:pt x="113753" y="243514"/>
                                <a:pt x="109848" y="249229"/>
                              </a:cubicBezTo>
                              <a:cubicBezTo>
                                <a:pt x="100608" y="262850"/>
                                <a:pt x="94989" y="278756"/>
                                <a:pt x="85369" y="292092"/>
                              </a:cubicBezTo>
                              <a:cubicBezTo>
                                <a:pt x="80987" y="298283"/>
                                <a:pt x="72129" y="311713"/>
                                <a:pt x="72129" y="311713"/>
                              </a:cubicBezTo>
                              <a:cubicBezTo>
                                <a:pt x="66223" y="307998"/>
                                <a:pt x="57270" y="286567"/>
                                <a:pt x="52412" y="281423"/>
                              </a:cubicBezTo>
                              <a:cubicBezTo>
                                <a:pt x="50983" y="280090"/>
                                <a:pt x="49364" y="278756"/>
                                <a:pt x="47745" y="2775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9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1" name="Freeform: Shape 94">
                          <a:extLst>
                            <a:ext uri="{FF2B5EF4-FFF2-40B4-BE49-F238E27FC236}">
                              <a16:creationId xmlns:a16="http://schemas.microsoft.com/office/drawing/2014/main" xmlns="" id="{ED549087-1734-4591-BC1D-BBEA0A7CE6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7864" y="3543109"/>
                          <a:ext cx="17590" cy="70294"/>
                        </a:xfrm>
                        <a:custGeom>
                          <a:avLst/>
                          <a:gdLst>
                            <a:gd name="connsiteX0" fmla="*/ 2064 w 17590"/>
                            <a:gd name="connsiteY0" fmla="*/ 0 h 70294"/>
                            <a:gd name="connsiteX1" fmla="*/ 1588 w 17590"/>
                            <a:gd name="connsiteY1" fmla="*/ 3143 h 70294"/>
                            <a:gd name="connsiteX2" fmla="*/ 1302 w 17590"/>
                            <a:gd name="connsiteY2" fmla="*/ 6667 h 70294"/>
                            <a:gd name="connsiteX3" fmla="*/ 1398 w 17590"/>
                            <a:gd name="connsiteY3" fmla="*/ 11240 h 70294"/>
                            <a:gd name="connsiteX4" fmla="*/ 2064 w 17590"/>
                            <a:gd name="connsiteY4" fmla="*/ 16669 h 70294"/>
                            <a:gd name="connsiteX5" fmla="*/ 3398 w 17590"/>
                            <a:gd name="connsiteY5" fmla="*/ 22574 h 70294"/>
                            <a:gd name="connsiteX6" fmla="*/ 5208 w 17590"/>
                            <a:gd name="connsiteY6" fmla="*/ 28861 h 70294"/>
                            <a:gd name="connsiteX7" fmla="*/ 7398 w 17590"/>
                            <a:gd name="connsiteY7" fmla="*/ 35242 h 70294"/>
                            <a:gd name="connsiteX8" fmla="*/ 11970 w 17590"/>
                            <a:gd name="connsiteY8" fmla="*/ 47815 h 70294"/>
                            <a:gd name="connsiteX9" fmla="*/ 15495 w 17590"/>
                            <a:gd name="connsiteY9" fmla="*/ 59055 h 70294"/>
                            <a:gd name="connsiteX10" fmla="*/ 16542 w 17590"/>
                            <a:gd name="connsiteY10" fmla="*/ 63627 h 70294"/>
                            <a:gd name="connsiteX11" fmla="*/ 17209 w 17590"/>
                            <a:gd name="connsiteY11" fmla="*/ 67151 h 70294"/>
                            <a:gd name="connsiteX12" fmla="*/ 17590 w 17590"/>
                            <a:gd name="connsiteY12" fmla="*/ 70294 h 70294"/>
                            <a:gd name="connsiteX13" fmla="*/ 16733 w 17590"/>
                            <a:gd name="connsiteY13" fmla="*/ 67246 h 70294"/>
                            <a:gd name="connsiteX14" fmla="*/ 14066 w 17590"/>
                            <a:gd name="connsiteY14" fmla="*/ 59436 h 70294"/>
                            <a:gd name="connsiteX15" fmla="*/ 9780 w 17590"/>
                            <a:gd name="connsiteY15" fmla="*/ 48577 h 70294"/>
                            <a:gd name="connsiteX16" fmla="*/ 4922 w 17590"/>
                            <a:gd name="connsiteY16" fmla="*/ 36004 h 70294"/>
                            <a:gd name="connsiteX17" fmla="*/ 2826 w 17590"/>
                            <a:gd name="connsiteY17" fmla="*/ 29432 h 70294"/>
                            <a:gd name="connsiteX18" fmla="*/ 1207 w 17590"/>
                            <a:gd name="connsiteY18" fmla="*/ 22955 h 70294"/>
                            <a:gd name="connsiteX19" fmla="*/ 255 w 17590"/>
                            <a:gd name="connsiteY19" fmla="*/ 16764 h 70294"/>
                            <a:gd name="connsiteX20" fmla="*/ 64 w 17590"/>
                            <a:gd name="connsiteY20" fmla="*/ 11144 h 70294"/>
                            <a:gd name="connsiteX21" fmla="*/ 540 w 17590"/>
                            <a:gd name="connsiteY21" fmla="*/ 6382 h 70294"/>
                            <a:gd name="connsiteX22" fmla="*/ 1302 w 17590"/>
                            <a:gd name="connsiteY22" fmla="*/ 2857 h 70294"/>
                            <a:gd name="connsiteX23" fmla="*/ 2064 w 17590"/>
                            <a:gd name="connsiteY23" fmla="*/ 0 h 702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7590" h="70294">
                              <a:moveTo>
                                <a:pt x="2064" y="0"/>
                              </a:moveTo>
                              <a:cubicBezTo>
                                <a:pt x="2064" y="0"/>
                                <a:pt x="1874" y="1143"/>
                                <a:pt x="1588" y="3143"/>
                              </a:cubicBezTo>
                              <a:cubicBezTo>
                                <a:pt x="1398" y="4096"/>
                                <a:pt x="1398" y="5334"/>
                                <a:pt x="1302" y="6667"/>
                              </a:cubicBezTo>
                              <a:cubicBezTo>
                                <a:pt x="1207" y="8001"/>
                                <a:pt x="1302" y="9620"/>
                                <a:pt x="1398" y="11240"/>
                              </a:cubicBezTo>
                              <a:cubicBezTo>
                                <a:pt x="1398" y="12954"/>
                                <a:pt x="1779" y="14764"/>
                                <a:pt x="2064" y="16669"/>
                              </a:cubicBezTo>
                              <a:cubicBezTo>
                                <a:pt x="2445" y="18574"/>
                                <a:pt x="2826" y="20574"/>
                                <a:pt x="3398" y="22574"/>
                              </a:cubicBezTo>
                              <a:cubicBezTo>
                                <a:pt x="3874" y="24670"/>
                                <a:pt x="4541" y="26765"/>
                                <a:pt x="5208" y="28861"/>
                              </a:cubicBezTo>
                              <a:cubicBezTo>
                                <a:pt x="5874" y="30956"/>
                                <a:pt x="6636" y="33147"/>
                                <a:pt x="7398" y="35242"/>
                              </a:cubicBezTo>
                              <a:cubicBezTo>
                                <a:pt x="8922" y="39529"/>
                                <a:pt x="10446" y="43815"/>
                                <a:pt x="11970" y="47815"/>
                              </a:cubicBezTo>
                              <a:cubicBezTo>
                                <a:pt x="13399" y="51816"/>
                                <a:pt x="14542" y="55721"/>
                                <a:pt x="15495" y="59055"/>
                              </a:cubicBezTo>
                              <a:cubicBezTo>
                                <a:pt x="15971" y="60674"/>
                                <a:pt x="16352" y="62293"/>
                                <a:pt x="16542" y="63627"/>
                              </a:cubicBezTo>
                              <a:cubicBezTo>
                                <a:pt x="16828" y="64960"/>
                                <a:pt x="17114" y="66199"/>
                                <a:pt x="17209" y="67151"/>
                              </a:cubicBezTo>
                              <a:cubicBezTo>
                                <a:pt x="17400" y="69151"/>
                                <a:pt x="17590" y="70294"/>
                                <a:pt x="17590" y="70294"/>
                              </a:cubicBezTo>
                              <a:cubicBezTo>
                                <a:pt x="17590" y="70294"/>
                                <a:pt x="17304" y="69151"/>
                                <a:pt x="16733" y="67246"/>
                              </a:cubicBezTo>
                              <a:cubicBezTo>
                                <a:pt x="16161" y="65341"/>
                                <a:pt x="15209" y="62674"/>
                                <a:pt x="14066" y="59436"/>
                              </a:cubicBezTo>
                              <a:cubicBezTo>
                                <a:pt x="12923" y="56197"/>
                                <a:pt x="11304" y="52578"/>
                                <a:pt x="9780" y="48577"/>
                              </a:cubicBezTo>
                              <a:cubicBezTo>
                                <a:pt x="8160" y="44577"/>
                                <a:pt x="6541" y="40386"/>
                                <a:pt x="4922" y="36004"/>
                              </a:cubicBezTo>
                              <a:cubicBezTo>
                                <a:pt x="4160" y="33814"/>
                                <a:pt x="3398" y="31623"/>
                                <a:pt x="2826" y="29432"/>
                              </a:cubicBezTo>
                              <a:cubicBezTo>
                                <a:pt x="2160" y="27241"/>
                                <a:pt x="1588" y="25051"/>
                                <a:pt x="1207" y="22955"/>
                              </a:cubicBezTo>
                              <a:cubicBezTo>
                                <a:pt x="731" y="20860"/>
                                <a:pt x="540" y="18764"/>
                                <a:pt x="255" y="16764"/>
                              </a:cubicBezTo>
                              <a:cubicBezTo>
                                <a:pt x="159" y="14764"/>
                                <a:pt x="-126" y="12859"/>
                                <a:pt x="64" y="11144"/>
                              </a:cubicBezTo>
                              <a:cubicBezTo>
                                <a:pt x="64" y="9430"/>
                                <a:pt x="159" y="7810"/>
                                <a:pt x="540" y="6382"/>
                              </a:cubicBezTo>
                              <a:cubicBezTo>
                                <a:pt x="826" y="4953"/>
                                <a:pt x="921" y="3810"/>
                                <a:pt x="1302" y="2857"/>
                              </a:cubicBezTo>
                              <a:cubicBezTo>
                                <a:pt x="1683" y="1048"/>
                                <a:pt x="2064" y="0"/>
                                <a:pt x="206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2" name="Freeform: Shape 95">
                          <a:extLst>
                            <a:ext uri="{FF2B5EF4-FFF2-40B4-BE49-F238E27FC236}">
                              <a16:creationId xmlns:a16="http://schemas.microsoft.com/office/drawing/2014/main" xmlns="" id="{91BF4439-B3F1-4EEA-AB84-C954B73BBD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0120" y="3559968"/>
                          <a:ext cx="43910" cy="79819"/>
                        </a:xfrm>
                        <a:custGeom>
                          <a:avLst/>
                          <a:gdLst>
                            <a:gd name="connsiteX0" fmla="*/ 43910 w 43910"/>
                            <a:gd name="connsiteY0" fmla="*/ 0 h 79819"/>
                            <a:gd name="connsiteX1" fmla="*/ 43625 w 43910"/>
                            <a:gd name="connsiteY1" fmla="*/ 4000 h 79819"/>
                            <a:gd name="connsiteX2" fmla="*/ 42291 w 43910"/>
                            <a:gd name="connsiteY2" fmla="*/ 14573 h 79819"/>
                            <a:gd name="connsiteX3" fmla="*/ 40767 w 43910"/>
                            <a:gd name="connsiteY3" fmla="*/ 21527 h 79819"/>
                            <a:gd name="connsiteX4" fmla="*/ 38386 w 43910"/>
                            <a:gd name="connsiteY4" fmla="*/ 29146 h 79819"/>
                            <a:gd name="connsiteX5" fmla="*/ 34861 w 43910"/>
                            <a:gd name="connsiteY5" fmla="*/ 36957 h 79819"/>
                            <a:gd name="connsiteX6" fmla="*/ 30290 w 43910"/>
                            <a:gd name="connsiteY6" fmla="*/ 44577 h 79819"/>
                            <a:gd name="connsiteX7" fmla="*/ 24575 w 43910"/>
                            <a:gd name="connsiteY7" fmla="*/ 51340 h 79819"/>
                            <a:gd name="connsiteX8" fmla="*/ 18193 w 43910"/>
                            <a:gd name="connsiteY8" fmla="*/ 57150 h 79819"/>
                            <a:gd name="connsiteX9" fmla="*/ 12383 w 43910"/>
                            <a:gd name="connsiteY9" fmla="*/ 62389 h 79819"/>
                            <a:gd name="connsiteX10" fmla="*/ 8001 w 43910"/>
                            <a:gd name="connsiteY10" fmla="*/ 67627 h 79819"/>
                            <a:gd name="connsiteX11" fmla="*/ 2191 w 43910"/>
                            <a:gd name="connsiteY11" fmla="*/ 76486 h 79819"/>
                            <a:gd name="connsiteX12" fmla="*/ 0 w 43910"/>
                            <a:gd name="connsiteY12" fmla="*/ 79819 h 79819"/>
                            <a:gd name="connsiteX13" fmla="*/ 1715 w 43910"/>
                            <a:gd name="connsiteY13" fmla="*/ 76200 h 79819"/>
                            <a:gd name="connsiteX14" fmla="*/ 6667 w 43910"/>
                            <a:gd name="connsiteY14" fmla="*/ 66770 h 79819"/>
                            <a:gd name="connsiteX15" fmla="*/ 10954 w 43910"/>
                            <a:gd name="connsiteY15" fmla="*/ 60865 h 79819"/>
                            <a:gd name="connsiteX16" fmla="*/ 16669 w 43910"/>
                            <a:gd name="connsiteY16" fmla="*/ 55245 h 79819"/>
                            <a:gd name="connsiteX17" fmla="*/ 22669 w 43910"/>
                            <a:gd name="connsiteY17" fmla="*/ 49625 h 79819"/>
                            <a:gd name="connsiteX18" fmla="*/ 28004 w 43910"/>
                            <a:gd name="connsiteY18" fmla="*/ 42958 h 79819"/>
                            <a:gd name="connsiteX19" fmla="*/ 32575 w 43910"/>
                            <a:gd name="connsiteY19" fmla="*/ 35719 h 79819"/>
                            <a:gd name="connsiteX20" fmla="*/ 36100 w 43910"/>
                            <a:gd name="connsiteY20" fmla="*/ 28194 h 79819"/>
                            <a:gd name="connsiteX21" fmla="*/ 38767 w 43910"/>
                            <a:gd name="connsiteY21" fmla="*/ 20860 h 79819"/>
                            <a:gd name="connsiteX22" fmla="*/ 40672 w 43910"/>
                            <a:gd name="connsiteY22" fmla="*/ 14097 h 79819"/>
                            <a:gd name="connsiteX23" fmla="*/ 42100 w 43910"/>
                            <a:gd name="connsiteY23" fmla="*/ 8287 h 79819"/>
                            <a:gd name="connsiteX24" fmla="*/ 42958 w 43910"/>
                            <a:gd name="connsiteY24" fmla="*/ 3810 h 79819"/>
                            <a:gd name="connsiteX25" fmla="*/ 43910 w 43910"/>
                            <a:gd name="connsiteY25" fmla="*/ 0 h 79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</a:cxnLst>
                          <a:rect l="l" t="t" r="r" b="b"/>
                          <a:pathLst>
                            <a:path w="43910" h="79819">
                              <a:moveTo>
                                <a:pt x="43910" y="0"/>
                              </a:moveTo>
                              <a:cubicBezTo>
                                <a:pt x="43910" y="0"/>
                                <a:pt x="43815" y="1429"/>
                                <a:pt x="43625" y="4000"/>
                              </a:cubicBezTo>
                              <a:cubicBezTo>
                                <a:pt x="43434" y="6572"/>
                                <a:pt x="43148" y="10192"/>
                                <a:pt x="42291" y="14573"/>
                              </a:cubicBezTo>
                              <a:cubicBezTo>
                                <a:pt x="42005" y="16764"/>
                                <a:pt x="41338" y="19050"/>
                                <a:pt x="40767" y="21527"/>
                              </a:cubicBezTo>
                              <a:cubicBezTo>
                                <a:pt x="40291" y="24003"/>
                                <a:pt x="39338" y="26575"/>
                                <a:pt x="38386" y="29146"/>
                              </a:cubicBezTo>
                              <a:cubicBezTo>
                                <a:pt x="37529" y="31813"/>
                                <a:pt x="36195" y="34385"/>
                                <a:pt x="34861" y="36957"/>
                              </a:cubicBezTo>
                              <a:cubicBezTo>
                                <a:pt x="33719" y="39624"/>
                                <a:pt x="31813" y="42005"/>
                                <a:pt x="30290" y="44577"/>
                              </a:cubicBezTo>
                              <a:cubicBezTo>
                                <a:pt x="28670" y="47054"/>
                                <a:pt x="26479" y="49054"/>
                                <a:pt x="24575" y="51340"/>
                              </a:cubicBezTo>
                              <a:cubicBezTo>
                                <a:pt x="22574" y="53435"/>
                                <a:pt x="20288" y="55245"/>
                                <a:pt x="18193" y="57150"/>
                              </a:cubicBezTo>
                              <a:cubicBezTo>
                                <a:pt x="16192" y="58960"/>
                                <a:pt x="14288" y="60674"/>
                                <a:pt x="12383" y="62389"/>
                              </a:cubicBezTo>
                              <a:cubicBezTo>
                                <a:pt x="10668" y="64198"/>
                                <a:pt x="9335" y="66008"/>
                                <a:pt x="8001" y="67627"/>
                              </a:cubicBezTo>
                              <a:cubicBezTo>
                                <a:pt x="5620" y="71247"/>
                                <a:pt x="3524" y="74295"/>
                                <a:pt x="2191" y="76486"/>
                              </a:cubicBezTo>
                              <a:cubicBezTo>
                                <a:pt x="762" y="78581"/>
                                <a:pt x="0" y="79819"/>
                                <a:pt x="0" y="79819"/>
                              </a:cubicBezTo>
                              <a:cubicBezTo>
                                <a:pt x="0" y="79819"/>
                                <a:pt x="667" y="78486"/>
                                <a:pt x="1715" y="76200"/>
                              </a:cubicBezTo>
                              <a:cubicBezTo>
                                <a:pt x="2858" y="73914"/>
                                <a:pt x="4477" y="70580"/>
                                <a:pt x="6667" y="66770"/>
                              </a:cubicBezTo>
                              <a:cubicBezTo>
                                <a:pt x="8001" y="64960"/>
                                <a:pt x="9335" y="62865"/>
                                <a:pt x="10954" y="60865"/>
                              </a:cubicBezTo>
                              <a:cubicBezTo>
                                <a:pt x="12763" y="59055"/>
                                <a:pt x="14478" y="57245"/>
                                <a:pt x="16669" y="55245"/>
                              </a:cubicBezTo>
                              <a:cubicBezTo>
                                <a:pt x="18574" y="53435"/>
                                <a:pt x="20765" y="51625"/>
                                <a:pt x="22669" y="49625"/>
                              </a:cubicBezTo>
                              <a:cubicBezTo>
                                <a:pt x="24384" y="47435"/>
                                <a:pt x="26479" y="45434"/>
                                <a:pt x="28004" y="42958"/>
                              </a:cubicBezTo>
                              <a:cubicBezTo>
                                <a:pt x="29527" y="40577"/>
                                <a:pt x="31433" y="38386"/>
                                <a:pt x="32575" y="35719"/>
                              </a:cubicBezTo>
                              <a:cubicBezTo>
                                <a:pt x="33814" y="33242"/>
                                <a:pt x="35242" y="30766"/>
                                <a:pt x="36100" y="28194"/>
                              </a:cubicBezTo>
                              <a:cubicBezTo>
                                <a:pt x="37052" y="25717"/>
                                <a:pt x="38100" y="23336"/>
                                <a:pt x="38767" y="20860"/>
                              </a:cubicBezTo>
                              <a:cubicBezTo>
                                <a:pt x="39433" y="18479"/>
                                <a:pt x="40291" y="16288"/>
                                <a:pt x="40672" y="14097"/>
                              </a:cubicBezTo>
                              <a:cubicBezTo>
                                <a:pt x="41148" y="12002"/>
                                <a:pt x="41624" y="10001"/>
                                <a:pt x="42100" y="8287"/>
                              </a:cubicBezTo>
                              <a:cubicBezTo>
                                <a:pt x="42481" y="6572"/>
                                <a:pt x="42767" y="5048"/>
                                <a:pt x="42958" y="3810"/>
                              </a:cubicBezTo>
                              <a:cubicBezTo>
                                <a:pt x="43625" y="1429"/>
                                <a:pt x="43910" y="0"/>
                                <a:pt x="4391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3" name="Freeform: Shape 96">
                          <a:extLst>
                            <a:ext uri="{FF2B5EF4-FFF2-40B4-BE49-F238E27FC236}">
                              <a16:creationId xmlns:a16="http://schemas.microsoft.com/office/drawing/2014/main" xmlns="" id="{8810BFB5-6DD7-450D-990A-D1665909D0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7550" y="3608355"/>
                          <a:ext cx="57721" cy="104489"/>
                        </a:xfrm>
                        <a:custGeom>
                          <a:avLst/>
                          <a:gdLst>
                            <a:gd name="connsiteX0" fmla="*/ 57721 w 57721"/>
                            <a:gd name="connsiteY0" fmla="*/ 0 h 104489"/>
                            <a:gd name="connsiteX1" fmla="*/ 56293 w 57721"/>
                            <a:gd name="connsiteY1" fmla="*/ 4953 h 104489"/>
                            <a:gd name="connsiteX2" fmla="*/ 52197 w 57721"/>
                            <a:gd name="connsiteY2" fmla="*/ 18098 h 104489"/>
                            <a:gd name="connsiteX3" fmla="*/ 48768 w 57721"/>
                            <a:gd name="connsiteY3" fmla="*/ 26670 h 104489"/>
                            <a:gd name="connsiteX4" fmla="*/ 43815 w 57721"/>
                            <a:gd name="connsiteY4" fmla="*/ 35814 h 104489"/>
                            <a:gd name="connsiteX5" fmla="*/ 40577 w 57721"/>
                            <a:gd name="connsiteY5" fmla="*/ 40291 h 104489"/>
                            <a:gd name="connsiteX6" fmla="*/ 36957 w 57721"/>
                            <a:gd name="connsiteY6" fmla="*/ 44672 h 104489"/>
                            <a:gd name="connsiteX7" fmla="*/ 29242 w 57721"/>
                            <a:gd name="connsiteY7" fmla="*/ 52959 h 104489"/>
                            <a:gd name="connsiteX8" fmla="*/ 15050 w 57721"/>
                            <a:gd name="connsiteY8" fmla="*/ 69723 h 104489"/>
                            <a:gd name="connsiteX9" fmla="*/ 9906 w 57721"/>
                            <a:gd name="connsiteY9" fmla="*/ 78391 h 104489"/>
                            <a:gd name="connsiteX10" fmla="*/ 5906 w 57721"/>
                            <a:gd name="connsiteY10" fmla="*/ 86582 h 104489"/>
                            <a:gd name="connsiteX11" fmla="*/ 3048 w 57721"/>
                            <a:gd name="connsiteY11" fmla="*/ 93726 h 104489"/>
                            <a:gd name="connsiteX12" fmla="*/ 1905 w 57721"/>
                            <a:gd name="connsiteY12" fmla="*/ 96774 h 104489"/>
                            <a:gd name="connsiteX13" fmla="*/ 1238 w 57721"/>
                            <a:gd name="connsiteY13" fmla="*/ 99441 h 104489"/>
                            <a:gd name="connsiteX14" fmla="*/ 0 w 57721"/>
                            <a:gd name="connsiteY14" fmla="*/ 104489 h 104489"/>
                            <a:gd name="connsiteX15" fmla="*/ 762 w 57721"/>
                            <a:gd name="connsiteY15" fmla="*/ 99346 h 104489"/>
                            <a:gd name="connsiteX16" fmla="*/ 1143 w 57721"/>
                            <a:gd name="connsiteY16" fmla="*/ 96583 h 104489"/>
                            <a:gd name="connsiteX17" fmla="*/ 2000 w 57721"/>
                            <a:gd name="connsiteY17" fmla="*/ 93440 h 104489"/>
                            <a:gd name="connsiteX18" fmla="*/ 4477 w 57721"/>
                            <a:gd name="connsiteY18" fmla="*/ 86011 h 104489"/>
                            <a:gd name="connsiteX19" fmla="*/ 8096 w 57721"/>
                            <a:gd name="connsiteY19" fmla="*/ 77533 h 104489"/>
                            <a:gd name="connsiteX20" fmla="*/ 13049 w 57721"/>
                            <a:gd name="connsiteY20" fmla="*/ 68390 h 104489"/>
                            <a:gd name="connsiteX21" fmla="*/ 27242 w 57721"/>
                            <a:gd name="connsiteY21" fmla="*/ 51054 h 104489"/>
                            <a:gd name="connsiteX22" fmla="*/ 35052 w 57721"/>
                            <a:gd name="connsiteY22" fmla="*/ 42958 h 104489"/>
                            <a:gd name="connsiteX23" fmla="*/ 38576 w 57721"/>
                            <a:gd name="connsiteY23" fmla="*/ 38862 h 104489"/>
                            <a:gd name="connsiteX24" fmla="*/ 41719 w 57721"/>
                            <a:gd name="connsiteY24" fmla="*/ 34576 h 104489"/>
                            <a:gd name="connsiteX25" fmla="*/ 46863 w 57721"/>
                            <a:gd name="connsiteY25" fmla="*/ 25908 h 104489"/>
                            <a:gd name="connsiteX26" fmla="*/ 50578 w 57721"/>
                            <a:gd name="connsiteY26" fmla="*/ 17621 h 104489"/>
                            <a:gd name="connsiteX27" fmla="*/ 55626 w 57721"/>
                            <a:gd name="connsiteY27" fmla="*/ 4858 h 104489"/>
                            <a:gd name="connsiteX28" fmla="*/ 57721 w 57721"/>
                            <a:gd name="connsiteY28" fmla="*/ 0 h 1044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57721" h="104489">
                              <a:moveTo>
                                <a:pt x="57721" y="0"/>
                              </a:moveTo>
                              <a:cubicBezTo>
                                <a:pt x="57721" y="0"/>
                                <a:pt x="57245" y="1810"/>
                                <a:pt x="56293" y="4953"/>
                              </a:cubicBezTo>
                              <a:cubicBezTo>
                                <a:pt x="55340" y="8096"/>
                                <a:pt x="54102" y="12668"/>
                                <a:pt x="52197" y="18098"/>
                              </a:cubicBezTo>
                              <a:cubicBezTo>
                                <a:pt x="51244" y="20765"/>
                                <a:pt x="50102" y="23717"/>
                                <a:pt x="48768" y="26670"/>
                              </a:cubicBezTo>
                              <a:cubicBezTo>
                                <a:pt x="47339" y="29623"/>
                                <a:pt x="45815" y="32766"/>
                                <a:pt x="43815" y="35814"/>
                              </a:cubicBezTo>
                              <a:cubicBezTo>
                                <a:pt x="42863" y="37338"/>
                                <a:pt x="41815" y="38862"/>
                                <a:pt x="40577" y="40291"/>
                              </a:cubicBezTo>
                              <a:cubicBezTo>
                                <a:pt x="39433" y="41719"/>
                                <a:pt x="38291" y="43339"/>
                                <a:pt x="36957" y="44672"/>
                              </a:cubicBezTo>
                              <a:cubicBezTo>
                                <a:pt x="34385" y="47434"/>
                                <a:pt x="31814" y="50197"/>
                                <a:pt x="29242" y="52959"/>
                              </a:cubicBezTo>
                              <a:cubicBezTo>
                                <a:pt x="24003" y="58388"/>
                                <a:pt x="18955" y="63913"/>
                                <a:pt x="15050" y="69723"/>
                              </a:cubicBezTo>
                              <a:cubicBezTo>
                                <a:pt x="13144" y="72676"/>
                                <a:pt x="11430" y="75438"/>
                                <a:pt x="9906" y="78391"/>
                              </a:cubicBezTo>
                              <a:cubicBezTo>
                                <a:pt x="8287" y="81248"/>
                                <a:pt x="7048" y="84011"/>
                                <a:pt x="5906" y="86582"/>
                              </a:cubicBezTo>
                              <a:cubicBezTo>
                                <a:pt x="4667" y="89154"/>
                                <a:pt x="3810" y="91535"/>
                                <a:pt x="3048" y="93726"/>
                              </a:cubicBezTo>
                              <a:cubicBezTo>
                                <a:pt x="2667" y="94774"/>
                                <a:pt x="2286" y="95821"/>
                                <a:pt x="1905" y="96774"/>
                              </a:cubicBezTo>
                              <a:cubicBezTo>
                                <a:pt x="1715" y="97726"/>
                                <a:pt x="1429" y="98584"/>
                                <a:pt x="1238" y="99441"/>
                              </a:cubicBezTo>
                              <a:cubicBezTo>
                                <a:pt x="381" y="102679"/>
                                <a:pt x="0" y="104489"/>
                                <a:pt x="0" y="104489"/>
                              </a:cubicBezTo>
                              <a:cubicBezTo>
                                <a:pt x="0" y="104489"/>
                                <a:pt x="286" y="102584"/>
                                <a:pt x="762" y="99346"/>
                              </a:cubicBezTo>
                              <a:cubicBezTo>
                                <a:pt x="857" y="98488"/>
                                <a:pt x="1048" y="97631"/>
                                <a:pt x="1143" y="96583"/>
                              </a:cubicBezTo>
                              <a:cubicBezTo>
                                <a:pt x="1429" y="95631"/>
                                <a:pt x="1715" y="94583"/>
                                <a:pt x="2000" y="93440"/>
                              </a:cubicBezTo>
                              <a:cubicBezTo>
                                <a:pt x="2667" y="91250"/>
                                <a:pt x="3239" y="88678"/>
                                <a:pt x="4477" y="86011"/>
                              </a:cubicBezTo>
                              <a:cubicBezTo>
                                <a:pt x="5525" y="83344"/>
                                <a:pt x="6668" y="80391"/>
                                <a:pt x="8096" y="77533"/>
                              </a:cubicBezTo>
                              <a:cubicBezTo>
                                <a:pt x="9430" y="74581"/>
                                <a:pt x="11049" y="71438"/>
                                <a:pt x="13049" y="68390"/>
                              </a:cubicBezTo>
                              <a:cubicBezTo>
                                <a:pt x="17050" y="62294"/>
                                <a:pt x="22098" y="56578"/>
                                <a:pt x="27242" y="51054"/>
                              </a:cubicBezTo>
                              <a:cubicBezTo>
                                <a:pt x="29813" y="48292"/>
                                <a:pt x="32480" y="45625"/>
                                <a:pt x="35052" y="42958"/>
                              </a:cubicBezTo>
                              <a:cubicBezTo>
                                <a:pt x="36385" y="41624"/>
                                <a:pt x="37433" y="40196"/>
                                <a:pt x="38576" y="38862"/>
                              </a:cubicBezTo>
                              <a:cubicBezTo>
                                <a:pt x="39719" y="37528"/>
                                <a:pt x="40767" y="36100"/>
                                <a:pt x="41719" y="34576"/>
                              </a:cubicBezTo>
                              <a:cubicBezTo>
                                <a:pt x="43720" y="31718"/>
                                <a:pt x="45339" y="28765"/>
                                <a:pt x="46863" y="25908"/>
                              </a:cubicBezTo>
                              <a:cubicBezTo>
                                <a:pt x="48292" y="23050"/>
                                <a:pt x="49530" y="20288"/>
                                <a:pt x="50578" y="17621"/>
                              </a:cubicBezTo>
                              <a:cubicBezTo>
                                <a:pt x="52673" y="12382"/>
                                <a:pt x="54388" y="7906"/>
                                <a:pt x="55626" y="4858"/>
                              </a:cubicBezTo>
                              <a:cubicBezTo>
                                <a:pt x="57055" y="1715"/>
                                <a:pt x="57721" y="0"/>
                                <a:pt x="5772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4" name="Freeform: Shape 97">
                          <a:extLst>
                            <a:ext uri="{FF2B5EF4-FFF2-40B4-BE49-F238E27FC236}">
                              <a16:creationId xmlns:a16="http://schemas.microsoft.com/office/drawing/2014/main" xmlns="" id="{7DD44E6C-9A86-4486-A43D-BA00F0FE0F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6220" y="3627786"/>
                          <a:ext cx="44577" cy="34004"/>
                        </a:xfrm>
                        <a:custGeom>
                          <a:avLst/>
                          <a:gdLst>
                            <a:gd name="connsiteX0" fmla="*/ 44577 w 44577"/>
                            <a:gd name="connsiteY0" fmla="*/ 0 h 34004"/>
                            <a:gd name="connsiteX1" fmla="*/ 43815 w 44577"/>
                            <a:gd name="connsiteY1" fmla="*/ 2381 h 34004"/>
                            <a:gd name="connsiteX2" fmla="*/ 42863 w 44577"/>
                            <a:gd name="connsiteY2" fmla="*/ 5144 h 34004"/>
                            <a:gd name="connsiteX3" fmla="*/ 41338 w 44577"/>
                            <a:gd name="connsiteY3" fmla="*/ 8572 h 34004"/>
                            <a:gd name="connsiteX4" fmla="*/ 39052 w 44577"/>
                            <a:gd name="connsiteY4" fmla="*/ 12478 h 34004"/>
                            <a:gd name="connsiteX5" fmla="*/ 35909 w 44577"/>
                            <a:gd name="connsiteY5" fmla="*/ 16478 h 34004"/>
                            <a:gd name="connsiteX6" fmla="*/ 27337 w 44577"/>
                            <a:gd name="connsiteY6" fmla="*/ 23431 h 34004"/>
                            <a:gd name="connsiteX7" fmla="*/ 22384 w 44577"/>
                            <a:gd name="connsiteY7" fmla="*/ 26098 h 34004"/>
                            <a:gd name="connsiteX8" fmla="*/ 17240 w 44577"/>
                            <a:gd name="connsiteY8" fmla="*/ 27908 h 34004"/>
                            <a:gd name="connsiteX9" fmla="*/ 8192 w 44577"/>
                            <a:gd name="connsiteY9" fmla="*/ 30290 h 34004"/>
                            <a:gd name="connsiteX10" fmla="*/ 4667 w 44577"/>
                            <a:gd name="connsiteY10" fmla="*/ 31432 h 34004"/>
                            <a:gd name="connsiteX11" fmla="*/ 2096 w 44577"/>
                            <a:gd name="connsiteY11" fmla="*/ 32575 h 34004"/>
                            <a:gd name="connsiteX12" fmla="*/ 0 w 44577"/>
                            <a:gd name="connsiteY12" fmla="*/ 34004 h 34004"/>
                            <a:gd name="connsiteX13" fmla="*/ 1810 w 44577"/>
                            <a:gd name="connsiteY13" fmla="*/ 32194 h 34004"/>
                            <a:gd name="connsiteX14" fmla="*/ 4286 w 44577"/>
                            <a:gd name="connsiteY14" fmla="*/ 30575 h 34004"/>
                            <a:gd name="connsiteX15" fmla="*/ 7715 w 44577"/>
                            <a:gd name="connsiteY15" fmla="*/ 28956 h 34004"/>
                            <a:gd name="connsiteX16" fmla="*/ 16573 w 44577"/>
                            <a:gd name="connsiteY16" fmla="*/ 25717 h 34004"/>
                            <a:gd name="connsiteX17" fmla="*/ 21336 w 44577"/>
                            <a:gd name="connsiteY17" fmla="*/ 23813 h 34004"/>
                            <a:gd name="connsiteX18" fmla="*/ 26003 w 44577"/>
                            <a:gd name="connsiteY18" fmla="*/ 21241 h 34004"/>
                            <a:gd name="connsiteX19" fmla="*/ 30385 w 44577"/>
                            <a:gd name="connsiteY19" fmla="*/ 18288 h 34004"/>
                            <a:gd name="connsiteX20" fmla="*/ 34290 w 44577"/>
                            <a:gd name="connsiteY20" fmla="*/ 14954 h 34004"/>
                            <a:gd name="connsiteX21" fmla="*/ 37529 w 44577"/>
                            <a:gd name="connsiteY21" fmla="*/ 11430 h 34004"/>
                            <a:gd name="connsiteX22" fmla="*/ 40100 w 44577"/>
                            <a:gd name="connsiteY22" fmla="*/ 8001 h 34004"/>
                            <a:gd name="connsiteX23" fmla="*/ 43529 w 44577"/>
                            <a:gd name="connsiteY23" fmla="*/ 2381 h 34004"/>
                            <a:gd name="connsiteX24" fmla="*/ 44577 w 44577"/>
                            <a:gd name="connsiteY24" fmla="*/ 0 h 34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44577" h="34004">
                              <a:moveTo>
                                <a:pt x="44577" y="0"/>
                              </a:moveTo>
                              <a:cubicBezTo>
                                <a:pt x="44577" y="0"/>
                                <a:pt x="44291" y="857"/>
                                <a:pt x="43815" y="2381"/>
                              </a:cubicBezTo>
                              <a:cubicBezTo>
                                <a:pt x="43529" y="3143"/>
                                <a:pt x="43339" y="4096"/>
                                <a:pt x="42863" y="5144"/>
                              </a:cubicBezTo>
                              <a:cubicBezTo>
                                <a:pt x="42386" y="6191"/>
                                <a:pt x="42005" y="7429"/>
                                <a:pt x="41338" y="8572"/>
                              </a:cubicBezTo>
                              <a:cubicBezTo>
                                <a:pt x="40577" y="9715"/>
                                <a:pt x="40005" y="11144"/>
                                <a:pt x="39052" y="12478"/>
                              </a:cubicBezTo>
                              <a:cubicBezTo>
                                <a:pt x="38100" y="13811"/>
                                <a:pt x="37148" y="15240"/>
                                <a:pt x="35909" y="16478"/>
                              </a:cubicBezTo>
                              <a:cubicBezTo>
                                <a:pt x="33528" y="19145"/>
                                <a:pt x="30480" y="21431"/>
                                <a:pt x="27337" y="23431"/>
                              </a:cubicBezTo>
                              <a:cubicBezTo>
                                <a:pt x="25717" y="24289"/>
                                <a:pt x="24098" y="25336"/>
                                <a:pt x="22384" y="26098"/>
                              </a:cubicBezTo>
                              <a:cubicBezTo>
                                <a:pt x="20765" y="26860"/>
                                <a:pt x="18859" y="27432"/>
                                <a:pt x="17240" y="27908"/>
                              </a:cubicBezTo>
                              <a:cubicBezTo>
                                <a:pt x="13906" y="28861"/>
                                <a:pt x="10763" y="29527"/>
                                <a:pt x="8192" y="30290"/>
                              </a:cubicBezTo>
                              <a:cubicBezTo>
                                <a:pt x="6858" y="30670"/>
                                <a:pt x="5715" y="31051"/>
                                <a:pt x="4667" y="31432"/>
                              </a:cubicBezTo>
                              <a:cubicBezTo>
                                <a:pt x="3715" y="31909"/>
                                <a:pt x="2762" y="32290"/>
                                <a:pt x="2096" y="32575"/>
                              </a:cubicBezTo>
                              <a:cubicBezTo>
                                <a:pt x="762" y="33433"/>
                                <a:pt x="0" y="34004"/>
                                <a:pt x="0" y="34004"/>
                              </a:cubicBezTo>
                              <a:cubicBezTo>
                                <a:pt x="0" y="34004"/>
                                <a:pt x="571" y="33338"/>
                                <a:pt x="1810" y="32194"/>
                              </a:cubicBezTo>
                              <a:cubicBezTo>
                                <a:pt x="2477" y="31718"/>
                                <a:pt x="3334" y="31242"/>
                                <a:pt x="4286" y="30575"/>
                              </a:cubicBezTo>
                              <a:cubicBezTo>
                                <a:pt x="5334" y="30004"/>
                                <a:pt x="6477" y="29432"/>
                                <a:pt x="7715" y="28956"/>
                              </a:cubicBezTo>
                              <a:cubicBezTo>
                                <a:pt x="10287" y="27908"/>
                                <a:pt x="13335" y="26860"/>
                                <a:pt x="16573" y="25717"/>
                              </a:cubicBezTo>
                              <a:cubicBezTo>
                                <a:pt x="18193" y="25146"/>
                                <a:pt x="19621" y="24574"/>
                                <a:pt x="21336" y="23813"/>
                              </a:cubicBezTo>
                              <a:cubicBezTo>
                                <a:pt x="23050" y="23050"/>
                                <a:pt x="24384" y="22193"/>
                                <a:pt x="26003" y="21241"/>
                              </a:cubicBezTo>
                              <a:cubicBezTo>
                                <a:pt x="27527" y="20383"/>
                                <a:pt x="28956" y="19336"/>
                                <a:pt x="30385" y="18288"/>
                              </a:cubicBezTo>
                              <a:cubicBezTo>
                                <a:pt x="31718" y="17145"/>
                                <a:pt x="33147" y="16192"/>
                                <a:pt x="34290" y="14954"/>
                              </a:cubicBezTo>
                              <a:cubicBezTo>
                                <a:pt x="35528" y="13811"/>
                                <a:pt x="36576" y="12668"/>
                                <a:pt x="37529" y="11430"/>
                              </a:cubicBezTo>
                              <a:cubicBezTo>
                                <a:pt x="38576" y="10287"/>
                                <a:pt x="39338" y="9049"/>
                                <a:pt x="40100" y="8001"/>
                              </a:cubicBezTo>
                              <a:cubicBezTo>
                                <a:pt x="41529" y="5715"/>
                                <a:pt x="42767" y="3810"/>
                                <a:pt x="43529" y="2381"/>
                              </a:cubicBezTo>
                              <a:cubicBezTo>
                                <a:pt x="44101" y="762"/>
                                <a:pt x="44577" y="0"/>
                                <a:pt x="4457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5" name="Freeform: Shape 98">
                          <a:extLst>
                            <a:ext uri="{FF2B5EF4-FFF2-40B4-BE49-F238E27FC236}">
                              <a16:creationId xmlns:a16="http://schemas.microsoft.com/office/drawing/2014/main" xmlns="" id="{C6A1FCAD-F1E3-462A-971F-6327E9ADC8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0482" y="3592067"/>
                          <a:ext cx="4978" cy="41814"/>
                        </a:xfrm>
                        <a:custGeom>
                          <a:avLst/>
                          <a:gdLst>
                            <a:gd name="connsiteX0" fmla="*/ 3550 w 4978"/>
                            <a:gd name="connsiteY0" fmla="*/ 41815 h 41814"/>
                            <a:gd name="connsiteX1" fmla="*/ 2597 w 4978"/>
                            <a:gd name="connsiteY1" fmla="*/ 40195 h 41814"/>
                            <a:gd name="connsiteX2" fmla="*/ 1740 w 4978"/>
                            <a:gd name="connsiteY2" fmla="*/ 38195 h 41814"/>
                            <a:gd name="connsiteX3" fmla="*/ 883 w 4978"/>
                            <a:gd name="connsiteY3" fmla="*/ 35528 h 41814"/>
                            <a:gd name="connsiteX4" fmla="*/ 25 w 4978"/>
                            <a:gd name="connsiteY4" fmla="*/ 28670 h 41814"/>
                            <a:gd name="connsiteX5" fmla="*/ 311 w 4978"/>
                            <a:gd name="connsiteY5" fmla="*/ 20765 h 41814"/>
                            <a:gd name="connsiteX6" fmla="*/ 3073 w 4978"/>
                            <a:gd name="connsiteY6" fmla="*/ 6382 h 41814"/>
                            <a:gd name="connsiteX7" fmla="*/ 4978 w 4978"/>
                            <a:gd name="connsiteY7" fmla="*/ 0 h 41814"/>
                            <a:gd name="connsiteX8" fmla="*/ 4693 w 4978"/>
                            <a:gd name="connsiteY8" fmla="*/ 6667 h 41814"/>
                            <a:gd name="connsiteX9" fmla="*/ 3073 w 4978"/>
                            <a:gd name="connsiteY9" fmla="*/ 21050 h 41814"/>
                            <a:gd name="connsiteX10" fmla="*/ 2502 w 4978"/>
                            <a:gd name="connsiteY10" fmla="*/ 28670 h 41814"/>
                            <a:gd name="connsiteX11" fmla="*/ 2502 w 4978"/>
                            <a:gd name="connsiteY11" fmla="*/ 35242 h 41814"/>
                            <a:gd name="connsiteX12" fmla="*/ 2788 w 4978"/>
                            <a:gd name="connsiteY12" fmla="*/ 37909 h 41814"/>
                            <a:gd name="connsiteX13" fmla="*/ 3169 w 4978"/>
                            <a:gd name="connsiteY13" fmla="*/ 39910 h 41814"/>
                            <a:gd name="connsiteX14" fmla="*/ 3550 w 4978"/>
                            <a:gd name="connsiteY14" fmla="*/ 41815 h 418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4978" h="41814">
                              <a:moveTo>
                                <a:pt x="3550" y="41815"/>
                              </a:moveTo>
                              <a:cubicBezTo>
                                <a:pt x="3550" y="41815"/>
                                <a:pt x="3169" y="41243"/>
                                <a:pt x="2597" y="40195"/>
                              </a:cubicBezTo>
                              <a:cubicBezTo>
                                <a:pt x="2311" y="39719"/>
                                <a:pt x="2121" y="39052"/>
                                <a:pt x="1740" y="38195"/>
                              </a:cubicBezTo>
                              <a:cubicBezTo>
                                <a:pt x="1359" y="37433"/>
                                <a:pt x="1168" y="36481"/>
                                <a:pt x="883" y="35528"/>
                              </a:cubicBezTo>
                              <a:cubicBezTo>
                                <a:pt x="406" y="33528"/>
                                <a:pt x="121" y="31147"/>
                                <a:pt x="25" y="28670"/>
                              </a:cubicBezTo>
                              <a:cubicBezTo>
                                <a:pt x="-70" y="26098"/>
                                <a:pt x="121" y="23431"/>
                                <a:pt x="311" y="20765"/>
                              </a:cubicBezTo>
                              <a:cubicBezTo>
                                <a:pt x="883" y="15430"/>
                                <a:pt x="2026" y="10287"/>
                                <a:pt x="3073" y="6382"/>
                              </a:cubicBezTo>
                              <a:cubicBezTo>
                                <a:pt x="4121" y="2572"/>
                                <a:pt x="4978" y="0"/>
                                <a:pt x="4978" y="0"/>
                              </a:cubicBezTo>
                              <a:cubicBezTo>
                                <a:pt x="4978" y="0"/>
                                <a:pt x="4978" y="2667"/>
                                <a:pt x="4693" y="6667"/>
                              </a:cubicBezTo>
                              <a:cubicBezTo>
                                <a:pt x="4312" y="10668"/>
                                <a:pt x="3645" y="15811"/>
                                <a:pt x="3073" y="21050"/>
                              </a:cubicBezTo>
                              <a:cubicBezTo>
                                <a:pt x="2788" y="23622"/>
                                <a:pt x="2597" y="26194"/>
                                <a:pt x="2502" y="28670"/>
                              </a:cubicBezTo>
                              <a:cubicBezTo>
                                <a:pt x="2407" y="31147"/>
                                <a:pt x="2407" y="33338"/>
                                <a:pt x="2502" y="35242"/>
                              </a:cubicBezTo>
                              <a:cubicBezTo>
                                <a:pt x="2597" y="36195"/>
                                <a:pt x="2597" y="37147"/>
                                <a:pt x="2788" y="37909"/>
                              </a:cubicBezTo>
                              <a:cubicBezTo>
                                <a:pt x="2883" y="38671"/>
                                <a:pt x="2978" y="39338"/>
                                <a:pt x="3169" y="39910"/>
                              </a:cubicBezTo>
                              <a:cubicBezTo>
                                <a:pt x="3359" y="41148"/>
                                <a:pt x="3550" y="41815"/>
                                <a:pt x="3550" y="418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6" name="Freeform: Shape 99">
                          <a:extLst>
                            <a:ext uri="{FF2B5EF4-FFF2-40B4-BE49-F238E27FC236}">
                              <a16:creationId xmlns:a16="http://schemas.microsoft.com/office/drawing/2014/main" xmlns="" id="{EB4C3885-E6B8-4ECC-85F0-E562547FFB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8125" y="3570922"/>
                          <a:ext cx="20574" cy="21240"/>
                        </a:xfrm>
                        <a:custGeom>
                          <a:avLst/>
                          <a:gdLst>
                            <a:gd name="connsiteX0" fmla="*/ 20574 w 20574"/>
                            <a:gd name="connsiteY0" fmla="*/ 0 h 21240"/>
                            <a:gd name="connsiteX1" fmla="*/ 20479 w 20574"/>
                            <a:gd name="connsiteY1" fmla="*/ 1333 h 21240"/>
                            <a:gd name="connsiteX2" fmla="*/ 20002 w 20574"/>
                            <a:gd name="connsiteY2" fmla="*/ 4858 h 21240"/>
                            <a:gd name="connsiteX3" fmla="*/ 19241 w 20574"/>
                            <a:gd name="connsiteY3" fmla="*/ 7239 h 21240"/>
                            <a:gd name="connsiteX4" fmla="*/ 18098 w 20574"/>
                            <a:gd name="connsiteY4" fmla="*/ 9715 h 21240"/>
                            <a:gd name="connsiteX5" fmla="*/ 16574 w 20574"/>
                            <a:gd name="connsiteY5" fmla="*/ 12287 h 21240"/>
                            <a:gd name="connsiteX6" fmla="*/ 14478 w 20574"/>
                            <a:gd name="connsiteY6" fmla="*/ 14669 h 21240"/>
                            <a:gd name="connsiteX7" fmla="*/ 12002 w 20574"/>
                            <a:gd name="connsiteY7" fmla="*/ 16478 h 21240"/>
                            <a:gd name="connsiteX8" fmla="*/ 9144 w 20574"/>
                            <a:gd name="connsiteY8" fmla="*/ 17717 h 21240"/>
                            <a:gd name="connsiteX9" fmla="*/ 4286 w 20574"/>
                            <a:gd name="connsiteY9" fmla="*/ 19145 h 21240"/>
                            <a:gd name="connsiteX10" fmla="*/ 1143 w 20574"/>
                            <a:gd name="connsiteY10" fmla="*/ 20479 h 21240"/>
                            <a:gd name="connsiteX11" fmla="*/ 0 w 20574"/>
                            <a:gd name="connsiteY11" fmla="*/ 21241 h 21240"/>
                            <a:gd name="connsiteX12" fmla="*/ 762 w 20574"/>
                            <a:gd name="connsiteY12" fmla="*/ 20098 h 21240"/>
                            <a:gd name="connsiteX13" fmla="*/ 3620 w 20574"/>
                            <a:gd name="connsiteY13" fmla="*/ 17717 h 21240"/>
                            <a:gd name="connsiteX14" fmla="*/ 8192 w 20574"/>
                            <a:gd name="connsiteY14" fmla="*/ 15526 h 21240"/>
                            <a:gd name="connsiteX15" fmla="*/ 10477 w 20574"/>
                            <a:gd name="connsiteY15" fmla="*/ 14288 h 21240"/>
                            <a:gd name="connsiteX16" fmla="*/ 12668 w 20574"/>
                            <a:gd name="connsiteY16" fmla="*/ 12668 h 21240"/>
                            <a:gd name="connsiteX17" fmla="*/ 14478 w 20574"/>
                            <a:gd name="connsiteY17" fmla="*/ 10668 h 21240"/>
                            <a:gd name="connsiteX18" fmla="*/ 16097 w 20574"/>
                            <a:gd name="connsiteY18" fmla="*/ 8477 h 21240"/>
                            <a:gd name="connsiteX19" fmla="*/ 17526 w 20574"/>
                            <a:gd name="connsiteY19" fmla="*/ 6382 h 21240"/>
                            <a:gd name="connsiteX20" fmla="*/ 18669 w 20574"/>
                            <a:gd name="connsiteY20" fmla="*/ 4381 h 21240"/>
                            <a:gd name="connsiteX21" fmla="*/ 20193 w 20574"/>
                            <a:gd name="connsiteY21" fmla="*/ 1143 h 21240"/>
                            <a:gd name="connsiteX22" fmla="*/ 20574 w 20574"/>
                            <a:gd name="connsiteY22" fmla="*/ 0 h 2124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20574" h="21240">
                              <a:moveTo>
                                <a:pt x="20574" y="0"/>
                              </a:moveTo>
                              <a:cubicBezTo>
                                <a:pt x="20574" y="0"/>
                                <a:pt x="20574" y="476"/>
                                <a:pt x="20479" y="1333"/>
                              </a:cubicBezTo>
                              <a:cubicBezTo>
                                <a:pt x="20288" y="2191"/>
                                <a:pt x="20479" y="3429"/>
                                <a:pt x="20002" y="4858"/>
                              </a:cubicBezTo>
                              <a:cubicBezTo>
                                <a:pt x="19812" y="5620"/>
                                <a:pt x="19526" y="6382"/>
                                <a:pt x="19241" y="7239"/>
                              </a:cubicBezTo>
                              <a:cubicBezTo>
                                <a:pt x="18955" y="8096"/>
                                <a:pt x="18479" y="8858"/>
                                <a:pt x="18098" y="9715"/>
                              </a:cubicBezTo>
                              <a:cubicBezTo>
                                <a:pt x="17621" y="10573"/>
                                <a:pt x="17240" y="11525"/>
                                <a:pt x="16574" y="12287"/>
                              </a:cubicBezTo>
                              <a:cubicBezTo>
                                <a:pt x="15907" y="13049"/>
                                <a:pt x="15240" y="13906"/>
                                <a:pt x="14478" y="14669"/>
                              </a:cubicBezTo>
                              <a:cubicBezTo>
                                <a:pt x="13525" y="15430"/>
                                <a:pt x="12954" y="15907"/>
                                <a:pt x="12002" y="16478"/>
                              </a:cubicBezTo>
                              <a:cubicBezTo>
                                <a:pt x="11049" y="17050"/>
                                <a:pt x="10097" y="17431"/>
                                <a:pt x="9144" y="17717"/>
                              </a:cubicBezTo>
                              <a:cubicBezTo>
                                <a:pt x="7334" y="18383"/>
                                <a:pt x="5715" y="18764"/>
                                <a:pt x="4286" y="19145"/>
                              </a:cubicBezTo>
                              <a:cubicBezTo>
                                <a:pt x="2953" y="19526"/>
                                <a:pt x="1810" y="20002"/>
                                <a:pt x="1143" y="20479"/>
                              </a:cubicBezTo>
                              <a:cubicBezTo>
                                <a:pt x="476" y="20955"/>
                                <a:pt x="0" y="21241"/>
                                <a:pt x="0" y="21241"/>
                              </a:cubicBezTo>
                              <a:cubicBezTo>
                                <a:pt x="0" y="21241"/>
                                <a:pt x="286" y="20860"/>
                                <a:pt x="762" y="20098"/>
                              </a:cubicBezTo>
                              <a:cubicBezTo>
                                <a:pt x="1333" y="19431"/>
                                <a:pt x="2286" y="18478"/>
                                <a:pt x="3620" y="17717"/>
                              </a:cubicBezTo>
                              <a:cubicBezTo>
                                <a:pt x="4953" y="16954"/>
                                <a:pt x="6572" y="16288"/>
                                <a:pt x="8192" y="15526"/>
                              </a:cubicBezTo>
                              <a:cubicBezTo>
                                <a:pt x="9049" y="15145"/>
                                <a:pt x="9716" y="14669"/>
                                <a:pt x="10477" y="14288"/>
                              </a:cubicBezTo>
                              <a:cubicBezTo>
                                <a:pt x="11144" y="13906"/>
                                <a:pt x="12097" y="13049"/>
                                <a:pt x="12668" y="12668"/>
                              </a:cubicBezTo>
                              <a:cubicBezTo>
                                <a:pt x="13240" y="12002"/>
                                <a:pt x="13906" y="11335"/>
                                <a:pt x="14478" y="10668"/>
                              </a:cubicBezTo>
                              <a:cubicBezTo>
                                <a:pt x="15145" y="10001"/>
                                <a:pt x="15526" y="9239"/>
                                <a:pt x="16097" y="8477"/>
                              </a:cubicBezTo>
                              <a:cubicBezTo>
                                <a:pt x="16574" y="7715"/>
                                <a:pt x="17145" y="7144"/>
                                <a:pt x="17526" y="6382"/>
                              </a:cubicBezTo>
                              <a:cubicBezTo>
                                <a:pt x="17907" y="5715"/>
                                <a:pt x="18288" y="5048"/>
                                <a:pt x="18669" y="4381"/>
                              </a:cubicBezTo>
                              <a:cubicBezTo>
                                <a:pt x="19431" y="3238"/>
                                <a:pt x="19812" y="1905"/>
                                <a:pt x="20193" y="1143"/>
                              </a:cubicBezTo>
                              <a:cubicBezTo>
                                <a:pt x="20383" y="476"/>
                                <a:pt x="20574" y="0"/>
                                <a:pt x="205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7" name="Freeform: Shape 100">
                          <a:extLst>
                            <a:ext uri="{FF2B5EF4-FFF2-40B4-BE49-F238E27FC236}">
                              <a16:creationId xmlns:a16="http://schemas.microsoft.com/office/drawing/2014/main" xmlns="" id="{3BD8008D-81C4-46C9-9B6E-A275C16C96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3697" y="3530059"/>
                          <a:ext cx="9376" cy="30479"/>
                        </a:xfrm>
                        <a:custGeom>
                          <a:avLst/>
                          <a:gdLst>
                            <a:gd name="connsiteX0" fmla="*/ 42 w 9376"/>
                            <a:gd name="connsiteY0" fmla="*/ 0 h 30479"/>
                            <a:gd name="connsiteX1" fmla="*/ 1566 w 9376"/>
                            <a:gd name="connsiteY1" fmla="*/ 4763 h 30479"/>
                            <a:gd name="connsiteX2" fmla="*/ 2138 w 9376"/>
                            <a:gd name="connsiteY2" fmla="*/ 7144 h 30479"/>
                            <a:gd name="connsiteX3" fmla="*/ 2995 w 9376"/>
                            <a:gd name="connsiteY3" fmla="*/ 9715 h 30479"/>
                            <a:gd name="connsiteX4" fmla="*/ 4805 w 9376"/>
                            <a:gd name="connsiteY4" fmla="*/ 15145 h 30479"/>
                            <a:gd name="connsiteX5" fmla="*/ 8234 w 9376"/>
                            <a:gd name="connsiteY5" fmla="*/ 25527 h 30479"/>
                            <a:gd name="connsiteX6" fmla="*/ 9377 w 9376"/>
                            <a:gd name="connsiteY6" fmla="*/ 30480 h 30479"/>
                            <a:gd name="connsiteX7" fmla="*/ 6710 w 9376"/>
                            <a:gd name="connsiteY7" fmla="*/ 26194 h 30479"/>
                            <a:gd name="connsiteX8" fmla="*/ 2138 w 9376"/>
                            <a:gd name="connsiteY8" fmla="*/ 16192 h 30479"/>
                            <a:gd name="connsiteX9" fmla="*/ 614 w 9376"/>
                            <a:gd name="connsiteY9" fmla="*/ 10382 h 30479"/>
                            <a:gd name="connsiteX10" fmla="*/ 42 w 9376"/>
                            <a:gd name="connsiteY10" fmla="*/ 5239 h 30479"/>
                            <a:gd name="connsiteX11" fmla="*/ 42 w 9376"/>
                            <a:gd name="connsiteY11" fmla="*/ 0 h 304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376" h="30479">
                              <a:moveTo>
                                <a:pt x="42" y="0"/>
                              </a:moveTo>
                              <a:cubicBezTo>
                                <a:pt x="42" y="0"/>
                                <a:pt x="804" y="1905"/>
                                <a:pt x="1566" y="4763"/>
                              </a:cubicBezTo>
                              <a:cubicBezTo>
                                <a:pt x="1757" y="5429"/>
                                <a:pt x="1947" y="6286"/>
                                <a:pt x="2138" y="7144"/>
                              </a:cubicBezTo>
                              <a:cubicBezTo>
                                <a:pt x="2328" y="8001"/>
                                <a:pt x="2614" y="8858"/>
                                <a:pt x="2995" y="9715"/>
                              </a:cubicBezTo>
                              <a:cubicBezTo>
                                <a:pt x="3662" y="11430"/>
                                <a:pt x="4233" y="13240"/>
                                <a:pt x="4805" y="15145"/>
                              </a:cubicBezTo>
                              <a:cubicBezTo>
                                <a:pt x="6234" y="18859"/>
                                <a:pt x="7472" y="22574"/>
                                <a:pt x="8234" y="25527"/>
                              </a:cubicBezTo>
                              <a:cubicBezTo>
                                <a:pt x="8996" y="28384"/>
                                <a:pt x="9377" y="30480"/>
                                <a:pt x="9377" y="30480"/>
                              </a:cubicBezTo>
                              <a:cubicBezTo>
                                <a:pt x="9377" y="30480"/>
                                <a:pt x="8234" y="28765"/>
                                <a:pt x="6710" y="26194"/>
                              </a:cubicBezTo>
                              <a:cubicBezTo>
                                <a:pt x="5281" y="23622"/>
                                <a:pt x="3567" y="19907"/>
                                <a:pt x="2138" y="16192"/>
                              </a:cubicBezTo>
                              <a:cubicBezTo>
                                <a:pt x="1566" y="14192"/>
                                <a:pt x="995" y="12287"/>
                                <a:pt x="614" y="10382"/>
                              </a:cubicBezTo>
                              <a:cubicBezTo>
                                <a:pt x="42" y="8573"/>
                                <a:pt x="138" y="6763"/>
                                <a:pt x="42" y="5239"/>
                              </a:cubicBezTo>
                              <a:cubicBezTo>
                                <a:pt x="-53" y="2096"/>
                                <a:pt x="42" y="0"/>
                                <a:pt x="4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8" name="Freeform: Shape 101">
                          <a:extLst>
                            <a:ext uri="{FF2B5EF4-FFF2-40B4-BE49-F238E27FC236}">
                              <a16:creationId xmlns:a16="http://schemas.microsoft.com/office/drawing/2014/main" xmlns="" id="{5565001C-0727-40F8-95D2-943FE7D627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8878" y="3568350"/>
                          <a:ext cx="32004" cy="30099"/>
                        </a:xfrm>
                        <a:custGeom>
                          <a:avLst/>
                          <a:gdLst>
                            <a:gd name="connsiteX0" fmla="*/ 0 w 32004"/>
                            <a:gd name="connsiteY0" fmla="*/ 0 h 30099"/>
                            <a:gd name="connsiteX1" fmla="*/ 4000 w 32004"/>
                            <a:gd name="connsiteY1" fmla="*/ 6287 h 30099"/>
                            <a:gd name="connsiteX2" fmla="*/ 7715 w 32004"/>
                            <a:gd name="connsiteY2" fmla="*/ 12859 h 30099"/>
                            <a:gd name="connsiteX3" fmla="*/ 9906 w 32004"/>
                            <a:gd name="connsiteY3" fmla="*/ 16478 h 30099"/>
                            <a:gd name="connsiteX4" fmla="*/ 12287 w 32004"/>
                            <a:gd name="connsiteY4" fmla="*/ 20003 h 30099"/>
                            <a:gd name="connsiteX5" fmla="*/ 15050 w 32004"/>
                            <a:gd name="connsiteY5" fmla="*/ 23146 h 30099"/>
                            <a:gd name="connsiteX6" fmla="*/ 16478 w 32004"/>
                            <a:gd name="connsiteY6" fmla="*/ 24479 h 30099"/>
                            <a:gd name="connsiteX7" fmla="*/ 18193 w 32004"/>
                            <a:gd name="connsiteY7" fmla="*/ 25527 h 30099"/>
                            <a:gd name="connsiteX8" fmla="*/ 21622 w 32004"/>
                            <a:gd name="connsiteY8" fmla="*/ 26670 h 30099"/>
                            <a:gd name="connsiteX9" fmla="*/ 25051 w 32004"/>
                            <a:gd name="connsiteY9" fmla="*/ 27432 h 30099"/>
                            <a:gd name="connsiteX10" fmla="*/ 30194 w 32004"/>
                            <a:gd name="connsiteY10" fmla="*/ 29051 h 30099"/>
                            <a:gd name="connsiteX11" fmla="*/ 32004 w 32004"/>
                            <a:gd name="connsiteY11" fmla="*/ 30099 h 30099"/>
                            <a:gd name="connsiteX12" fmla="*/ 30004 w 32004"/>
                            <a:gd name="connsiteY12" fmla="*/ 29623 h 30099"/>
                            <a:gd name="connsiteX13" fmla="*/ 24765 w 32004"/>
                            <a:gd name="connsiteY13" fmla="*/ 29051 h 30099"/>
                            <a:gd name="connsiteX14" fmla="*/ 21146 w 32004"/>
                            <a:gd name="connsiteY14" fmla="*/ 28766 h 30099"/>
                            <a:gd name="connsiteX15" fmla="*/ 16954 w 32004"/>
                            <a:gd name="connsiteY15" fmla="*/ 27623 h 30099"/>
                            <a:gd name="connsiteX16" fmla="*/ 15050 w 32004"/>
                            <a:gd name="connsiteY16" fmla="*/ 26575 h 30099"/>
                            <a:gd name="connsiteX17" fmla="*/ 13240 w 32004"/>
                            <a:gd name="connsiteY17" fmla="*/ 25051 h 30099"/>
                            <a:gd name="connsiteX18" fmla="*/ 10096 w 32004"/>
                            <a:gd name="connsiteY18" fmla="*/ 21622 h 30099"/>
                            <a:gd name="connsiteX19" fmla="*/ 7620 w 32004"/>
                            <a:gd name="connsiteY19" fmla="*/ 17812 h 30099"/>
                            <a:gd name="connsiteX20" fmla="*/ 5620 w 32004"/>
                            <a:gd name="connsiteY20" fmla="*/ 14002 h 30099"/>
                            <a:gd name="connsiteX21" fmla="*/ 2572 w 32004"/>
                            <a:gd name="connsiteY21" fmla="*/ 6953 h 30099"/>
                            <a:gd name="connsiteX22" fmla="*/ 667 w 32004"/>
                            <a:gd name="connsiteY22" fmla="*/ 1905 h 30099"/>
                            <a:gd name="connsiteX23" fmla="*/ 0 w 32004"/>
                            <a:gd name="connsiteY23" fmla="*/ 0 h 30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2004" h="30099">
                              <a:moveTo>
                                <a:pt x="0" y="0"/>
                              </a:moveTo>
                              <a:cubicBezTo>
                                <a:pt x="0" y="0"/>
                                <a:pt x="1810" y="2381"/>
                                <a:pt x="4000" y="6287"/>
                              </a:cubicBezTo>
                              <a:cubicBezTo>
                                <a:pt x="5048" y="8192"/>
                                <a:pt x="6382" y="10478"/>
                                <a:pt x="7715" y="12859"/>
                              </a:cubicBezTo>
                              <a:cubicBezTo>
                                <a:pt x="8382" y="14002"/>
                                <a:pt x="9144" y="15240"/>
                                <a:pt x="9906" y="16478"/>
                              </a:cubicBezTo>
                              <a:cubicBezTo>
                                <a:pt x="10668" y="17621"/>
                                <a:pt x="11430" y="18955"/>
                                <a:pt x="12287" y="20003"/>
                              </a:cubicBezTo>
                              <a:cubicBezTo>
                                <a:pt x="13144" y="21050"/>
                                <a:pt x="14002" y="22289"/>
                                <a:pt x="15050" y="23146"/>
                              </a:cubicBezTo>
                              <a:cubicBezTo>
                                <a:pt x="15526" y="23527"/>
                                <a:pt x="16002" y="24194"/>
                                <a:pt x="16478" y="24479"/>
                              </a:cubicBezTo>
                              <a:cubicBezTo>
                                <a:pt x="17050" y="24860"/>
                                <a:pt x="17717" y="25337"/>
                                <a:pt x="18193" y="25527"/>
                              </a:cubicBezTo>
                              <a:cubicBezTo>
                                <a:pt x="19240" y="26003"/>
                                <a:pt x="20383" y="26384"/>
                                <a:pt x="21622" y="26670"/>
                              </a:cubicBezTo>
                              <a:cubicBezTo>
                                <a:pt x="22860" y="26956"/>
                                <a:pt x="24003" y="27242"/>
                                <a:pt x="25051" y="27432"/>
                              </a:cubicBezTo>
                              <a:cubicBezTo>
                                <a:pt x="27242" y="27908"/>
                                <a:pt x="29051" y="28575"/>
                                <a:pt x="30194" y="29051"/>
                              </a:cubicBezTo>
                              <a:cubicBezTo>
                                <a:pt x="31337" y="29718"/>
                                <a:pt x="32004" y="30099"/>
                                <a:pt x="32004" y="30099"/>
                              </a:cubicBezTo>
                              <a:cubicBezTo>
                                <a:pt x="32004" y="30099"/>
                                <a:pt x="31242" y="29908"/>
                                <a:pt x="30004" y="29623"/>
                              </a:cubicBezTo>
                              <a:cubicBezTo>
                                <a:pt x="28765" y="29337"/>
                                <a:pt x="26956" y="29147"/>
                                <a:pt x="24765" y="29051"/>
                              </a:cubicBezTo>
                              <a:cubicBezTo>
                                <a:pt x="23622" y="28956"/>
                                <a:pt x="22479" y="28861"/>
                                <a:pt x="21146" y="28766"/>
                              </a:cubicBezTo>
                              <a:cubicBezTo>
                                <a:pt x="19812" y="28575"/>
                                <a:pt x="18478" y="28289"/>
                                <a:pt x="16954" y="27623"/>
                              </a:cubicBezTo>
                              <a:cubicBezTo>
                                <a:pt x="16192" y="27337"/>
                                <a:pt x="15716" y="26956"/>
                                <a:pt x="15050" y="26575"/>
                              </a:cubicBezTo>
                              <a:cubicBezTo>
                                <a:pt x="14288" y="26099"/>
                                <a:pt x="13811" y="25622"/>
                                <a:pt x="13240" y="25051"/>
                              </a:cubicBezTo>
                              <a:cubicBezTo>
                                <a:pt x="12002" y="24098"/>
                                <a:pt x="11144" y="22765"/>
                                <a:pt x="10096" y="21622"/>
                              </a:cubicBezTo>
                              <a:cubicBezTo>
                                <a:pt x="9144" y="20383"/>
                                <a:pt x="8477" y="19050"/>
                                <a:pt x="7620" y="17812"/>
                              </a:cubicBezTo>
                              <a:cubicBezTo>
                                <a:pt x="6858" y="16574"/>
                                <a:pt x="6286" y="15240"/>
                                <a:pt x="5620" y="14002"/>
                              </a:cubicBezTo>
                              <a:cubicBezTo>
                                <a:pt x="4381" y="11430"/>
                                <a:pt x="3429" y="9049"/>
                                <a:pt x="2572" y="6953"/>
                              </a:cubicBezTo>
                              <a:cubicBezTo>
                                <a:pt x="1810" y="4858"/>
                                <a:pt x="1143" y="3143"/>
                                <a:pt x="667" y="1905"/>
                              </a:cubicBezTo>
                              <a:cubicBezTo>
                                <a:pt x="286" y="66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9" name="Freeform: Shape 102">
                          <a:extLst>
                            <a:ext uri="{FF2B5EF4-FFF2-40B4-BE49-F238E27FC236}">
                              <a16:creationId xmlns:a16="http://schemas.microsoft.com/office/drawing/2014/main" xmlns="" id="{750BD6F8-6799-4A92-B2BC-2BC3CD0E57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6211" y="3643597"/>
                          <a:ext cx="35052" cy="49339"/>
                        </a:xfrm>
                        <a:custGeom>
                          <a:avLst/>
                          <a:gdLst>
                            <a:gd name="connsiteX0" fmla="*/ 0 w 35052"/>
                            <a:gd name="connsiteY0" fmla="*/ 0 h 49339"/>
                            <a:gd name="connsiteX1" fmla="*/ 1048 w 35052"/>
                            <a:gd name="connsiteY1" fmla="*/ 2477 h 49339"/>
                            <a:gd name="connsiteX2" fmla="*/ 2191 w 35052"/>
                            <a:gd name="connsiteY2" fmla="*/ 5334 h 49339"/>
                            <a:gd name="connsiteX3" fmla="*/ 3715 w 35052"/>
                            <a:gd name="connsiteY3" fmla="*/ 8954 h 49339"/>
                            <a:gd name="connsiteX4" fmla="*/ 5810 w 35052"/>
                            <a:gd name="connsiteY4" fmla="*/ 12954 h 49339"/>
                            <a:gd name="connsiteX5" fmla="*/ 8477 w 35052"/>
                            <a:gd name="connsiteY5" fmla="*/ 17240 h 49339"/>
                            <a:gd name="connsiteX6" fmla="*/ 11620 w 35052"/>
                            <a:gd name="connsiteY6" fmla="*/ 21622 h 49339"/>
                            <a:gd name="connsiteX7" fmla="*/ 15240 w 35052"/>
                            <a:gd name="connsiteY7" fmla="*/ 25908 h 49339"/>
                            <a:gd name="connsiteX8" fmla="*/ 22860 w 35052"/>
                            <a:gd name="connsiteY8" fmla="*/ 34100 h 49339"/>
                            <a:gd name="connsiteX9" fmla="*/ 29337 w 35052"/>
                            <a:gd name="connsiteY9" fmla="*/ 41529 h 49339"/>
                            <a:gd name="connsiteX10" fmla="*/ 33528 w 35052"/>
                            <a:gd name="connsiteY10" fmla="*/ 47149 h 49339"/>
                            <a:gd name="connsiteX11" fmla="*/ 35052 w 35052"/>
                            <a:gd name="connsiteY11" fmla="*/ 49340 h 49339"/>
                            <a:gd name="connsiteX12" fmla="*/ 33147 w 35052"/>
                            <a:gd name="connsiteY12" fmla="*/ 47530 h 49339"/>
                            <a:gd name="connsiteX13" fmla="*/ 28289 w 35052"/>
                            <a:gd name="connsiteY13" fmla="*/ 42672 h 49339"/>
                            <a:gd name="connsiteX14" fmla="*/ 21241 w 35052"/>
                            <a:gd name="connsiteY14" fmla="*/ 35909 h 49339"/>
                            <a:gd name="connsiteX15" fmla="*/ 17335 w 35052"/>
                            <a:gd name="connsiteY15" fmla="*/ 32004 h 49339"/>
                            <a:gd name="connsiteX16" fmla="*/ 13335 w 35052"/>
                            <a:gd name="connsiteY16" fmla="*/ 27813 h 49339"/>
                            <a:gd name="connsiteX17" fmla="*/ 9715 w 35052"/>
                            <a:gd name="connsiteY17" fmla="*/ 23336 h 49339"/>
                            <a:gd name="connsiteX18" fmla="*/ 6572 w 35052"/>
                            <a:gd name="connsiteY18" fmla="*/ 18669 h 49339"/>
                            <a:gd name="connsiteX19" fmla="*/ 4096 w 35052"/>
                            <a:gd name="connsiteY19" fmla="*/ 14002 h 49339"/>
                            <a:gd name="connsiteX20" fmla="*/ 2286 w 35052"/>
                            <a:gd name="connsiteY20" fmla="*/ 9620 h 49339"/>
                            <a:gd name="connsiteX21" fmla="*/ 1238 w 35052"/>
                            <a:gd name="connsiteY21" fmla="*/ 5810 h 49339"/>
                            <a:gd name="connsiteX22" fmla="*/ 571 w 35052"/>
                            <a:gd name="connsiteY22" fmla="*/ 2858 h 49339"/>
                            <a:gd name="connsiteX23" fmla="*/ 0 w 35052"/>
                            <a:gd name="connsiteY23" fmla="*/ 0 h 493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5052" h="49339">
                              <a:moveTo>
                                <a:pt x="0" y="0"/>
                              </a:moveTo>
                              <a:cubicBezTo>
                                <a:pt x="0" y="0"/>
                                <a:pt x="381" y="857"/>
                                <a:pt x="1048" y="2477"/>
                              </a:cubicBezTo>
                              <a:cubicBezTo>
                                <a:pt x="1333" y="3239"/>
                                <a:pt x="1715" y="4191"/>
                                <a:pt x="2191" y="5334"/>
                              </a:cubicBezTo>
                              <a:cubicBezTo>
                                <a:pt x="2667" y="6382"/>
                                <a:pt x="2953" y="7715"/>
                                <a:pt x="3715" y="8954"/>
                              </a:cubicBezTo>
                              <a:cubicBezTo>
                                <a:pt x="4381" y="10192"/>
                                <a:pt x="5048" y="11525"/>
                                <a:pt x="5810" y="12954"/>
                              </a:cubicBezTo>
                              <a:cubicBezTo>
                                <a:pt x="6477" y="14383"/>
                                <a:pt x="7525" y="15716"/>
                                <a:pt x="8477" y="17240"/>
                              </a:cubicBezTo>
                              <a:cubicBezTo>
                                <a:pt x="9525" y="18669"/>
                                <a:pt x="10382" y="20288"/>
                                <a:pt x="11620" y="21622"/>
                              </a:cubicBezTo>
                              <a:cubicBezTo>
                                <a:pt x="12763" y="23050"/>
                                <a:pt x="14002" y="24479"/>
                                <a:pt x="15240" y="25908"/>
                              </a:cubicBezTo>
                              <a:cubicBezTo>
                                <a:pt x="17812" y="28670"/>
                                <a:pt x="20383" y="31528"/>
                                <a:pt x="22860" y="34100"/>
                              </a:cubicBezTo>
                              <a:cubicBezTo>
                                <a:pt x="25336" y="36671"/>
                                <a:pt x="27432" y="39338"/>
                                <a:pt x="29337" y="41529"/>
                              </a:cubicBezTo>
                              <a:cubicBezTo>
                                <a:pt x="31242" y="43720"/>
                                <a:pt x="32480" y="45815"/>
                                <a:pt x="33528" y="47149"/>
                              </a:cubicBezTo>
                              <a:cubicBezTo>
                                <a:pt x="34480" y="48577"/>
                                <a:pt x="35052" y="49340"/>
                                <a:pt x="35052" y="49340"/>
                              </a:cubicBezTo>
                              <a:cubicBezTo>
                                <a:pt x="35052" y="49340"/>
                                <a:pt x="34385" y="48673"/>
                                <a:pt x="33147" y="47530"/>
                              </a:cubicBezTo>
                              <a:cubicBezTo>
                                <a:pt x="31909" y="46387"/>
                                <a:pt x="30290" y="44672"/>
                                <a:pt x="28289" y="42672"/>
                              </a:cubicBezTo>
                              <a:cubicBezTo>
                                <a:pt x="26194" y="40672"/>
                                <a:pt x="23813" y="38386"/>
                                <a:pt x="21241" y="35909"/>
                              </a:cubicBezTo>
                              <a:cubicBezTo>
                                <a:pt x="20002" y="34671"/>
                                <a:pt x="18574" y="33433"/>
                                <a:pt x="17335" y="32004"/>
                              </a:cubicBezTo>
                              <a:cubicBezTo>
                                <a:pt x="16002" y="30671"/>
                                <a:pt x="14669" y="29242"/>
                                <a:pt x="13335" y="27813"/>
                              </a:cubicBezTo>
                              <a:cubicBezTo>
                                <a:pt x="12097" y="26289"/>
                                <a:pt x="10858" y="24765"/>
                                <a:pt x="9715" y="23336"/>
                              </a:cubicBezTo>
                              <a:cubicBezTo>
                                <a:pt x="8477" y="21908"/>
                                <a:pt x="7620" y="20098"/>
                                <a:pt x="6572" y="18669"/>
                              </a:cubicBezTo>
                              <a:cubicBezTo>
                                <a:pt x="5620" y="17145"/>
                                <a:pt x="4667" y="15621"/>
                                <a:pt x="4096" y="14002"/>
                              </a:cubicBezTo>
                              <a:cubicBezTo>
                                <a:pt x="3429" y="12478"/>
                                <a:pt x="2857" y="10954"/>
                                <a:pt x="2286" y="9620"/>
                              </a:cubicBezTo>
                              <a:cubicBezTo>
                                <a:pt x="1619" y="8287"/>
                                <a:pt x="1524" y="6953"/>
                                <a:pt x="1238" y="5810"/>
                              </a:cubicBezTo>
                              <a:cubicBezTo>
                                <a:pt x="952" y="4667"/>
                                <a:pt x="762" y="3620"/>
                                <a:pt x="571" y="2858"/>
                              </a:cubicBezTo>
                              <a:cubicBezTo>
                                <a:pt x="190" y="1048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0" name="Freeform: Shape 103">
                          <a:extLst>
                            <a:ext uri="{FF2B5EF4-FFF2-40B4-BE49-F238E27FC236}">
                              <a16:creationId xmlns:a16="http://schemas.microsoft.com/office/drawing/2014/main" xmlns="" id="{13222131-2735-4F73-8B2C-F494800C1C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0401" y="3665600"/>
                          <a:ext cx="22955" cy="8429"/>
                        </a:xfrm>
                        <a:custGeom>
                          <a:avLst/>
                          <a:gdLst>
                            <a:gd name="connsiteX0" fmla="*/ 0 w 22955"/>
                            <a:gd name="connsiteY0" fmla="*/ 0 h 8429"/>
                            <a:gd name="connsiteX1" fmla="*/ 3715 w 22955"/>
                            <a:gd name="connsiteY1" fmla="*/ 1429 h 8429"/>
                            <a:gd name="connsiteX2" fmla="*/ 5429 w 22955"/>
                            <a:gd name="connsiteY2" fmla="*/ 2191 h 8429"/>
                            <a:gd name="connsiteX3" fmla="*/ 7334 w 22955"/>
                            <a:gd name="connsiteY3" fmla="*/ 2953 h 8429"/>
                            <a:gd name="connsiteX4" fmla="*/ 11335 w 22955"/>
                            <a:gd name="connsiteY4" fmla="*/ 4572 h 8429"/>
                            <a:gd name="connsiteX5" fmla="*/ 15526 w 22955"/>
                            <a:gd name="connsiteY5" fmla="*/ 5810 h 8429"/>
                            <a:gd name="connsiteX6" fmla="*/ 17431 w 22955"/>
                            <a:gd name="connsiteY6" fmla="*/ 6382 h 8429"/>
                            <a:gd name="connsiteX7" fmla="*/ 19240 w 22955"/>
                            <a:gd name="connsiteY7" fmla="*/ 6763 h 8429"/>
                            <a:gd name="connsiteX8" fmla="*/ 22955 w 22955"/>
                            <a:gd name="connsiteY8" fmla="*/ 7906 h 8429"/>
                            <a:gd name="connsiteX9" fmla="*/ 19050 w 22955"/>
                            <a:gd name="connsiteY9" fmla="*/ 8382 h 8429"/>
                            <a:gd name="connsiteX10" fmla="*/ 14954 w 22955"/>
                            <a:gd name="connsiteY10" fmla="*/ 8192 h 8429"/>
                            <a:gd name="connsiteX11" fmla="*/ 10382 w 22955"/>
                            <a:gd name="connsiteY11" fmla="*/ 7144 h 8429"/>
                            <a:gd name="connsiteX12" fmla="*/ 6096 w 22955"/>
                            <a:gd name="connsiteY12" fmla="*/ 5048 h 8429"/>
                            <a:gd name="connsiteX13" fmla="*/ 2857 w 22955"/>
                            <a:gd name="connsiteY13" fmla="*/ 2762 h 8429"/>
                            <a:gd name="connsiteX14" fmla="*/ 0 w 22955"/>
                            <a:gd name="connsiteY14" fmla="*/ 0 h 84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22955" h="8429">
                              <a:moveTo>
                                <a:pt x="0" y="0"/>
                              </a:moveTo>
                              <a:cubicBezTo>
                                <a:pt x="0" y="0"/>
                                <a:pt x="1524" y="476"/>
                                <a:pt x="3715" y="1429"/>
                              </a:cubicBezTo>
                              <a:cubicBezTo>
                                <a:pt x="4286" y="1619"/>
                                <a:pt x="4858" y="1905"/>
                                <a:pt x="5429" y="2191"/>
                              </a:cubicBezTo>
                              <a:cubicBezTo>
                                <a:pt x="6001" y="2572"/>
                                <a:pt x="6667" y="2667"/>
                                <a:pt x="7334" y="2953"/>
                              </a:cubicBezTo>
                              <a:cubicBezTo>
                                <a:pt x="8668" y="3429"/>
                                <a:pt x="10001" y="4001"/>
                                <a:pt x="11335" y="4572"/>
                              </a:cubicBezTo>
                              <a:cubicBezTo>
                                <a:pt x="12763" y="4953"/>
                                <a:pt x="14192" y="5334"/>
                                <a:pt x="15526" y="5810"/>
                              </a:cubicBezTo>
                              <a:cubicBezTo>
                                <a:pt x="16192" y="6001"/>
                                <a:pt x="16859" y="6287"/>
                                <a:pt x="17431" y="6382"/>
                              </a:cubicBezTo>
                              <a:cubicBezTo>
                                <a:pt x="18098" y="6477"/>
                                <a:pt x="18669" y="6668"/>
                                <a:pt x="19240" y="6763"/>
                              </a:cubicBezTo>
                              <a:cubicBezTo>
                                <a:pt x="21431" y="7334"/>
                                <a:pt x="22955" y="7906"/>
                                <a:pt x="22955" y="7906"/>
                              </a:cubicBezTo>
                              <a:cubicBezTo>
                                <a:pt x="22955" y="7906"/>
                                <a:pt x="21431" y="8192"/>
                                <a:pt x="19050" y="8382"/>
                              </a:cubicBezTo>
                              <a:cubicBezTo>
                                <a:pt x="17907" y="8382"/>
                                <a:pt x="16478" y="8573"/>
                                <a:pt x="14954" y="8192"/>
                              </a:cubicBezTo>
                              <a:cubicBezTo>
                                <a:pt x="13525" y="7906"/>
                                <a:pt x="11906" y="7525"/>
                                <a:pt x="10382" y="7144"/>
                              </a:cubicBezTo>
                              <a:cubicBezTo>
                                <a:pt x="8953" y="6477"/>
                                <a:pt x="7429" y="5810"/>
                                <a:pt x="6096" y="5048"/>
                              </a:cubicBezTo>
                              <a:cubicBezTo>
                                <a:pt x="4667" y="4382"/>
                                <a:pt x="3715" y="3429"/>
                                <a:pt x="2857" y="2762"/>
                              </a:cubicBezTo>
                              <a:cubicBezTo>
                                <a:pt x="1048" y="1238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1" name="Freeform: Shape 104">
                          <a:extLst>
                            <a:ext uri="{FF2B5EF4-FFF2-40B4-BE49-F238E27FC236}">
                              <a16:creationId xmlns:a16="http://schemas.microsoft.com/office/drawing/2014/main" xmlns="" id="{DA7C1C5C-FDA1-403F-846A-0353CC04D2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1261" y="3709129"/>
                          <a:ext cx="45434" cy="59245"/>
                        </a:xfrm>
                        <a:custGeom>
                          <a:avLst/>
                          <a:gdLst>
                            <a:gd name="connsiteX0" fmla="*/ 45434 w 45434"/>
                            <a:gd name="connsiteY0" fmla="*/ 59246 h 59245"/>
                            <a:gd name="connsiteX1" fmla="*/ 43529 w 45434"/>
                            <a:gd name="connsiteY1" fmla="*/ 56674 h 59245"/>
                            <a:gd name="connsiteX2" fmla="*/ 38100 w 45434"/>
                            <a:gd name="connsiteY2" fmla="*/ 50197 h 59245"/>
                            <a:gd name="connsiteX3" fmla="*/ 29813 w 45434"/>
                            <a:gd name="connsiteY3" fmla="*/ 41529 h 59245"/>
                            <a:gd name="connsiteX4" fmla="*/ 20098 w 45434"/>
                            <a:gd name="connsiteY4" fmla="*/ 31718 h 59245"/>
                            <a:gd name="connsiteX5" fmla="*/ 10954 w 45434"/>
                            <a:gd name="connsiteY5" fmla="*/ 21241 h 59245"/>
                            <a:gd name="connsiteX6" fmla="*/ 4286 w 45434"/>
                            <a:gd name="connsiteY6" fmla="*/ 11049 h 59245"/>
                            <a:gd name="connsiteX7" fmla="*/ 2191 w 45434"/>
                            <a:gd name="connsiteY7" fmla="*/ 6667 h 59245"/>
                            <a:gd name="connsiteX8" fmla="*/ 857 w 45434"/>
                            <a:gd name="connsiteY8" fmla="*/ 3143 h 59245"/>
                            <a:gd name="connsiteX9" fmla="*/ 0 w 45434"/>
                            <a:gd name="connsiteY9" fmla="*/ 0 h 59245"/>
                            <a:gd name="connsiteX10" fmla="*/ 1429 w 45434"/>
                            <a:gd name="connsiteY10" fmla="*/ 2953 h 59245"/>
                            <a:gd name="connsiteX11" fmla="*/ 3143 w 45434"/>
                            <a:gd name="connsiteY11" fmla="*/ 6191 h 59245"/>
                            <a:gd name="connsiteX12" fmla="*/ 5620 w 45434"/>
                            <a:gd name="connsiteY12" fmla="*/ 10192 h 59245"/>
                            <a:gd name="connsiteX13" fmla="*/ 8858 w 45434"/>
                            <a:gd name="connsiteY13" fmla="*/ 14764 h 59245"/>
                            <a:gd name="connsiteX14" fmla="*/ 12859 w 45434"/>
                            <a:gd name="connsiteY14" fmla="*/ 19621 h 59245"/>
                            <a:gd name="connsiteX15" fmla="*/ 22098 w 45434"/>
                            <a:gd name="connsiteY15" fmla="*/ 29718 h 59245"/>
                            <a:gd name="connsiteX16" fmla="*/ 31528 w 45434"/>
                            <a:gd name="connsiteY16" fmla="*/ 39719 h 59245"/>
                            <a:gd name="connsiteX17" fmla="*/ 39243 w 45434"/>
                            <a:gd name="connsiteY17" fmla="*/ 49054 h 59245"/>
                            <a:gd name="connsiteX18" fmla="*/ 42005 w 45434"/>
                            <a:gd name="connsiteY18" fmla="*/ 53054 h 59245"/>
                            <a:gd name="connsiteX19" fmla="*/ 43910 w 45434"/>
                            <a:gd name="connsiteY19" fmla="*/ 56197 h 59245"/>
                            <a:gd name="connsiteX20" fmla="*/ 45434 w 45434"/>
                            <a:gd name="connsiteY20" fmla="*/ 59246 h 59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5434" h="59245">
                              <a:moveTo>
                                <a:pt x="45434" y="59246"/>
                              </a:moveTo>
                              <a:cubicBezTo>
                                <a:pt x="45434" y="59246"/>
                                <a:pt x="44768" y="58293"/>
                                <a:pt x="43529" y="56674"/>
                              </a:cubicBezTo>
                              <a:cubicBezTo>
                                <a:pt x="42291" y="54959"/>
                                <a:pt x="40481" y="52768"/>
                                <a:pt x="38100" y="50197"/>
                              </a:cubicBezTo>
                              <a:cubicBezTo>
                                <a:pt x="35814" y="47530"/>
                                <a:pt x="32861" y="44672"/>
                                <a:pt x="29813" y="41529"/>
                              </a:cubicBezTo>
                              <a:cubicBezTo>
                                <a:pt x="26765" y="38386"/>
                                <a:pt x="23432" y="35052"/>
                                <a:pt x="20098" y="31718"/>
                              </a:cubicBezTo>
                              <a:cubicBezTo>
                                <a:pt x="16859" y="28289"/>
                                <a:pt x="13716" y="24765"/>
                                <a:pt x="10954" y="21241"/>
                              </a:cubicBezTo>
                              <a:cubicBezTo>
                                <a:pt x="8192" y="17716"/>
                                <a:pt x="5906" y="14192"/>
                                <a:pt x="4286" y="11049"/>
                              </a:cubicBezTo>
                              <a:cubicBezTo>
                                <a:pt x="3429" y="9525"/>
                                <a:pt x="2667" y="8001"/>
                                <a:pt x="2191" y="6667"/>
                              </a:cubicBezTo>
                              <a:cubicBezTo>
                                <a:pt x="1619" y="5334"/>
                                <a:pt x="1143" y="4191"/>
                                <a:pt x="857" y="3143"/>
                              </a:cubicBezTo>
                              <a:cubicBezTo>
                                <a:pt x="286" y="1143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476" y="1048"/>
                                <a:pt x="1429" y="2953"/>
                              </a:cubicBezTo>
                              <a:cubicBezTo>
                                <a:pt x="1810" y="3905"/>
                                <a:pt x="2477" y="4953"/>
                                <a:pt x="3143" y="6191"/>
                              </a:cubicBezTo>
                              <a:cubicBezTo>
                                <a:pt x="3810" y="7429"/>
                                <a:pt x="4667" y="8763"/>
                                <a:pt x="5620" y="10192"/>
                              </a:cubicBezTo>
                              <a:cubicBezTo>
                                <a:pt x="6572" y="11716"/>
                                <a:pt x="7715" y="13144"/>
                                <a:pt x="8858" y="14764"/>
                              </a:cubicBezTo>
                              <a:cubicBezTo>
                                <a:pt x="10097" y="16383"/>
                                <a:pt x="11430" y="17907"/>
                                <a:pt x="12859" y="19621"/>
                              </a:cubicBezTo>
                              <a:cubicBezTo>
                                <a:pt x="15716" y="22955"/>
                                <a:pt x="18860" y="26289"/>
                                <a:pt x="22098" y="29718"/>
                              </a:cubicBezTo>
                              <a:cubicBezTo>
                                <a:pt x="25337" y="33147"/>
                                <a:pt x="28575" y="36481"/>
                                <a:pt x="31528" y="39719"/>
                              </a:cubicBezTo>
                              <a:cubicBezTo>
                                <a:pt x="34481" y="42958"/>
                                <a:pt x="37148" y="46196"/>
                                <a:pt x="39243" y="49054"/>
                              </a:cubicBezTo>
                              <a:cubicBezTo>
                                <a:pt x="40291" y="50483"/>
                                <a:pt x="41243" y="51816"/>
                                <a:pt x="42005" y="53054"/>
                              </a:cubicBezTo>
                              <a:cubicBezTo>
                                <a:pt x="42767" y="54292"/>
                                <a:pt x="43434" y="55340"/>
                                <a:pt x="43910" y="56197"/>
                              </a:cubicBezTo>
                              <a:cubicBezTo>
                                <a:pt x="44863" y="58198"/>
                                <a:pt x="45434" y="59246"/>
                                <a:pt x="45434" y="592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2" name="Freeform: Shape 105">
                          <a:extLst>
                            <a:ext uri="{FF2B5EF4-FFF2-40B4-BE49-F238E27FC236}">
                              <a16:creationId xmlns:a16="http://schemas.microsoft.com/office/drawing/2014/main" xmlns="" id="{7CD28230-85EE-43B3-9843-53CE92D4C1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2023" y="3732084"/>
                          <a:ext cx="18002" cy="6572"/>
                        </a:xfrm>
                        <a:custGeom>
                          <a:avLst/>
                          <a:gdLst>
                            <a:gd name="connsiteX0" fmla="*/ 0 w 18002"/>
                            <a:gd name="connsiteY0" fmla="*/ 0 h 6572"/>
                            <a:gd name="connsiteX1" fmla="*/ 762 w 18002"/>
                            <a:gd name="connsiteY1" fmla="*/ 381 h 6572"/>
                            <a:gd name="connsiteX2" fmla="*/ 2762 w 18002"/>
                            <a:gd name="connsiteY2" fmla="*/ 1429 h 6572"/>
                            <a:gd name="connsiteX3" fmla="*/ 4000 w 18002"/>
                            <a:gd name="connsiteY3" fmla="*/ 2000 h 6572"/>
                            <a:gd name="connsiteX4" fmla="*/ 5429 w 18002"/>
                            <a:gd name="connsiteY4" fmla="*/ 2572 h 6572"/>
                            <a:gd name="connsiteX5" fmla="*/ 8573 w 18002"/>
                            <a:gd name="connsiteY5" fmla="*/ 3524 h 6572"/>
                            <a:gd name="connsiteX6" fmla="*/ 14954 w 18002"/>
                            <a:gd name="connsiteY6" fmla="*/ 4763 h 6572"/>
                            <a:gd name="connsiteX7" fmla="*/ 17145 w 18002"/>
                            <a:gd name="connsiteY7" fmla="*/ 5239 h 6572"/>
                            <a:gd name="connsiteX8" fmla="*/ 18002 w 18002"/>
                            <a:gd name="connsiteY8" fmla="*/ 5525 h 6572"/>
                            <a:gd name="connsiteX9" fmla="*/ 17145 w 18002"/>
                            <a:gd name="connsiteY9" fmla="*/ 5810 h 6572"/>
                            <a:gd name="connsiteX10" fmla="*/ 14859 w 18002"/>
                            <a:gd name="connsiteY10" fmla="*/ 6287 h 6572"/>
                            <a:gd name="connsiteX11" fmla="*/ 11621 w 18002"/>
                            <a:gd name="connsiteY11" fmla="*/ 6572 h 6572"/>
                            <a:gd name="connsiteX12" fmla="*/ 9811 w 18002"/>
                            <a:gd name="connsiteY12" fmla="*/ 6477 h 6572"/>
                            <a:gd name="connsiteX13" fmla="*/ 7906 w 18002"/>
                            <a:gd name="connsiteY13" fmla="*/ 6191 h 6572"/>
                            <a:gd name="connsiteX14" fmla="*/ 6001 w 18002"/>
                            <a:gd name="connsiteY14" fmla="*/ 5620 h 6572"/>
                            <a:gd name="connsiteX15" fmla="*/ 4286 w 18002"/>
                            <a:gd name="connsiteY15" fmla="*/ 4763 h 6572"/>
                            <a:gd name="connsiteX16" fmla="*/ 1619 w 18002"/>
                            <a:gd name="connsiteY16" fmla="*/ 2667 h 6572"/>
                            <a:gd name="connsiteX17" fmla="*/ 286 w 18002"/>
                            <a:gd name="connsiteY17" fmla="*/ 762 h 6572"/>
                            <a:gd name="connsiteX18" fmla="*/ 0 w 18002"/>
                            <a:gd name="connsiteY18" fmla="*/ 0 h 65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8002" h="6572">
                              <a:moveTo>
                                <a:pt x="0" y="0"/>
                              </a:moveTo>
                              <a:cubicBezTo>
                                <a:pt x="0" y="0"/>
                                <a:pt x="286" y="95"/>
                                <a:pt x="762" y="381"/>
                              </a:cubicBezTo>
                              <a:cubicBezTo>
                                <a:pt x="1238" y="667"/>
                                <a:pt x="1905" y="1048"/>
                                <a:pt x="2762" y="1429"/>
                              </a:cubicBezTo>
                              <a:cubicBezTo>
                                <a:pt x="3143" y="1619"/>
                                <a:pt x="3620" y="1810"/>
                                <a:pt x="4000" y="2000"/>
                              </a:cubicBezTo>
                              <a:cubicBezTo>
                                <a:pt x="4381" y="2286"/>
                                <a:pt x="4953" y="2286"/>
                                <a:pt x="5429" y="2572"/>
                              </a:cubicBezTo>
                              <a:cubicBezTo>
                                <a:pt x="6382" y="2953"/>
                                <a:pt x="7525" y="3239"/>
                                <a:pt x="8573" y="3524"/>
                              </a:cubicBezTo>
                              <a:cubicBezTo>
                                <a:pt x="10763" y="4000"/>
                                <a:pt x="13145" y="4381"/>
                                <a:pt x="14954" y="4763"/>
                              </a:cubicBezTo>
                              <a:cubicBezTo>
                                <a:pt x="15907" y="4953"/>
                                <a:pt x="16669" y="5144"/>
                                <a:pt x="17145" y="5239"/>
                              </a:cubicBezTo>
                              <a:cubicBezTo>
                                <a:pt x="17717" y="5429"/>
                                <a:pt x="18002" y="5525"/>
                                <a:pt x="18002" y="5525"/>
                              </a:cubicBezTo>
                              <a:cubicBezTo>
                                <a:pt x="18002" y="5525"/>
                                <a:pt x="17717" y="5620"/>
                                <a:pt x="17145" y="5810"/>
                              </a:cubicBezTo>
                              <a:cubicBezTo>
                                <a:pt x="16573" y="5906"/>
                                <a:pt x="15812" y="6191"/>
                                <a:pt x="14859" y="6287"/>
                              </a:cubicBezTo>
                              <a:cubicBezTo>
                                <a:pt x="13906" y="6477"/>
                                <a:pt x="12859" y="6572"/>
                                <a:pt x="11621" y="6572"/>
                              </a:cubicBezTo>
                              <a:cubicBezTo>
                                <a:pt x="11049" y="6572"/>
                                <a:pt x="10382" y="6572"/>
                                <a:pt x="9811" y="6477"/>
                              </a:cubicBezTo>
                              <a:cubicBezTo>
                                <a:pt x="9144" y="6382"/>
                                <a:pt x="8573" y="6287"/>
                                <a:pt x="7906" y="6191"/>
                              </a:cubicBezTo>
                              <a:cubicBezTo>
                                <a:pt x="7239" y="6001"/>
                                <a:pt x="6668" y="5810"/>
                                <a:pt x="6001" y="5620"/>
                              </a:cubicBezTo>
                              <a:cubicBezTo>
                                <a:pt x="5334" y="5429"/>
                                <a:pt x="4858" y="5048"/>
                                <a:pt x="4286" y="4763"/>
                              </a:cubicBezTo>
                              <a:cubicBezTo>
                                <a:pt x="3143" y="4191"/>
                                <a:pt x="2286" y="3334"/>
                                <a:pt x="1619" y="2667"/>
                              </a:cubicBezTo>
                              <a:cubicBezTo>
                                <a:pt x="857" y="2000"/>
                                <a:pt x="667" y="1238"/>
                                <a:pt x="286" y="762"/>
                              </a:cubicBezTo>
                              <a:cubicBezTo>
                                <a:pt x="191" y="286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3" name="Freeform: Shape 106">
                          <a:extLst>
                            <a:ext uri="{FF2B5EF4-FFF2-40B4-BE49-F238E27FC236}">
                              <a16:creationId xmlns:a16="http://schemas.microsoft.com/office/drawing/2014/main" xmlns="" id="{AC725432-671A-4C98-B871-0162AB0F9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3552" y="3668839"/>
                          <a:ext cx="33432" cy="79724"/>
                        </a:xfrm>
                        <a:custGeom>
                          <a:avLst/>
                          <a:gdLst>
                            <a:gd name="connsiteX0" fmla="*/ 0 w 33432"/>
                            <a:gd name="connsiteY0" fmla="*/ 79724 h 79724"/>
                            <a:gd name="connsiteX1" fmla="*/ 5048 w 33432"/>
                            <a:gd name="connsiteY1" fmla="*/ 67056 h 79724"/>
                            <a:gd name="connsiteX2" fmla="*/ 8287 w 33432"/>
                            <a:gd name="connsiteY2" fmla="*/ 61246 h 79724"/>
                            <a:gd name="connsiteX3" fmla="*/ 12002 w 33432"/>
                            <a:gd name="connsiteY3" fmla="*/ 54769 h 79724"/>
                            <a:gd name="connsiteX4" fmla="*/ 16097 w 33432"/>
                            <a:gd name="connsiteY4" fmla="*/ 48006 h 79724"/>
                            <a:gd name="connsiteX5" fmla="*/ 19812 w 33432"/>
                            <a:gd name="connsiteY5" fmla="*/ 40958 h 79724"/>
                            <a:gd name="connsiteX6" fmla="*/ 23146 w 33432"/>
                            <a:gd name="connsiteY6" fmla="*/ 33623 h 79724"/>
                            <a:gd name="connsiteX7" fmla="*/ 25908 w 33432"/>
                            <a:gd name="connsiteY7" fmla="*/ 26384 h 79724"/>
                            <a:gd name="connsiteX8" fmla="*/ 28194 w 33432"/>
                            <a:gd name="connsiteY8" fmla="*/ 19431 h 79724"/>
                            <a:gd name="connsiteX9" fmla="*/ 30004 w 33432"/>
                            <a:gd name="connsiteY9" fmla="*/ 13144 h 79724"/>
                            <a:gd name="connsiteX10" fmla="*/ 32480 w 33432"/>
                            <a:gd name="connsiteY10" fmla="*/ 3619 h 79724"/>
                            <a:gd name="connsiteX11" fmla="*/ 33433 w 33432"/>
                            <a:gd name="connsiteY11" fmla="*/ 0 h 79724"/>
                            <a:gd name="connsiteX12" fmla="*/ 33052 w 33432"/>
                            <a:gd name="connsiteY12" fmla="*/ 3715 h 79724"/>
                            <a:gd name="connsiteX13" fmla="*/ 31528 w 33432"/>
                            <a:gd name="connsiteY13" fmla="*/ 13525 h 79724"/>
                            <a:gd name="connsiteX14" fmla="*/ 30099 w 33432"/>
                            <a:gd name="connsiteY14" fmla="*/ 20002 h 79724"/>
                            <a:gd name="connsiteX15" fmla="*/ 28099 w 33432"/>
                            <a:gd name="connsiteY15" fmla="*/ 27146 h 79724"/>
                            <a:gd name="connsiteX16" fmla="*/ 25432 w 33432"/>
                            <a:gd name="connsiteY16" fmla="*/ 34671 h 79724"/>
                            <a:gd name="connsiteX17" fmla="*/ 22098 w 33432"/>
                            <a:gd name="connsiteY17" fmla="*/ 42196 h 79724"/>
                            <a:gd name="connsiteX18" fmla="*/ 18098 w 33432"/>
                            <a:gd name="connsiteY18" fmla="*/ 49435 h 79724"/>
                            <a:gd name="connsiteX19" fmla="*/ 13811 w 33432"/>
                            <a:gd name="connsiteY19" fmla="*/ 56102 h 79724"/>
                            <a:gd name="connsiteX20" fmla="*/ 9811 w 33432"/>
                            <a:gd name="connsiteY20" fmla="*/ 62198 h 79724"/>
                            <a:gd name="connsiteX21" fmla="*/ 6287 w 33432"/>
                            <a:gd name="connsiteY21" fmla="*/ 67723 h 79724"/>
                            <a:gd name="connsiteX22" fmla="*/ 0 w 33432"/>
                            <a:gd name="connsiteY22" fmla="*/ 79724 h 797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3432" h="79724">
                              <a:moveTo>
                                <a:pt x="0" y="79724"/>
                              </a:moveTo>
                              <a:cubicBezTo>
                                <a:pt x="0" y="79724"/>
                                <a:pt x="1905" y="74581"/>
                                <a:pt x="5048" y="67056"/>
                              </a:cubicBezTo>
                              <a:cubicBezTo>
                                <a:pt x="5906" y="65246"/>
                                <a:pt x="7144" y="63341"/>
                                <a:pt x="8287" y="61246"/>
                              </a:cubicBezTo>
                              <a:cubicBezTo>
                                <a:pt x="9430" y="59150"/>
                                <a:pt x="10668" y="56960"/>
                                <a:pt x="12002" y="54769"/>
                              </a:cubicBezTo>
                              <a:cubicBezTo>
                                <a:pt x="13335" y="52578"/>
                                <a:pt x="14669" y="50292"/>
                                <a:pt x="16097" y="48006"/>
                              </a:cubicBezTo>
                              <a:cubicBezTo>
                                <a:pt x="17431" y="45720"/>
                                <a:pt x="18574" y="43339"/>
                                <a:pt x="19812" y="40958"/>
                              </a:cubicBezTo>
                              <a:cubicBezTo>
                                <a:pt x="20955" y="38481"/>
                                <a:pt x="22098" y="36100"/>
                                <a:pt x="23146" y="33623"/>
                              </a:cubicBezTo>
                              <a:cubicBezTo>
                                <a:pt x="24003" y="31147"/>
                                <a:pt x="25146" y="28765"/>
                                <a:pt x="25908" y="26384"/>
                              </a:cubicBezTo>
                              <a:cubicBezTo>
                                <a:pt x="26670" y="24003"/>
                                <a:pt x="27623" y="21717"/>
                                <a:pt x="28194" y="19431"/>
                              </a:cubicBezTo>
                              <a:cubicBezTo>
                                <a:pt x="28861" y="17145"/>
                                <a:pt x="29527" y="15145"/>
                                <a:pt x="30004" y="13144"/>
                              </a:cubicBezTo>
                              <a:cubicBezTo>
                                <a:pt x="31052" y="9239"/>
                                <a:pt x="32004" y="5906"/>
                                <a:pt x="32480" y="3619"/>
                              </a:cubicBezTo>
                              <a:cubicBezTo>
                                <a:pt x="33052" y="1333"/>
                                <a:pt x="33433" y="0"/>
                                <a:pt x="33433" y="0"/>
                              </a:cubicBezTo>
                              <a:cubicBezTo>
                                <a:pt x="33433" y="0"/>
                                <a:pt x="33242" y="1333"/>
                                <a:pt x="33052" y="3715"/>
                              </a:cubicBezTo>
                              <a:cubicBezTo>
                                <a:pt x="32766" y="6096"/>
                                <a:pt x="32385" y="9430"/>
                                <a:pt x="31528" y="13525"/>
                              </a:cubicBezTo>
                              <a:cubicBezTo>
                                <a:pt x="31147" y="15526"/>
                                <a:pt x="30575" y="17717"/>
                                <a:pt x="30099" y="20002"/>
                              </a:cubicBezTo>
                              <a:cubicBezTo>
                                <a:pt x="29623" y="22288"/>
                                <a:pt x="28861" y="24670"/>
                                <a:pt x="28099" y="27146"/>
                              </a:cubicBezTo>
                              <a:cubicBezTo>
                                <a:pt x="27432" y="29623"/>
                                <a:pt x="26384" y="32099"/>
                                <a:pt x="25432" y="34671"/>
                              </a:cubicBezTo>
                              <a:cubicBezTo>
                                <a:pt x="24479" y="37243"/>
                                <a:pt x="23241" y="39719"/>
                                <a:pt x="22098" y="42196"/>
                              </a:cubicBezTo>
                              <a:cubicBezTo>
                                <a:pt x="20765" y="44672"/>
                                <a:pt x="19526" y="47149"/>
                                <a:pt x="18098" y="49435"/>
                              </a:cubicBezTo>
                              <a:cubicBezTo>
                                <a:pt x="16669" y="51721"/>
                                <a:pt x="15240" y="53911"/>
                                <a:pt x="13811" y="56102"/>
                              </a:cubicBezTo>
                              <a:cubicBezTo>
                                <a:pt x="12478" y="58198"/>
                                <a:pt x="11144" y="60293"/>
                                <a:pt x="9811" y="62198"/>
                              </a:cubicBezTo>
                              <a:cubicBezTo>
                                <a:pt x="8573" y="64198"/>
                                <a:pt x="7239" y="65913"/>
                                <a:pt x="6287" y="67723"/>
                              </a:cubicBezTo>
                              <a:cubicBezTo>
                                <a:pt x="2667" y="74962"/>
                                <a:pt x="0" y="79724"/>
                                <a:pt x="0" y="797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4" name="Freeform: Shape 107">
                          <a:extLst>
                            <a:ext uri="{FF2B5EF4-FFF2-40B4-BE49-F238E27FC236}">
                              <a16:creationId xmlns:a16="http://schemas.microsoft.com/office/drawing/2014/main" xmlns="" id="{08C117A3-0C1E-416C-B424-3247D9446E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9079" y="3690937"/>
                          <a:ext cx="12954" cy="9334"/>
                        </a:xfrm>
                        <a:custGeom>
                          <a:avLst/>
                          <a:gdLst>
                            <a:gd name="connsiteX0" fmla="*/ 0 w 12954"/>
                            <a:gd name="connsiteY0" fmla="*/ 9335 h 9334"/>
                            <a:gd name="connsiteX1" fmla="*/ 2000 w 12954"/>
                            <a:gd name="connsiteY1" fmla="*/ 7620 h 9334"/>
                            <a:gd name="connsiteX2" fmla="*/ 4000 w 12954"/>
                            <a:gd name="connsiteY2" fmla="*/ 6001 h 9334"/>
                            <a:gd name="connsiteX3" fmla="*/ 6191 w 12954"/>
                            <a:gd name="connsiteY3" fmla="*/ 4286 h 9334"/>
                            <a:gd name="connsiteX4" fmla="*/ 8573 w 12954"/>
                            <a:gd name="connsiteY4" fmla="*/ 2667 h 9334"/>
                            <a:gd name="connsiteX5" fmla="*/ 10668 w 12954"/>
                            <a:gd name="connsiteY5" fmla="*/ 1238 h 9334"/>
                            <a:gd name="connsiteX6" fmla="*/ 12954 w 12954"/>
                            <a:gd name="connsiteY6" fmla="*/ 0 h 9334"/>
                            <a:gd name="connsiteX7" fmla="*/ 11716 w 12954"/>
                            <a:gd name="connsiteY7" fmla="*/ 2381 h 9334"/>
                            <a:gd name="connsiteX8" fmla="*/ 10001 w 12954"/>
                            <a:gd name="connsiteY8" fmla="*/ 4477 h 9334"/>
                            <a:gd name="connsiteX9" fmla="*/ 7715 w 12954"/>
                            <a:gd name="connsiteY9" fmla="*/ 6477 h 9334"/>
                            <a:gd name="connsiteX10" fmla="*/ 5048 w 12954"/>
                            <a:gd name="connsiteY10" fmla="*/ 8096 h 9334"/>
                            <a:gd name="connsiteX11" fmla="*/ 2572 w 12954"/>
                            <a:gd name="connsiteY11" fmla="*/ 9049 h 9334"/>
                            <a:gd name="connsiteX12" fmla="*/ 0 w 12954"/>
                            <a:gd name="connsiteY12" fmla="*/ 9335 h 93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12954" h="9334">
                              <a:moveTo>
                                <a:pt x="0" y="9335"/>
                              </a:moveTo>
                              <a:cubicBezTo>
                                <a:pt x="0" y="9335"/>
                                <a:pt x="762" y="8573"/>
                                <a:pt x="2000" y="7620"/>
                              </a:cubicBezTo>
                              <a:cubicBezTo>
                                <a:pt x="2667" y="7144"/>
                                <a:pt x="3239" y="6477"/>
                                <a:pt x="4000" y="6001"/>
                              </a:cubicBezTo>
                              <a:cubicBezTo>
                                <a:pt x="4667" y="5334"/>
                                <a:pt x="5525" y="4953"/>
                                <a:pt x="6191" y="4286"/>
                              </a:cubicBezTo>
                              <a:cubicBezTo>
                                <a:pt x="6953" y="3715"/>
                                <a:pt x="7715" y="3143"/>
                                <a:pt x="8573" y="2667"/>
                              </a:cubicBezTo>
                              <a:cubicBezTo>
                                <a:pt x="9430" y="2191"/>
                                <a:pt x="10001" y="1715"/>
                                <a:pt x="10668" y="1238"/>
                              </a:cubicBezTo>
                              <a:cubicBezTo>
                                <a:pt x="12002" y="476"/>
                                <a:pt x="12954" y="0"/>
                                <a:pt x="12954" y="0"/>
                              </a:cubicBezTo>
                              <a:cubicBezTo>
                                <a:pt x="12954" y="0"/>
                                <a:pt x="12573" y="952"/>
                                <a:pt x="11716" y="2381"/>
                              </a:cubicBezTo>
                              <a:cubicBezTo>
                                <a:pt x="11240" y="3048"/>
                                <a:pt x="10763" y="3905"/>
                                <a:pt x="10001" y="4477"/>
                              </a:cubicBezTo>
                              <a:cubicBezTo>
                                <a:pt x="9335" y="5144"/>
                                <a:pt x="8477" y="5810"/>
                                <a:pt x="7715" y="6477"/>
                              </a:cubicBezTo>
                              <a:cubicBezTo>
                                <a:pt x="6858" y="7144"/>
                                <a:pt x="5906" y="7620"/>
                                <a:pt x="5048" y="8096"/>
                              </a:cubicBezTo>
                              <a:cubicBezTo>
                                <a:pt x="4191" y="8573"/>
                                <a:pt x="3334" y="8954"/>
                                <a:pt x="2572" y="9049"/>
                              </a:cubicBezTo>
                              <a:cubicBezTo>
                                <a:pt x="1143" y="9335"/>
                                <a:pt x="0" y="9335"/>
                                <a:pt x="0" y="933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5" name="Freeform: Shape 108">
                          <a:extLst>
                            <a:ext uri="{FF2B5EF4-FFF2-40B4-BE49-F238E27FC236}">
                              <a16:creationId xmlns:a16="http://schemas.microsoft.com/office/drawing/2014/main" xmlns="" id="{DD6EF83B-CDAD-4D93-B923-ABDAF3E992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6940" y="3524630"/>
                          <a:ext cx="114707" cy="457771"/>
                        </a:xfrm>
                        <a:custGeom>
                          <a:avLst/>
                          <a:gdLst>
                            <a:gd name="connsiteX0" fmla="*/ 105183 w 114707"/>
                            <a:gd name="connsiteY0" fmla="*/ 0 h 457771"/>
                            <a:gd name="connsiteX1" fmla="*/ 103849 w 114707"/>
                            <a:gd name="connsiteY1" fmla="*/ 5334 h 457771"/>
                            <a:gd name="connsiteX2" fmla="*/ 100420 w 114707"/>
                            <a:gd name="connsiteY2" fmla="*/ 20574 h 457771"/>
                            <a:gd name="connsiteX3" fmla="*/ 96515 w 114707"/>
                            <a:gd name="connsiteY3" fmla="*/ 44482 h 457771"/>
                            <a:gd name="connsiteX4" fmla="*/ 92324 w 114707"/>
                            <a:gd name="connsiteY4" fmla="*/ 75724 h 457771"/>
                            <a:gd name="connsiteX5" fmla="*/ 85752 w 114707"/>
                            <a:gd name="connsiteY5" fmla="*/ 112586 h 457771"/>
                            <a:gd name="connsiteX6" fmla="*/ 83752 w 114707"/>
                            <a:gd name="connsiteY6" fmla="*/ 122396 h 457771"/>
                            <a:gd name="connsiteX7" fmla="*/ 82704 w 114707"/>
                            <a:gd name="connsiteY7" fmla="*/ 132302 h 457771"/>
                            <a:gd name="connsiteX8" fmla="*/ 83561 w 114707"/>
                            <a:gd name="connsiteY8" fmla="*/ 152971 h 457771"/>
                            <a:gd name="connsiteX9" fmla="*/ 88609 w 114707"/>
                            <a:gd name="connsiteY9" fmla="*/ 173736 h 457771"/>
                            <a:gd name="connsiteX10" fmla="*/ 92705 w 114707"/>
                            <a:gd name="connsiteY10" fmla="*/ 183737 h 457771"/>
                            <a:gd name="connsiteX11" fmla="*/ 95277 w 114707"/>
                            <a:gd name="connsiteY11" fmla="*/ 188786 h 457771"/>
                            <a:gd name="connsiteX12" fmla="*/ 98039 w 114707"/>
                            <a:gd name="connsiteY12" fmla="*/ 193548 h 457771"/>
                            <a:gd name="connsiteX13" fmla="*/ 103659 w 114707"/>
                            <a:gd name="connsiteY13" fmla="*/ 203644 h 457771"/>
                            <a:gd name="connsiteX14" fmla="*/ 106326 w 114707"/>
                            <a:gd name="connsiteY14" fmla="*/ 209264 h 457771"/>
                            <a:gd name="connsiteX15" fmla="*/ 108326 w 114707"/>
                            <a:gd name="connsiteY15" fmla="*/ 214694 h 457771"/>
                            <a:gd name="connsiteX16" fmla="*/ 111755 w 114707"/>
                            <a:gd name="connsiteY16" fmla="*/ 226219 h 457771"/>
                            <a:gd name="connsiteX17" fmla="*/ 113946 w 114707"/>
                            <a:gd name="connsiteY17" fmla="*/ 238125 h 457771"/>
                            <a:gd name="connsiteX18" fmla="*/ 114422 w 114707"/>
                            <a:gd name="connsiteY18" fmla="*/ 244126 h 457771"/>
                            <a:gd name="connsiteX19" fmla="*/ 114613 w 114707"/>
                            <a:gd name="connsiteY19" fmla="*/ 247174 h 457771"/>
                            <a:gd name="connsiteX20" fmla="*/ 114708 w 114707"/>
                            <a:gd name="connsiteY20" fmla="*/ 248698 h 457771"/>
                            <a:gd name="connsiteX21" fmla="*/ 114708 w 114707"/>
                            <a:gd name="connsiteY21" fmla="*/ 249079 h 457771"/>
                            <a:gd name="connsiteX22" fmla="*/ 114708 w 114707"/>
                            <a:gd name="connsiteY22" fmla="*/ 249650 h 457771"/>
                            <a:gd name="connsiteX23" fmla="*/ 114708 w 114707"/>
                            <a:gd name="connsiteY23" fmla="*/ 250412 h 457771"/>
                            <a:gd name="connsiteX24" fmla="*/ 114422 w 114707"/>
                            <a:gd name="connsiteY24" fmla="*/ 256127 h 457771"/>
                            <a:gd name="connsiteX25" fmla="*/ 113660 w 114707"/>
                            <a:gd name="connsiteY25" fmla="*/ 262223 h 457771"/>
                            <a:gd name="connsiteX26" fmla="*/ 112708 w 114707"/>
                            <a:gd name="connsiteY26" fmla="*/ 268224 h 457771"/>
                            <a:gd name="connsiteX27" fmla="*/ 111565 w 114707"/>
                            <a:gd name="connsiteY27" fmla="*/ 273939 h 457771"/>
                            <a:gd name="connsiteX28" fmla="*/ 110422 w 114707"/>
                            <a:gd name="connsiteY28" fmla="*/ 279559 h 457771"/>
                            <a:gd name="connsiteX29" fmla="*/ 110326 w 114707"/>
                            <a:gd name="connsiteY29" fmla="*/ 279940 h 457771"/>
                            <a:gd name="connsiteX30" fmla="*/ 110136 w 114707"/>
                            <a:gd name="connsiteY30" fmla="*/ 280607 h 457771"/>
                            <a:gd name="connsiteX31" fmla="*/ 109945 w 114707"/>
                            <a:gd name="connsiteY31" fmla="*/ 281273 h 457771"/>
                            <a:gd name="connsiteX32" fmla="*/ 109564 w 114707"/>
                            <a:gd name="connsiteY32" fmla="*/ 282607 h 457771"/>
                            <a:gd name="connsiteX33" fmla="*/ 108802 w 114707"/>
                            <a:gd name="connsiteY33" fmla="*/ 285369 h 457771"/>
                            <a:gd name="connsiteX34" fmla="*/ 83752 w 114707"/>
                            <a:gd name="connsiteY34" fmla="*/ 324898 h 457771"/>
                            <a:gd name="connsiteX35" fmla="*/ 76417 w 114707"/>
                            <a:gd name="connsiteY35" fmla="*/ 332708 h 457771"/>
                            <a:gd name="connsiteX36" fmla="*/ 69369 w 114707"/>
                            <a:gd name="connsiteY36" fmla="*/ 340519 h 457771"/>
                            <a:gd name="connsiteX37" fmla="*/ 62892 w 114707"/>
                            <a:gd name="connsiteY37" fmla="*/ 348234 h 457771"/>
                            <a:gd name="connsiteX38" fmla="*/ 56891 w 114707"/>
                            <a:gd name="connsiteY38" fmla="*/ 355854 h 457771"/>
                            <a:gd name="connsiteX39" fmla="*/ 46509 w 114707"/>
                            <a:gd name="connsiteY39" fmla="*/ 371285 h 457771"/>
                            <a:gd name="connsiteX40" fmla="*/ 42032 w 114707"/>
                            <a:gd name="connsiteY40" fmla="*/ 378714 h 457771"/>
                            <a:gd name="connsiteX41" fmla="*/ 37936 w 114707"/>
                            <a:gd name="connsiteY41" fmla="*/ 386524 h 457771"/>
                            <a:gd name="connsiteX42" fmla="*/ 31078 w 114707"/>
                            <a:gd name="connsiteY42" fmla="*/ 401003 h 457771"/>
                            <a:gd name="connsiteX43" fmla="*/ 25744 w 114707"/>
                            <a:gd name="connsiteY43" fmla="*/ 414337 h 457771"/>
                            <a:gd name="connsiteX44" fmla="*/ 21934 w 114707"/>
                            <a:gd name="connsiteY44" fmla="*/ 426339 h 457771"/>
                            <a:gd name="connsiteX45" fmla="*/ 21077 w 114707"/>
                            <a:gd name="connsiteY45" fmla="*/ 429006 h 457771"/>
                            <a:gd name="connsiteX46" fmla="*/ 20315 w 114707"/>
                            <a:gd name="connsiteY46" fmla="*/ 431768 h 457771"/>
                            <a:gd name="connsiteX47" fmla="*/ 19267 w 114707"/>
                            <a:gd name="connsiteY47" fmla="*/ 436531 h 457771"/>
                            <a:gd name="connsiteX48" fmla="*/ 18315 w 114707"/>
                            <a:gd name="connsiteY48" fmla="*/ 449294 h 457771"/>
                            <a:gd name="connsiteX49" fmla="*/ 18982 w 114707"/>
                            <a:gd name="connsiteY49" fmla="*/ 453199 h 457771"/>
                            <a:gd name="connsiteX50" fmla="*/ 1170 w 114707"/>
                            <a:gd name="connsiteY50" fmla="*/ 457772 h 457771"/>
                            <a:gd name="connsiteX51" fmla="*/ 789 w 114707"/>
                            <a:gd name="connsiteY51" fmla="*/ 455962 h 457771"/>
                            <a:gd name="connsiteX52" fmla="*/ 122 w 114707"/>
                            <a:gd name="connsiteY52" fmla="*/ 450818 h 457771"/>
                            <a:gd name="connsiteX53" fmla="*/ 2027 w 114707"/>
                            <a:gd name="connsiteY53" fmla="*/ 432626 h 457771"/>
                            <a:gd name="connsiteX54" fmla="*/ 3551 w 114707"/>
                            <a:gd name="connsiteY54" fmla="*/ 427006 h 457771"/>
                            <a:gd name="connsiteX55" fmla="*/ 4409 w 114707"/>
                            <a:gd name="connsiteY55" fmla="*/ 424244 h 457771"/>
                            <a:gd name="connsiteX56" fmla="*/ 5456 w 114707"/>
                            <a:gd name="connsiteY56" fmla="*/ 421291 h 457771"/>
                            <a:gd name="connsiteX57" fmla="*/ 10123 w 114707"/>
                            <a:gd name="connsiteY57" fmla="*/ 408432 h 457771"/>
                            <a:gd name="connsiteX58" fmla="*/ 16410 w 114707"/>
                            <a:gd name="connsiteY58" fmla="*/ 394240 h 457771"/>
                            <a:gd name="connsiteX59" fmla="*/ 24316 w 114707"/>
                            <a:gd name="connsiteY59" fmla="*/ 379095 h 457771"/>
                            <a:gd name="connsiteX60" fmla="*/ 28697 w 114707"/>
                            <a:gd name="connsiteY60" fmla="*/ 371380 h 457771"/>
                            <a:gd name="connsiteX61" fmla="*/ 33936 w 114707"/>
                            <a:gd name="connsiteY61" fmla="*/ 363188 h 457771"/>
                            <a:gd name="connsiteX62" fmla="*/ 45652 w 114707"/>
                            <a:gd name="connsiteY62" fmla="*/ 346996 h 457771"/>
                            <a:gd name="connsiteX63" fmla="*/ 52414 w 114707"/>
                            <a:gd name="connsiteY63" fmla="*/ 339090 h 457771"/>
                            <a:gd name="connsiteX64" fmla="*/ 59558 w 114707"/>
                            <a:gd name="connsiteY64" fmla="*/ 331280 h 457771"/>
                            <a:gd name="connsiteX65" fmla="*/ 66892 w 114707"/>
                            <a:gd name="connsiteY65" fmla="*/ 323755 h 457771"/>
                            <a:gd name="connsiteX66" fmla="*/ 74512 w 114707"/>
                            <a:gd name="connsiteY66" fmla="*/ 316135 h 457771"/>
                            <a:gd name="connsiteX67" fmla="*/ 88419 w 114707"/>
                            <a:gd name="connsiteY67" fmla="*/ 300323 h 457771"/>
                            <a:gd name="connsiteX68" fmla="*/ 91467 w 114707"/>
                            <a:gd name="connsiteY68" fmla="*/ 296037 h 457771"/>
                            <a:gd name="connsiteX69" fmla="*/ 94134 w 114707"/>
                            <a:gd name="connsiteY69" fmla="*/ 291560 h 457771"/>
                            <a:gd name="connsiteX70" fmla="*/ 96325 w 114707"/>
                            <a:gd name="connsiteY70" fmla="*/ 287083 h 457771"/>
                            <a:gd name="connsiteX71" fmla="*/ 98230 w 114707"/>
                            <a:gd name="connsiteY71" fmla="*/ 282226 h 457771"/>
                            <a:gd name="connsiteX72" fmla="*/ 99849 w 114707"/>
                            <a:gd name="connsiteY72" fmla="*/ 277082 h 457771"/>
                            <a:gd name="connsiteX73" fmla="*/ 101182 w 114707"/>
                            <a:gd name="connsiteY73" fmla="*/ 271558 h 457771"/>
                            <a:gd name="connsiteX74" fmla="*/ 102516 w 114707"/>
                            <a:gd name="connsiteY74" fmla="*/ 266033 h 457771"/>
                            <a:gd name="connsiteX75" fmla="*/ 103659 w 114707"/>
                            <a:gd name="connsiteY75" fmla="*/ 260699 h 457771"/>
                            <a:gd name="connsiteX76" fmla="*/ 104516 w 114707"/>
                            <a:gd name="connsiteY76" fmla="*/ 255461 h 457771"/>
                            <a:gd name="connsiteX77" fmla="*/ 104992 w 114707"/>
                            <a:gd name="connsiteY77" fmla="*/ 249745 h 457771"/>
                            <a:gd name="connsiteX78" fmla="*/ 104992 w 114707"/>
                            <a:gd name="connsiteY78" fmla="*/ 244507 h 457771"/>
                            <a:gd name="connsiteX79" fmla="*/ 104802 w 114707"/>
                            <a:gd name="connsiteY79" fmla="*/ 239077 h 457771"/>
                            <a:gd name="connsiteX80" fmla="*/ 103183 w 114707"/>
                            <a:gd name="connsiteY80" fmla="*/ 228219 h 457771"/>
                            <a:gd name="connsiteX81" fmla="*/ 100420 w 114707"/>
                            <a:gd name="connsiteY81" fmla="*/ 217456 h 457771"/>
                            <a:gd name="connsiteX82" fmla="*/ 98611 w 114707"/>
                            <a:gd name="connsiteY82" fmla="*/ 212027 h 457771"/>
                            <a:gd name="connsiteX83" fmla="*/ 96515 w 114707"/>
                            <a:gd name="connsiteY83" fmla="*/ 207264 h 457771"/>
                            <a:gd name="connsiteX84" fmla="*/ 91372 w 114707"/>
                            <a:gd name="connsiteY84" fmla="*/ 197263 h 457771"/>
                            <a:gd name="connsiteX85" fmla="*/ 88609 w 114707"/>
                            <a:gd name="connsiteY85" fmla="*/ 192119 h 457771"/>
                            <a:gd name="connsiteX86" fmla="*/ 86228 w 114707"/>
                            <a:gd name="connsiteY86" fmla="*/ 186976 h 457771"/>
                            <a:gd name="connsiteX87" fmla="*/ 82228 w 114707"/>
                            <a:gd name="connsiteY87" fmla="*/ 176022 h 457771"/>
                            <a:gd name="connsiteX88" fmla="*/ 77751 w 114707"/>
                            <a:gd name="connsiteY88" fmla="*/ 153924 h 457771"/>
                            <a:gd name="connsiteX89" fmla="*/ 77656 w 114707"/>
                            <a:gd name="connsiteY89" fmla="*/ 132207 h 457771"/>
                            <a:gd name="connsiteX90" fmla="*/ 79180 w 114707"/>
                            <a:gd name="connsiteY90" fmla="*/ 121634 h 457771"/>
                            <a:gd name="connsiteX91" fmla="*/ 81561 w 114707"/>
                            <a:gd name="connsiteY91" fmla="*/ 111823 h 457771"/>
                            <a:gd name="connsiteX92" fmla="*/ 89371 w 114707"/>
                            <a:gd name="connsiteY92" fmla="*/ 75533 h 457771"/>
                            <a:gd name="connsiteX93" fmla="*/ 94705 w 114707"/>
                            <a:gd name="connsiteY93" fmla="*/ 44482 h 457771"/>
                            <a:gd name="connsiteX94" fmla="*/ 99563 w 114707"/>
                            <a:gd name="connsiteY94" fmla="*/ 20669 h 457771"/>
                            <a:gd name="connsiteX95" fmla="*/ 103564 w 114707"/>
                            <a:gd name="connsiteY95" fmla="*/ 5525 h 457771"/>
                            <a:gd name="connsiteX96" fmla="*/ 105183 w 114707"/>
                            <a:gd name="connsiteY96" fmla="*/ 0 h 4577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</a:cxnLst>
                          <a:rect l="l" t="t" r="r" b="b"/>
                          <a:pathLst>
                            <a:path w="114707" h="457771">
                              <a:moveTo>
                                <a:pt x="105183" y="0"/>
                              </a:moveTo>
                              <a:cubicBezTo>
                                <a:pt x="105183" y="0"/>
                                <a:pt x="104707" y="1905"/>
                                <a:pt x="103849" y="5334"/>
                              </a:cubicBezTo>
                              <a:cubicBezTo>
                                <a:pt x="102992" y="8858"/>
                                <a:pt x="101563" y="14002"/>
                                <a:pt x="100420" y="20574"/>
                              </a:cubicBezTo>
                              <a:cubicBezTo>
                                <a:pt x="99087" y="27146"/>
                                <a:pt x="97849" y="35242"/>
                                <a:pt x="96515" y="44482"/>
                              </a:cubicBezTo>
                              <a:cubicBezTo>
                                <a:pt x="95277" y="53816"/>
                                <a:pt x="93848" y="64294"/>
                                <a:pt x="92324" y="75724"/>
                              </a:cubicBezTo>
                              <a:cubicBezTo>
                                <a:pt x="90800" y="87249"/>
                                <a:pt x="88705" y="99631"/>
                                <a:pt x="85752" y="112586"/>
                              </a:cubicBezTo>
                              <a:cubicBezTo>
                                <a:pt x="85085" y="115824"/>
                                <a:pt x="84418" y="119063"/>
                                <a:pt x="83752" y="122396"/>
                              </a:cubicBezTo>
                              <a:cubicBezTo>
                                <a:pt x="83466" y="125635"/>
                                <a:pt x="82894" y="128969"/>
                                <a:pt x="82704" y="132302"/>
                              </a:cubicBezTo>
                              <a:cubicBezTo>
                                <a:pt x="82418" y="139065"/>
                                <a:pt x="82418" y="146018"/>
                                <a:pt x="83561" y="152971"/>
                              </a:cubicBezTo>
                              <a:cubicBezTo>
                                <a:pt x="84418" y="159925"/>
                                <a:pt x="86323" y="166878"/>
                                <a:pt x="88609" y="173736"/>
                              </a:cubicBezTo>
                              <a:cubicBezTo>
                                <a:pt x="89943" y="177070"/>
                                <a:pt x="91181" y="180594"/>
                                <a:pt x="92705" y="183737"/>
                              </a:cubicBezTo>
                              <a:lnTo>
                                <a:pt x="95277" y="188786"/>
                              </a:lnTo>
                              <a:lnTo>
                                <a:pt x="98039" y="193548"/>
                              </a:lnTo>
                              <a:cubicBezTo>
                                <a:pt x="99849" y="196691"/>
                                <a:pt x="101944" y="200120"/>
                                <a:pt x="103659" y="203644"/>
                              </a:cubicBezTo>
                              <a:cubicBezTo>
                                <a:pt x="104516" y="205550"/>
                                <a:pt x="105373" y="207073"/>
                                <a:pt x="106326" y="209264"/>
                              </a:cubicBezTo>
                              <a:lnTo>
                                <a:pt x="108326" y="214694"/>
                              </a:lnTo>
                              <a:cubicBezTo>
                                <a:pt x="109755" y="218123"/>
                                <a:pt x="110707" y="222218"/>
                                <a:pt x="111755" y="226219"/>
                              </a:cubicBezTo>
                              <a:cubicBezTo>
                                <a:pt x="112898" y="230124"/>
                                <a:pt x="113184" y="234124"/>
                                <a:pt x="113946" y="238125"/>
                              </a:cubicBezTo>
                              <a:cubicBezTo>
                                <a:pt x="114232" y="240125"/>
                                <a:pt x="114232" y="242126"/>
                                <a:pt x="114422" y="244126"/>
                              </a:cubicBezTo>
                              <a:lnTo>
                                <a:pt x="114613" y="247174"/>
                              </a:lnTo>
                              <a:lnTo>
                                <a:pt x="114708" y="248698"/>
                              </a:lnTo>
                              <a:lnTo>
                                <a:pt x="114708" y="249079"/>
                              </a:lnTo>
                              <a:lnTo>
                                <a:pt x="114708" y="249650"/>
                              </a:lnTo>
                              <a:lnTo>
                                <a:pt x="114708" y="250412"/>
                              </a:lnTo>
                              <a:lnTo>
                                <a:pt x="114422" y="256127"/>
                              </a:lnTo>
                              <a:cubicBezTo>
                                <a:pt x="114327" y="258032"/>
                                <a:pt x="113946" y="260223"/>
                                <a:pt x="113660" y="262223"/>
                              </a:cubicBezTo>
                              <a:cubicBezTo>
                                <a:pt x="113374" y="264319"/>
                                <a:pt x="113089" y="266319"/>
                                <a:pt x="112708" y="268224"/>
                              </a:cubicBezTo>
                              <a:lnTo>
                                <a:pt x="111565" y="273939"/>
                              </a:lnTo>
                              <a:lnTo>
                                <a:pt x="110422" y="279559"/>
                              </a:lnTo>
                              <a:lnTo>
                                <a:pt x="110326" y="279940"/>
                              </a:lnTo>
                              <a:lnTo>
                                <a:pt x="110136" y="280607"/>
                              </a:lnTo>
                              <a:lnTo>
                                <a:pt x="109945" y="281273"/>
                              </a:lnTo>
                              <a:lnTo>
                                <a:pt x="109564" y="282607"/>
                              </a:lnTo>
                              <a:lnTo>
                                <a:pt x="108802" y="285369"/>
                              </a:lnTo>
                              <a:cubicBezTo>
                                <a:pt x="103945" y="301657"/>
                                <a:pt x="93562" y="314039"/>
                                <a:pt x="83752" y="324898"/>
                              </a:cubicBezTo>
                              <a:cubicBezTo>
                                <a:pt x="81275" y="327565"/>
                                <a:pt x="78894" y="330136"/>
                                <a:pt x="76417" y="332708"/>
                              </a:cubicBezTo>
                              <a:cubicBezTo>
                                <a:pt x="74036" y="335280"/>
                                <a:pt x="71655" y="337947"/>
                                <a:pt x="69369" y="340519"/>
                              </a:cubicBezTo>
                              <a:cubicBezTo>
                                <a:pt x="66892" y="343090"/>
                                <a:pt x="64987" y="345662"/>
                                <a:pt x="62892" y="348234"/>
                              </a:cubicBezTo>
                              <a:cubicBezTo>
                                <a:pt x="60892" y="350806"/>
                                <a:pt x="58701" y="353187"/>
                                <a:pt x="56891" y="355854"/>
                              </a:cubicBezTo>
                              <a:cubicBezTo>
                                <a:pt x="53176" y="361093"/>
                                <a:pt x="49462" y="366046"/>
                                <a:pt x="46509" y="371285"/>
                              </a:cubicBezTo>
                              <a:cubicBezTo>
                                <a:pt x="44985" y="373761"/>
                                <a:pt x="43366" y="376523"/>
                                <a:pt x="42032" y="378714"/>
                              </a:cubicBezTo>
                              <a:cubicBezTo>
                                <a:pt x="40603" y="381381"/>
                                <a:pt x="39270" y="384048"/>
                                <a:pt x="37936" y="386524"/>
                              </a:cubicBezTo>
                              <a:cubicBezTo>
                                <a:pt x="35079" y="391668"/>
                                <a:pt x="33269" y="396431"/>
                                <a:pt x="31078" y="401003"/>
                              </a:cubicBezTo>
                              <a:cubicBezTo>
                                <a:pt x="28983" y="405574"/>
                                <a:pt x="27459" y="410147"/>
                                <a:pt x="25744" y="414337"/>
                              </a:cubicBezTo>
                              <a:cubicBezTo>
                                <a:pt x="24220" y="418624"/>
                                <a:pt x="23077" y="422624"/>
                                <a:pt x="21934" y="426339"/>
                              </a:cubicBezTo>
                              <a:cubicBezTo>
                                <a:pt x="21649" y="427291"/>
                                <a:pt x="21363" y="428149"/>
                                <a:pt x="21077" y="429006"/>
                              </a:cubicBezTo>
                              <a:cubicBezTo>
                                <a:pt x="20791" y="429958"/>
                                <a:pt x="20601" y="430911"/>
                                <a:pt x="20315" y="431768"/>
                              </a:cubicBezTo>
                              <a:cubicBezTo>
                                <a:pt x="19934" y="433483"/>
                                <a:pt x="19553" y="435007"/>
                                <a:pt x="19267" y="436531"/>
                              </a:cubicBezTo>
                              <a:cubicBezTo>
                                <a:pt x="18029" y="442436"/>
                                <a:pt x="18029" y="446627"/>
                                <a:pt x="18315" y="449294"/>
                              </a:cubicBezTo>
                              <a:cubicBezTo>
                                <a:pt x="18601" y="451961"/>
                                <a:pt x="19077" y="453199"/>
                                <a:pt x="18982" y="453199"/>
                              </a:cubicBezTo>
                              <a:lnTo>
                                <a:pt x="1170" y="457772"/>
                              </a:lnTo>
                              <a:cubicBezTo>
                                <a:pt x="1170" y="457772"/>
                                <a:pt x="1075" y="457200"/>
                                <a:pt x="789" y="455962"/>
                              </a:cubicBezTo>
                              <a:cubicBezTo>
                                <a:pt x="598" y="454819"/>
                                <a:pt x="217" y="453009"/>
                                <a:pt x="122" y="450818"/>
                              </a:cubicBezTo>
                              <a:cubicBezTo>
                                <a:pt x="-259" y="446246"/>
                                <a:pt x="217" y="439769"/>
                                <a:pt x="2027" y="432626"/>
                              </a:cubicBezTo>
                              <a:cubicBezTo>
                                <a:pt x="2408" y="430816"/>
                                <a:pt x="2980" y="428911"/>
                                <a:pt x="3551" y="427006"/>
                              </a:cubicBezTo>
                              <a:cubicBezTo>
                                <a:pt x="3837" y="426148"/>
                                <a:pt x="4123" y="425196"/>
                                <a:pt x="4409" y="424244"/>
                              </a:cubicBezTo>
                              <a:cubicBezTo>
                                <a:pt x="4694" y="423196"/>
                                <a:pt x="5075" y="422243"/>
                                <a:pt x="5456" y="421291"/>
                              </a:cubicBezTo>
                              <a:cubicBezTo>
                                <a:pt x="6885" y="417290"/>
                                <a:pt x="8314" y="412909"/>
                                <a:pt x="10123" y="408432"/>
                              </a:cubicBezTo>
                              <a:cubicBezTo>
                                <a:pt x="12124" y="403955"/>
                                <a:pt x="13934" y="399193"/>
                                <a:pt x="16410" y="394240"/>
                              </a:cubicBezTo>
                              <a:cubicBezTo>
                                <a:pt x="18886" y="389382"/>
                                <a:pt x="21363" y="383953"/>
                                <a:pt x="24316" y="379095"/>
                              </a:cubicBezTo>
                              <a:cubicBezTo>
                                <a:pt x="25744" y="376619"/>
                                <a:pt x="27173" y="374047"/>
                                <a:pt x="28697" y="371380"/>
                              </a:cubicBezTo>
                              <a:cubicBezTo>
                                <a:pt x="30507" y="368427"/>
                                <a:pt x="32126" y="366046"/>
                                <a:pt x="33936" y="363188"/>
                              </a:cubicBezTo>
                              <a:cubicBezTo>
                                <a:pt x="37270" y="357664"/>
                                <a:pt x="41556" y="352520"/>
                                <a:pt x="45652" y="346996"/>
                              </a:cubicBezTo>
                              <a:cubicBezTo>
                                <a:pt x="47652" y="344233"/>
                                <a:pt x="50128" y="341757"/>
                                <a:pt x="52414" y="339090"/>
                              </a:cubicBezTo>
                              <a:cubicBezTo>
                                <a:pt x="54796" y="336518"/>
                                <a:pt x="57082" y="333661"/>
                                <a:pt x="59558" y="331280"/>
                              </a:cubicBezTo>
                              <a:cubicBezTo>
                                <a:pt x="62035" y="328803"/>
                                <a:pt x="64416" y="326327"/>
                                <a:pt x="66892" y="323755"/>
                              </a:cubicBezTo>
                              <a:cubicBezTo>
                                <a:pt x="69369" y="321278"/>
                                <a:pt x="71941" y="318707"/>
                                <a:pt x="74512" y="316135"/>
                              </a:cubicBezTo>
                              <a:cubicBezTo>
                                <a:pt x="79561" y="311182"/>
                                <a:pt x="84228" y="305848"/>
                                <a:pt x="88419" y="300323"/>
                              </a:cubicBezTo>
                              <a:lnTo>
                                <a:pt x="91467" y="296037"/>
                              </a:lnTo>
                              <a:lnTo>
                                <a:pt x="94134" y="291560"/>
                              </a:lnTo>
                              <a:cubicBezTo>
                                <a:pt x="95086" y="290036"/>
                                <a:pt x="95658" y="288607"/>
                                <a:pt x="96325" y="287083"/>
                              </a:cubicBezTo>
                              <a:cubicBezTo>
                                <a:pt x="96991" y="285655"/>
                                <a:pt x="97753" y="284131"/>
                                <a:pt x="98230" y="282226"/>
                              </a:cubicBezTo>
                              <a:lnTo>
                                <a:pt x="99849" y="277082"/>
                              </a:lnTo>
                              <a:lnTo>
                                <a:pt x="101182" y="271558"/>
                              </a:lnTo>
                              <a:lnTo>
                                <a:pt x="102516" y="266033"/>
                              </a:lnTo>
                              <a:cubicBezTo>
                                <a:pt x="102992" y="264223"/>
                                <a:pt x="103373" y="262414"/>
                                <a:pt x="103659" y="260699"/>
                              </a:cubicBezTo>
                              <a:cubicBezTo>
                                <a:pt x="103945" y="258890"/>
                                <a:pt x="104326" y="257270"/>
                                <a:pt x="104516" y="255461"/>
                              </a:cubicBezTo>
                              <a:lnTo>
                                <a:pt x="104992" y="249745"/>
                              </a:lnTo>
                              <a:cubicBezTo>
                                <a:pt x="105183" y="248317"/>
                                <a:pt x="104992" y="246221"/>
                                <a:pt x="104992" y="244507"/>
                              </a:cubicBezTo>
                              <a:cubicBezTo>
                                <a:pt x="104897" y="242697"/>
                                <a:pt x="104992" y="240887"/>
                                <a:pt x="104802" y="239077"/>
                              </a:cubicBezTo>
                              <a:cubicBezTo>
                                <a:pt x="104230" y="235458"/>
                                <a:pt x="104040" y="231648"/>
                                <a:pt x="103183" y="228219"/>
                              </a:cubicBezTo>
                              <a:cubicBezTo>
                                <a:pt x="102325" y="224695"/>
                                <a:pt x="101849" y="221170"/>
                                <a:pt x="100420" y="217456"/>
                              </a:cubicBezTo>
                              <a:lnTo>
                                <a:pt x="98611" y="212027"/>
                              </a:lnTo>
                              <a:lnTo>
                                <a:pt x="96515" y="207264"/>
                              </a:lnTo>
                              <a:cubicBezTo>
                                <a:pt x="94991" y="203930"/>
                                <a:pt x="93182" y="200692"/>
                                <a:pt x="91372" y="197263"/>
                              </a:cubicBezTo>
                              <a:lnTo>
                                <a:pt x="88609" y="192119"/>
                              </a:lnTo>
                              <a:lnTo>
                                <a:pt x="86228" y="186976"/>
                              </a:lnTo>
                              <a:cubicBezTo>
                                <a:pt x="84609" y="183261"/>
                                <a:pt x="83466" y="179737"/>
                                <a:pt x="82228" y="176022"/>
                              </a:cubicBezTo>
                              <a:cubicBezTo>
                                <a:pt x="80132" y="168688"/>
                                <a:pt x="78322" y="161354"/>
                                <a:pt x="77751" y="153924"/>
                              </a:cubicBezTo>
                              <a:cubicBezTo>
                                <a:pt x="76798" y="146590"/>
                                <a:pt x="77084" y="139256"/>
                                <a:pt x="77656" y="132207"/>
                              </a:cubicBezTo>
                              <a:cubicBezTo>
                                <a:pt x="78037" y="128683"/>
                                <a:pt x="78703" y="125158"/>
                                <a:pt x="79180" y="121634"/>
                              </a:cubicBezTo>
                              <a:cubicBezTo>
                                <a:pt x="80037" y="118300"/>
                                <a:pt x="80799" y="115062"/>
                                <a:pt x="81561" y="111823"/>
                              </a:cubicBezTo>
                              <a:cubicBezTo>
                                <a:pt x="84895" y="99155"/>
                                <a:pt x="87466" y="86963"/>
                                <a:pt x="89371" y="75533"/>
                              </a:cubicBezTo>
                              <a:cubicBezTo>
                                <a:pt x="91372" y="64198"/>
                                <a:pt x="93182" y="53721"/>
                                <a:pt x="94705" y="44482"/>
                              </a:cubicBezTo>
                              <a:cubicBezTo>
                                <a:pt x="96420" y="35242"/>
                                <a:pt x="97944" y="27242"/>
                                <a:pt x="99563" y="20669"/>
                              </a:cubicBezTo>
                              <a:cubicBezTo>
                                <a:pt x="100992" y="14097"/>
                                <a:pt x="102516" y="8954"/>
                                <a:pt x="103564" y="5525"/>
                              </a:cubicBezTo>
                              <a:cubicBezTo>
                                <a:pt x="104707" y="1810"/>
                                <a:pt x="105183" y="0"/>
                                <a:pt x="10518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A23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2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68637" y="3740212"/>
                        <a:ext cx="40571" cy="269907"/>
                        <a:chOff x="6268637" y="3740212"/>
                        <a:chExt cx="40571" cy="269907"/>
                      </a:xfrm>
                    </p:grpSpPr>
                    <p:sp>
                      <p:nvSpPr>
                        <p:cNvPr id="273" name="Freeform: Shape 110">
                          <a:extLst>
                            <a:ext uri="{FF2B5EF4-FFF2-40B4-BE49-F238E27FC236}">
                              <a16:creationId xmlns:a16="http://schemas.microsoft.com/office/drawing/2014/main" xmlns="" id="{19D23A37-609D-4D18-865D-D831A0DD2F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1573" y="3740212"/>
                          <a:ext cx="37635" cy="155416"/>
                        </a:xfrm>
                        <a:custGeom>
                          <a:avLst/>
                          <a:gdLst>
                            <a:gd name="connsiteX0" fmla="*/ 24356 w 37635"/>
                            <a:gd name="connsiteY0" fmla="*/ 155417 h 155416"/>
                            <a:gd name="connsiteX1" fmla="*/ 18165 w 37635"/>
                            <a:gd name="connsiteY1" fmla="*/ 130557 h 155416"/>
                            <a:gd name="connsiteX2" fmla="*/ 11402 w 37635"/>
                            <a:gd name="connsiteY2" fmla="*/ 96362 h 155416"/>
                            <a:gd name="connsiteX3" fmla="*/ 639 w 37635"/>
                            <a:gd name="connsiteY3" fmla="*/ 63405 h 155416"/>
                            <a:gd name="connsiteX4" fmla="*/ 3306 w 37635"/>
                            <a:gd name="connsiteY4" fmla="*/ 23115 h 155416"/>
                            <a:gd name="connsiteX5" fmla="*/ 15117 w 37635"/>
                            <a:gd name="connsiteY5" fmla="*/ 14542 h 155416"/>
                            <a:gd name="connsiteX6" fmla="*/ 22832 w 37635"/>
                            <a:gd name="connsiteY6" fmla="*/ 5684 h 155416"/>
                            <a:gd name="connsiteX7" fmla="*/ 31500 w 37635"/>
                            <a:gd name="connsiteY7" fmla="*/ 1398 h 155416"/>
                            <a:gd name="connsiteX8" fmla="*/ 37215 w 37635"/>
                            <a:gd name="connsiteY8" fmla="*/ 17019 h 155416"/>
                            <a:gd name="connsiteX9" fmla="*/ 31691 w 37635"/>
                            <a:gd name="connsiteY9" fmla="*/ 64548 h 155416"/>
                            <a:gd name="connsiteX10" fmla="*/ 33881 w 37635"/>
                            <a:gd name="connsiteY10" fmla="*/ 103315 h 155416"/>
                            <a:gd name="connsiteX11" fmla="*/ 25499 w 37635"/>
                            <a:gd name="connsiteY11" fmla="*/ 152559 h 155416"/>
                            <a:gd name="connsiteX12" fmla="*/ 24356 w 37635"/>
                            <a:gd name="connsiteY12" fmla="*/ 155417 h 1554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7635" h="155416">
                              <a:moveTo>
                                <a:pt x="24356" y="155417"/>
                              </a:moveTo>
                              <a:cubicBezTo>
                                <a:pt x="25499" y="145416"/>
                                <a:pt x="23499" y="138272"/>
                                <a:pt x="18165" y="130557"/>
                              </a:cubicBezTo>
                              <a:cubicBezTo>
                                <a:pt x="8450" y="116174"/>
                                <a:pt x="12164" y="112078"/>
                                <a:pt x="11402" y="96362"/>
                              </a:cubicBezTo>
                              <a:cubicBezTo>
                                <a:pt x="10450" y="84741"/>
                                <a:pt x="1211" y="76169"/>
                                <a:pt x="639" y="63405"/>
                              </a:cubicBezTo>
                              <a:cubicBezTo>
                                <a:pt x="-218" y="53214"/>
                                <a:pt x="-885" y="31973"/>
                                <a:pt x="3306" y="23115"/>
                              </a:cubicBezTo>
                              <a:cubicBezTo>
                                <a:pt x="6830" y="16066"/>
                                <a:pt x="9021" y="17685"/>
                                <a:pt x="15117" y="14542"/>
                              </a:cubicBezTo>
                              <a:cubicBezTo>
                                <a:pt x="20451" y="11780"/>
                                <a:pt x="19308" y="9208"/>
                                <a:pt x="22832" y="5684"/>
                              </a:cubicBezTo>
                              <a:cubicBezTo>
                                <a:pt x="26357" y="2160"/>
                                <a:pt x="23880" y="-2317"/>
                                <a:pt x="31500" y="1398"/>
                              </a:cubicBezTo>
                              <a:cubicBezTo>
                                <a:pt x="35501" y="3684"/>
                                <a:pt x="36644" y="13209"/>
                                <a:pt x="37215" y="17019"/>
                              </a:cubicBezTo>
                              <a:cubicBezTo>
                                <a:pt x="39406" y="32640"/>
                                <a:pt x="32357" y="48737"/>
                                <a:pt x="31691" y="64548"/>
                              </a:cubicBezTo>
                              <a:cubicBezTo>
                                <a:pt x="30738" y="77502"/>
                                <a:pt x="34739" y="90266"/>
                                <a:pt x="33881" y="103315"/>
                              </a:cubicBezTo>
                              <a:cubicBezTo>
                                <a:pt x="32834" y="118269"/>
                                <a:pt x="29881" y="138177"/>
                                <a:pt x="25499" y="152559"/>
                              </a:cubicBezTo>
                              <a:lnTo>
                                <a:pt x="24356" y="1554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8852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4" name="Freeform: Shape 111">
                          <a:extLst>
                            <a:ext uri="{FF2B5EF4-FFF2-40B4-BE49-F238E27FC236}">
                              <a16:creationId xmlns:a16="http://schemas.microsoft.com/office/drawing/2014/main" xmlns="" id="{BDFC60B4-0315-429F-916D-E9C8879A48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1061" y="3815047"/>
                          <a:ext cx="16106" cy="40481"/>
                        </a:xfrm>
                        <a:custGeom>
                          <a:avLst/>
                          <a:gdLst>
                            <a:gd name="connsiteX0" fmla="*/ 16106 w 16106"/>
                            <a:gd name="connsiteY0" fmla="*/ 40481 h 40481"/>
                            <a:gd name="connsiteX1" fmla="*/ 14678 w 16106"/>
                            <a:gd name="connsiteY1" fmla="*/ 39243 h 40481"/>
                            <a:gd name="connsiteX2" fmla="*/ 13058 w 16106"/>
                            <a:gd name="connsiteY2" fmla="*/ 37719 h 40481"/>
                            <a:gd name="connsiteX3" fmla="*/ 11153 w 16106"/>
                            <a:gd name="connsiteY3" fmla="*/ 35528 h 40481"/>
                            <a:gd name="connsiteX4" fmla="*/ 7058 w 16106"/>
                            <a:gd name="connsiteY4" fmla="*/ 29528 h 40481"/>
                            <a:gd name="connsiteX5" fmla="*/ 5153 w 16106"/>
                            <a:gd name="connsiteY5" fmla="*/ 25908 h 40481"/>
                            <a:gd name="connsiteX6" fmla="*/ 3438 w 16106"/>
                            <a:gd name="connsiteY6" fmla="*/ 22098 h 40481"/>
                            <a:gd name="connsiteX7" fmla="*/ 2105 w 16106"/>
                            <a:gd name="connsiteY7" fmla="*/ 18097 h 40481"/>
                            <a:gd name="connsiteX8" fmla="*/ 1057 w 16106"/>
                            <a:gd name="connsiteY8" fmla="*/ 14192 h 40481"/>
                            <a:gd name="connsiteX9" fmla="*/ 104 w 16106"/>
                            <a:gd name="connsiteY9" fmla="*/ 7049 h 40481"/>
                            <a:gd name="connsiteX10" fmla="*/ 295 w 16106"/>
                            <a:gd name="connsiteY10" fmla="*/ 1905 h 40481"/>
                            <a:gd name="connsiteX11" fmla="*/ 581 w 16106"/>
                            <a:gd name="connsiteY11" fmla="*/ 0 h 40481"/>
                            <a:gd name="connsiteX12" fmla="*/ 1057 w 16106"/>
                            <a:gd name="connsiteY12" fmla="*/ 1905 h 40481"/>
                            <a:gd name="connsiteX13" fmla="*/ 2200 w 16106"/>
                            <a:gd name="connsiteY13" fmla="*/ 6763 h 40481"/>
                            <a:gd name="connsiteX14" fmla="*/ 3057 w 16106"/>
                            <a:gd name="connsiteY14" fmla="*/ 9906 h 40481"/>
                            <a:gd name="connsiteX15" fmla="*/ 4200 w 16106"/>
                            <a:gd name="connsiteY15" fmla="*/ 13335 h 40481"/>
                            <a:gd name="connsiteX16" fmla="*/ 6867 w 16106"/>
                            <a:gd name="connsiteY16" fmla="*/ 20765 h 40481"/>
                            <a:gd name="connsiteX17" fmla="*/ 8391 w 16106"/>
                            <a:gd name="connsiteY17" fmla="*/ 24479 h 40481"/>
                            <a:gd name="connsiteX18" fmla="*/ 9915 w 16106"/>
                            <a:gd name="connsiteY18" fmla="*/ 28099 h 40481"/>
                            <a:gd name="connsiteX19" fmla="*/ 11439 w 16106"/>
                            <a:gd name="connsiteY19" fmla="*/ 31433 h 40481"/>
                            <a:gd name="connsiteX20" fmla="*/ 12868 w 16106"/>
                            <a:gd name="connsiteY20" fmla="*/ 34385 h 40481"/>
                            <a:gd name="connsiteX21" fmla="*/ 14106 w 16106"/>
                            <a:gd name="connsiteY21" fmla="*/ 36862 h 40481"/>
                            <a:gd name="connsiteX22" fmla="*/ 15154 w 16106"/>
                            <a:gd name="connsiteY22" fmla="*/ 38767 h 40481"/>
                            <a:gd name="connsiteX23" fmla="*/ 16106 w 16106"/>
                            <a:gd name="connsiteY23" fmla="*/ 40481 h 40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6106" h="40481">
                              <a:moveTo>
                                <a:pt x="16106" y="40481"/>
                              </a:moveTo>
                              <a:cubicBezTo>
                                <a:pt x="16106" y="40481"/>
                                <a:pt x="15535" y="40005"/>
                                <a:pt x="14678" y="39243"/>
                              </a:cubicBezTo>
                              <a:cubicBezTo>
                                <a:pt x="14201" y="38862"/>
                                <a:pt x="13725" y="38291"/>
                                <a:pt x="13058" y="37719"/>
                              </a:cubicBezTo>
                              <a:cubicBezTo>
                                <a:pt x="12392" y="37147"/>
                                <a:pt x="11820" y="36386"/>
                                <a:pt x="11153" y="35528"/>
                              </a:cubicBezTo>
                              <a:cubicBezTo>
                                <a:pt x="9725" y="33909"/>
                                <a:pt x="8391" y="31813"/>
                                <a:pt x="7058" y="29528"/>
                              </a:cubicBezTo>
                              <a:cubicBezTo>
                                <a:pt x="6391" y="28384"/>
                                <a:pt x="5724" y="27146"/>
                                <a:pt x="5153" y="25908"/>
                              </a:cubicBezTo>
                              <a:cubicBezTo>
                                <a:pt x="4581" y="24670"/>
                                <a:pt x="3914" y="23432"/>
                                <a:pt x="3438" y="22098"/>
                              </a:cubicBezTo>
                              <a:cubicBezTo>
                                <a:pt x="2962" y="20765"/>
                                <a:pt x="2486" y="19431"/>
                                <a:pt x="2105" y="18097"/>
                              </a:cubicBezTo>
                              <a:cubicBezTo>
                                <a:pt x="1628" y="16859"/>
                                <a:pt x="1438" y="15430"/>
                                <a:pt x="1057" y="14192"/>
                              </a:cubicBezTo>
                              <a:cubicBezTo>
                                <a:pt x="390" y="11621"/>
                                <a:pt x="200" y="9144"/>
                                <a:pt x="104" y="7049"/>
                              </a:cubicBezTo>
                              <a:cubicBezTo>
                                <a:pt x="-181" y="4953"/>
                                <a:pt x="200" y="3143"/>
                                <a:pt x="295" y="1905"/>
                              </a:cubicBezTo>
                              <a:cubicBezTo>
                                <a:pt x="485" y="667"/>
                                <a:pt x="581" y="0"/>
                                <a:pt x="581" y="0"/>
                              </a:cubicBezTo>
                              <a:cubicBezTo>
                                <a:pt x="581" y="0"/>
                                <a:pt x="771" y="667"/>
                                <a:pt x="1057" y="1905"/>
                              </a:cubicBezTo>
                              <a:cubicBezTo>
                                <a:pt x="1343" y="3048"/>
                                <a:pt x="1533" y="4763"/>
                                <a:pt x="2200" y="6763"/>
                              </a:cubicBezTo>
                              <a:cubicBezTo>
                                <a:pt x="2486" y="7715"/>
                                <a:pt x="2771" y="8858"/>
                                <a:pt x="3057" y="9906"/>
                              </a:cubicBezTo>
                              <a:cubicBezTo>
                                <a:pt x="3343" y="11049"/>
                                <a:pt x="3819" y="12192"/>
                                <a:pt x="4200" y="13335"/>
                              </a:cubicBezTo>
                              <a:cubicBezTo>
                                <a:pt x="4867" y="15716"/>
                                <a:pt x="5915" y="18288"/>
                                <a:pt x="6867" y="20765"/>
                              </a:cubicBezTo>
                              <a:cubicBezTo>
                                <a:pt x="7343" y="22003"/>
                                <a:pt x="7915" y="23241"/>
                                <a:pt x="8391" y="24479"/>
                              </a:cubicBezTo>
                              <a:cubicBezTo>
                                <a:pt x="8867" y="25717"/>
                                <a:pt x="9344" y="26956"/>
                                <a:pt x="9915" y="28099"/>
                              </a:cubicBezTo>
                              <a:cubicBezTo>
                                <a:pt x="10487" y="29242"/>
                                <a:pt x="10963" y="30385"/>
                                <a:pt x="11439" y="31433"/>
                              </a:cubicBezTo>
                              <a:cubicBezTo>
                                <a:pt x="11915" y="32480"/>
                                <a:pt x="12487" y="33433"/>
                                <a:pt x="12868" y="34385"/>
                              </a:cubicBezTo>
                              <a:cubicBezTo>
                                <a:pt x="13344" y="35242"/>
                                <a:pt x="13630" y="36195"/>
                                <a:pt x="14106" y="36862"/>
                              </a:cubicBezTo>
                              <a:cubicBezTo>
                                <a:pt x="14582" y="37624"/>
                                <a:pt x="14868" y="38195"/>
                                <a:pt x="15154" y="38767"/>
                              </a:cubicBezTo>
                              <a:cubicBezTo>
                                <a:pt x="15821" y="39815"/>
                                <a:pt x="16106" y="40481"/>
                                <a:pt x="16106" y="404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5" name="Freeform: Shape 112">
                          <a:extLst>
                            <a:ext uri="{FF2B5EF4-FFF2-40B4-BE49-F238E27FC236}">
                              <a16:creationId xmlns:a16="http://schemas.microsoft.com/office/drawing/2014/main" xmlns="" id="{A9FC6CDF-72AC-4408-8D45-E1FFE8FD3E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8213" y="3791902"/>
                          <a:ext cx="11239" cy="12191"/>
                        </a:xfrm>
                        <a:custGeom>
                          <a:avLst/>
                          <a:gdLst>
                            <a:gd name="connsiteX0" fmla="*/ 0 w 11239"/>
                            <a:gd name="connsiteY0" fmla="*/ 0 h 12191"/>
                            <a:gd name="connsiteX1" fmla="*/ 2477 w 11239"/>
                            <a:gd name="connsiteY1" fmla="*/ 1143 h 12191"/>
                            <a:gd name="connsiteX2" fmla="*/ 6953 w 11239"/>
                            <a:gd name="connsiteY2" fmla="*/ 4763 h 12191"/>
                            <a:gd name="connsiteX3" fmla="*/ 10287 w 11239"/>
                            <a:gd name="connsiteY3" fmla="*/ 9525 h 12191"/>
                            <a:gd name="connsiteX4" fmla="*/ 11240 w 11239"/>
                            <a:gd name="connsiteY4" fmla="*/ 12192 h 12191"/>
                            <a:gd name="connsiteX5" fmla="*/ 8763 w 11239"/>
                            <a:gd name="connsiteY5" fmla="*/ 11049 h 12191"/>
                            <a:gd name="connsiteX6" fmla="*/ 4286 w 11239"/>
                            <a:gd name="connsiteY6" fmla="*/ 7429 h 12191"/>
                            <a:gd name="connsiteX7" fmla="*/ 953 w 11239"/>
                            <a:gd name="connsiteY7" fmla="*/ 2667 h 12191"/>
                            <a:gd name="connsiteX8" fmla="*/ 0 w 11239"/>
                            <a:gd name="connsiteY8" fmla="*/ 0 h 121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1239" h="12191">
                              <a:moveTo>
                                <a:pt x="0" y="0"/>
                              </a:moveTo>
                              <a:cubicBezTo>
                                <a:pt x="0" y="0"/>
                                <a:pt x="1143" y="286"/>
                                <a:pt x="2477" y="1143"/>
                              </a:cubicBezTo>
                              <a:cubicBezTo>
                                <a:pt x="3905" y="2000"/>
                                <a:pt x="5525" y="3238"/>
                                <a:pt x="6953" y="4763"/>
                              </a:cubicBezTo>
                              <a:cubicBezTo>
                                <a:pt x="8382" y="6286"/>
                                <a:pt x="9525" y="8001"/>
                                <a:pt x="10287" y="9525"/>
                              </a:cubicBezTo>
                              <a:cubicBezTo>
                                <a:pt x="11049" y="10954"/>
                                <a:pt x="11240" y="12192"/>
                                <a:pt x="11240" y="12192"/>
                              </a:cubicBezTo>
                              <a:cubicBezTo>
                                <a:pt x="11240" y="12192"/>
                                <a:pt x="10097" y="11906"/>
                                <a:pt x="8763" y="11049"/>
                              </a:cubicBezTo>
                              <a:cubicBezTo>
                                <a:pt x="7334" y="10192"/>
                                <a:pt x="5715" y="8953"/>
                                <a:pt x="4286" y="7429"/>
                              </a:cubicBezTo>
                              <a:cubicBezTo>
                                <a:pt x="2858" y="5905"/>
                                <a:pt x="1715" y="4191"/>
                                <a:pt x="953" y="2667"/>
                              </a:cubicBezTo>
                              <a:cubicBezTo>
                                <a:pt x="286" y="1238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6" name="Freeform: Shape 113">
                          <a:extLst>
                            <a:ext uri="{FF2B5EF4-FFF2-40B4-BE49-F238E27FC236}">
                              <a16:creationId xmlns:a16="http://schemas.microsoft.com/office/drawing/2014/main" xmlns="" id="{498D6065-EAFD-4E0C-821A-910DE88B57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7643" y="3761231"/>
                          <a:ext cx="9283" cy="35147"/>
                        </a:xfrm>
                        <a:custGeom>
                          <a:avLst/>
                          <a:gdLst>
                            <a:gd name="connsiteX0" fmla="*/ 0 w 9283"/>
                            <a:gd name="connsiteY0" fmla="*/ 35147 h 35147"/>
                            <a:gd name="connsiteX1" fmla="*/ 1429 w 9283"/>
                            <a:gd name="connsiteY1" fmla="*/ 29527 h 35147"/>
                            <a:gd name="connsiteX2" fmla="*/ 2286 w 9283"/>
                            <a:gd name="connsiteY2" fmla="*/ 26860 h 35147"/>
                            <a:gd name="connsiteX3" fmla="*/ 2953 w 9283"/>
                            <a:gd name="connsiteY3" fmla="*/ 23908 h 35147"/>
                            <a:gd name="connsiteX4" fmla="*/ 3715 w 9283"/>
                            <a:gd name="connsiteY4" fmla="*/ 20764 h 35147"/>
                            <a:gd name="connsiteX5" fmla="*/ 4572 w 9283"/>
                            <a:gd name="connsiteY5" fmla="*/ 17621 h 35147"/>
                            <a:gd name="connsiteX6" fmla="*/ 5905 w 9283"/>
                            <a:gd name="connsiteY6" fmla="*/ 11239 h 35147"/>
                            <a:gd name="connsiteX7" fmla="*/ 6572 w 9283"/>
                            <a:gd name="connsiteY7" fmla="*/ 8287 h 35147"/>
                            <a:gd name="connsiteX8" fmla="*/ 6953 w 9283"/>
                            <a:gd name="connsiteY8" fmla="*/ 5620 h 35147"/>
                            <a:gd name="connsiteX9" fmla="*/ 8192 w 9283"/>
                            <a:gd name="connsiteY9" fmla="*/ 0 h 35147"/>
                            <a:gd name="connsiteX10" fmla="*/ 9049 w 9283"/>
                            <a:gd name="connsiteY10" fmla="*/ 5810 h 35147"/>
                            <a:gd name="connsiteX11" fmla="*/ 9049 w 9283"/>
                            <a:gd name="connsiteY11" fmla="*/ 11811 h 35147"/>
                            <a:gd name="connsiteX12" fmla="*/ 8001 w 9283"/>
                            <a:gd name="connsiteY12" fmla="*/ 18669 h 35147"/>
                            <a:gd name="connsiteX13" fmla="*/ 6953 w 9283"/>
                            <a:gd name="connsiteY13" fmla="*/ 22003 h 35147"/>
                            <a:gd name="connsiteX14" fmla="*/ 5715 w 9283"/>
                            <a:gd name="connsiteY14" fmla="*/ 25241 h 35147"/>
                            <a:gd name="connsiteX15" fmla="*/ 4477 w 9283"/>
                            <a:gd name="connsiteY15" fmla="*/ 28194 h 35147"/>
                            <a:gd name="connsiteX16" fmla="*/ 3048 w 9283"/>
                            <a:gd name="connsiteY16" fmla="*/ 30575 h 35147"/>
                            <a:gd name="connsiteX17" fmla="*/ 0 w 9283"/>
                            <a:gd name="connsiteY17" fmla="*/ 35147 h 351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9283" h="35147">
                              <a:moveTo>
                                <a:pt x="0" y="35147"/>
                              </a:moveTo>
                              <a:cubicBezTo>
                                <a:pt x="0" y="35147"/>
                                <a:pt x="381" y="32861"/>
                                <a:pt x="1429" y="29527"/>
                              </a:cubicBezTo>
                              <a:cubicBezTo>
                                <a:pt x="1715" y="28670"/>
                                <a:pt x="2000" y="27813"/>
                                <a:pt x="2286" y="26860"/>
                              </a:cubicBezTo>
                              <a:cubicBezTo>
                                <a:pt x="2476" y="25908"/>
                                <a:pt x="2762" y="24955"/>
                                <a:pt x="2953" y="23908"/>
                              </a:cubicBezTo>
                              <a:cubicBezTo>
                                <a:pt x="3238" y="22860"/>
                                <a:pt x="3429" y="21812"/>
                                <a:pt x="3715" y="20764"/>
                              </a:cubicBezTo>
                              <a:cubicBezTo>
                                <a:pt x="4000" y="19717"/>
                                <a:pt x="4381" y="18669"/>
                                <a:pt x="4572" y="17621"/>
                              </a:cubicBezTo>
                              <a:cubicBezTo>
                                <a:pt x="4953" y="15430"/>
                                <a:pt x="5429" y="13240"/>
                                <a:pt x="5905" y="11239"/>
                              </a:cubicBezTo>
                              <a:cubicBezTo>
                                <a:pt x="6096" y="10192"/>
                                <a:pt x="6477" y="9239"/>
                                <a:pt x="6572" y="8287"/>
                              </a:cubicBezTo>
                              <a:cubicBezTo>
                                <a:pt x="6667" y="7334"/>
                                <a:pt x="6858" y="6477"/>
                                <a:pt x="6953" y="5620"/>
                              </a:cubicBezTo>
                              <a:cubicBezTo>
                                <a:pt x="7525" y="2286"/>
                                <a:pt x="8192" y="0"/>
                                <a:pt x="8192" y="0"/>
                              </a:cubicBezTo>
                              <a:cubicBezTo>
                                <a:pt x="8192" y="0"/>
                                <a:pt x="8763" y="2286"/>
                                <a:pt x="9049" y="5810"/>
                              </a:cubicBezTo>
                              <a:cubicBezTo>
                                <a:pt x="9144" y="7525"/>
                                <a:pt x="9525" y="9620"/>
                                <a:pt x="9049" y="11811"/>
                              </a:cubicBezTo>
                              <a:cubicBezTo>
                                <a:pt x="8858" y="14002"/>
                                <a:pt x="8382" y="16288"/>
                                <a:pt x="8001" y="18669"/>
                              </a:cubicBezTo>
                              <a:cubicBezTo>
                                <a:pt x="7810" y="19812"/>
                                <a:pt x="7334" y="20955"/>
                                <a:pt x="6953" y="22003"/>
                              </a:cubicBezTo>
                              <a:cubicBezTo>
                                <a:pt x="6572" y="23146"/>
                                <a:pt x="6096" y="24193"/>
                                <a:pt x="5715" y="25241"/>
                              </a:cubicBezTo>
                              <a:cubicBezTo>
                                <a:pt x="5334" y="26289"/>
                                <a:pt x="4953" y="27242"/>
                                <a:pt x="4477" y="28194"/>
                              </a:cubicBezTo>
                              <a:cubicBezTo>
                                <a:pt x="4000" y="29051"/>
                                <a:pt x="3524" y="29813"/>
                                <a:pt x="3048" y="30575"/>
                              </a:cubicBezTo>
                              <a:cubicBezTo>
                                <a:pt x="1524" y="33338"/>
                                <a:pt x="0" y="35147"/>
                                <a:pt x="0" y="3514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7" name="Freeform: Shape 114">
                          <a:extLst>
                            <a:ext uri="{FF2B5EF4-FFF2-40B4-BE49-F238E27FC236}">
                              <a16:creationId xmlns:a16="http://schemas.microsoft.com/office/drawing/2014/main" xmlns="" id="{331E08DD-BD1E-4B46-816B-B31844C590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5167" y="3764279"/>
                          <a:ext cx="5333" cy="9239"/>
                        </a:xfrm>
                        <a:custGeom>
                          <a:avLst/>
                          <a:gdLst>
                            <a:gd name="connsiteX0" fmla="*/ 190 w 5333"/>
                            <a:gd name="connsiteY0" fmla="*/ 9239 h 9239"/>
                            <a:gd name="connsiteX1" fmla="*/ 0 w 5333"/>
                            <a:gd name="connsiteY1" fmla="*/ 7334 h 9239"/>
                            <a:gd name="connsiteX2" fmla="*/ 1048 w 5333"/>
                            <a:gd name="connsiteY2" fmla="*/ 3810 h 9239"/>
                            <a:gd name="connsiteX3" fmla="*/ 3429 w 5333"/>
                            <a:gd name="connsiteY3" fmla="*/ 953 h 9239"/>
                            <a:gd name="connsiteX4" fmla="*/ 5143 w 5333"/>
                            <a:gd name="connsiteY4" fmla="*/ 0 h 9239"/>
                            <a:gd name="connsiteX5" fmla="*/ 5334 w 5333"/>
                            <a:gd name="connsiteY5" fmla="*/ 1905 h 9239"/>
                            <a:gd name="connsiteX6" fmla="*/ 4286 w 5333"/>
                            <a:gd name="connsiteY6" fmla="*/ 5429 h 9239"/>
                            <a:gd name="connsiteX7" fmla="*/ 1810 w 5333"/>
                            <a:gd name="connsiteY7" fmla="*/ 8287 h 9239"/>
                            <a:gd name="connsiteX8" fmla="*/ 190 w 5333"/>
                            <a:gd name="connsiteY8" fmla="*/ 9239 h 92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333" h="9239">
                              <a:moveTo>
                                <a:pt x="190" y="9239"/>
                              </a:moveTo>
                              <a:cubicBezTo>
                                <a:pt x="190" y="9239"/>
                                <a:pt x="0" y="8382"/>
                                <a:pt x="0" y="7334"/>
                              </a:cubicBezTo>
                              <a:cubicBezTo>
                                <a:pt x="95" y="6287"/>
                                <a:pt x="381" y="4953"/>
                                <a:pt x="1048" y="3810"/>
                              </a:cubicBezTo>
                              <a:cubicBezTo>
                                <a:pt x="1714" y="2667"/>
                                <a:pt x="2572" y="1619"/>
                                <a:pt x="3429" y="953"/>
                              </a:cubicBezTo>
                              <a:cubicBezTo>
                                <a:pt x="4286" y="286"/>
                                <a:pt x="5143" y="0"/>
                                <a:pt x="5143" y="0"/>
                              </a:cubicBezTo>
                              <a:cubicBezTo>
                                <a:pt x="5143" y="0"/>
                                <a:pt x="5334" y="857"/>
                                <a:pt x="5334" y="1905"/>
                              </a:cubicBezTo>
                              <a:cubicBezTo>
                                <a:pt x="5239" y="2953"/>
                                <a:pt x="4953" y="4286"/>
                                <a:pt x="4286" y="5429"/>
                              </a:cubicBezTo>
                              <a:cubicBezTo>
                                <a:pt x="3619" y="6572"/>
                                <a:pt x="2762" y="7620"/>
                                <a:pt x="1810" y="8287"/>
                              </a:cubicBezTo>
                              <a:cubicBezTo>
                                <a:pt x="1048" y="8954"/>
                                <a:pt x="190" y="9239"/>
                                <a:pt x="190" y="923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8" name="Freeform: Shape 115">
                          <a:extLst>
                            <a:ext uri="{FF2B5EF4-FFF2-40B4-BE49-F238E27FC236}">
                              <a16:creationId xmlns:a16="http://schemas.microsoft.com/office/drawing/2014/main" xmlns="" id="{124572EA-A593-4419-9751-B11576BA82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3262" y="3802950"/>
                          <a:ext cx="5825" cy="29051"/>
                        </a:xfrm>
                        <a:custGeom>
                          <a:avLst/>
                          <a:gdLst>
                            <a:gd name="connsiteX0" fmla="*/ 1333 w 5825"/>
                            <a:gd name="connsiteY0" fmla="*/ 29051 h 29051"/>
                            <a:gd name="connsiteX1" fmla="*/ 286 w 5825"/>
                            <a:gd name="connsiteY1" fmla="*/ 24479 h 29051"/>
                            <a:gd name="connsiteX2" fmla="*/ 0 w 5825"/>
                            <a:gd name="connsiteY2" fmla="*/ 22193 h 29051"/>
                            <a:gd name="connsiteX3" fmla="*/ 0 w 5825"/>
                            <a:gd name="connsiteY3" fmla="*/ 19622 h 29051"/>
                            <a:gd name="connsiteX4" fmla="*/ 476 w 5825"/>
                            <a:gd name="connsiteY4" fmla="*/ 14002 h 29051"/>
                            <a:gd name="connsiteX5" fmla="*/ 1810 w 5825"/>
                            <a:gd name="connsiteY5" fmla="*/ 8668 h 29051"/>
                            <a:gd name="connsiteX6" fmla="*/ 3524 w 5825"/>
                            <a:gd name="connsiteY6" fmla="*/ 4191 h 29051"/>
                            <a:gd name="connsiteX7" fmla="*/ 5810 w 5825"/>
                            <a:gd name="connsiteY7" fmla="*/ 0 h 29051"/>
                            <a:gd name="connsiteX8" fmla="*/ 5620 w 5825"/>
                            <a:gd name="connsiteY8" fmla="*/ 4763 h 29051"/>
                            <a:gd name="connsiteX9" fmla="*/ 5048 w 5825"/>
                            <a:gd name="connsiteY9" fmla="*/ 9430 h 29051"/>
                            <a:gd name="connsiteX10" fmla="*/ 4191 w 5825"/>
                            <a:gd name="connsiteY10" fmla="*/ 14669 h 29051"/>
                            <a:gd name="connsiteX11" fmla="*/ 3239 w 5825"/>
                            <a:gd name="connsiteY11" fmla="*/ 19812 h 29051"/>
                            <a:gd name="connsiteX12" fmla="*/ 2667 w 5825"/>
                            <a:gd name="connsiteY12" fmla="*/ 22193 h 29051"/>
                            <a:gd name="connsiteX13" fmla="*/ 2286 w 5825"/>
                            <a:gd name="connsiteY13" fmla="*/ 24384 h 29051"/>
                            <a:gd name="connsiteX14" fmla="*/ 1333 w 5825"/>
                            <a:gd name="connsiteY14" fmla="*/ 29051 h 290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5825" h="29051">
                              <a:moveTo>
                                <a:pt x="1333" y="29051"/>
                              </a:moveTo>
                              <a:cubicBezTo>
                                <a:pt x="1333" y="29051"/>
                                <a:pt x="762" y="27242"/>
                                <a:pt x="286" y="24479"/>
                              </a:cubicBezTo>
                              <a:cubicBezTo>
                                <a:pt x="191" y="23813"/>
                                <a:pt x="0" y="23050"/>
                                <a:pt x="0" y="22193"/>
                              </a:cubicBezTo>
                              <a:cubicBezTo>
                                <a:pt x="0" y="21336"/>
                                <a:pt x="0" y="20479"/>
                                <a:pt x="0" y="19622"/>
                              </a:cubicBezTo>
                              <a:cubicBezTo>
                                <a:pt x="95" y="17812"/>
                                <a:pt x="191" y="15907"/>
                                <a:pt x="476" y="14002"/>
                              </a:cubicBezTo>
                              <a:cubicBezTo>
                                <a:pt x="857" y="12192"/>
                                <a:pt x="1238" y="10287"/>
                                <a:pt x="1810" y="8668"/>
                              </a:cubicBezTo>
                              <a:cubicBezTo>
                                <a:pt x="2191" y="6953"/>
                                <a:pt x="2953" y="5429"/>
                                <a:pt x="3524" y="4191"/>
                              </a:cubicBezTo>
                              <a:cubicBezTo>
                                <a:pt x="4667" y="1619"/>
                                <a:pt x="5810" y="0"/>
                                <a:pt x="5810" y="0"/>
                              </a:cubicBezTo>
                              <a:cubicBezTo>
                                <a:pt x="5810" y="0"/>
                                <a:pt x="5906" y="2000"/>
                                <a:pt x="5620" y="4763"/>
                              </a:cubicBezTo>
                              <a:cubicBezTo>
                                <a:pt x="5525" y="6096"/>
                                <a:pt x="5144" y="7715"/>
                                <a:pt x="5048" y="9430"/>
                              </a:cubicBezTo>
                              <a:cubicBezTo>
                                <a:pt x="4858" y="11144"/>
                                <a:pt x="4572" y="12954"/>
                                <a:pt x="4191" y="14669"/>
                              </a:cubicBezTo>
                              <a:cubicBezTo>
                                <a:pt x="3810" y="16478"/>
                                <a:pt x="3715" y="18193"/>
                                <a:pt x="3239" y="19812"/>
                              </a:cubicBezTo>
                              <a:cubicBezTo>
                                <a:pt x="3143" y="20574"/>
                                <a:pt x="2858" y="21431"/>
                                <a:pt x="2667" y="22193"/>
                              </a:cubicBezTo>
                              <a:cubicBezTo>
                                <a:pt x="2477" y="22955"/>
                                <a:pt x="2381" y="23717"/>
                                <a:pt x="2286" y="24384"/>
                              </a:cubicBezTo>
                              <a:cubicBezTo>
                                <a:pt x="1905" y="27242"/>
                                <a:pt x="1333" y="29051"/>
                                <a:pt x="1333" y="29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9" name="Freeform: Shape 116">
                          <a:extLst>
                            <a:ext uri="{FF2B5EF4-FFF2-40B4-BE49-F238E27FC236}">
                              <a16:creationId xmlns:a16="http://schemas.microsoft.com/office/drawing/2014/main" xmlns="" id="{F24B38F3-01A9-4BBD-9C6D-E930D4B022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8637" y="3769899"/>
                          <a:ext cx="33959" cy="240220"/>
                        </a:xfrm>
                        <a:custGeom>
                          <a:avLst/>
                          <a:gdLst>
                            <a:gd name="connsiteX0" fmla="*/ 21101 w 33959"/>
                            <a:gd name="connsiteY0" fmla="*/ 240221 h 240220"/>
                            <a:gd name="connsiteX1" fmla="*/ 20434 w 33959"/>
                            <a:gd name="connsiteY1" fmla="*/ 240030 h 240220"/>
                            <a:gd name="connsiteX2" fmla="*/ 19577 w 33959"/>
                            <a:gd name="connsiteY2" fmla="*/ 239840 h 240220"/>
                            <a:gd name="connsiteX3" fmla="*/ 16529 w 33959"/>
                            <a:gd name="connsiteY3" fmla="*/ 238792 h 240220"/>
                            <a:gd name="connsiteX4" fmla="*/ 7099 w 33959"/>
                            <a:gd name="connsiteY4" fmla="*/ 229362 h 240220"/>
                            <a:gd name="connsiteX5" fmla="*/ 2527 w 33959"/>
                            <a:gd name="connsiteY5" fmla="*/ 215932 h 240220"/>
                            <a:gd name="connsiteX6" fmla="*/ 1765 w 33959"/>
                            <a:gd name="connsiteY6" fmla="*/ 212217 h 240220"/>
                            <a:gd name="connsiteX7" fmla="*/ 1479 w 33959"/>
                            <a:gd name="connsiteY7" fmla="*/ 210312 h 240220"/>
                            <a:gd name="connsiteX8" fmla="*/ 1289 w 33959"/>
                            <a:gd name="connsiteY8" fmla="*/ 209360 h 240220"/>
                            <a:gd name="connsiteX9" fmla="*/ 1193 w 33959"/>
                            <a:gd name="connsiteY9" fmla="*/ 208788 h 240220"/>
                            <a:gd name="connsiteX10" fmla="*/ 1193 w 33959"/>
                            <a:gd name="connsiteY10" fmla="*/ 208502 h 240220"/>
                            <a:gd name="connsiteX11" fmla="*/ 1098 w 33959"/>
                            <a:gd name="connsiteY11" fmla="*/ 208026 h 240220"/>
                            <a:gd name="connsiteX12" fmla="*/ 622 w 33959"/>
                            <a:gd name="connsiteY12" fmla="*/ 204121 h 240220"/>
                            <a:gd name="connsiteX13" fmla="*/ 241 w 33959"/>
                            <a:gd name="connsiteY13" fmla="*/ 199739 h 240220"/>
                            <a:gd name="connsiteX14" fmla="*/ 146 w 33959"/>
                            <a:gd name="connsiteY14" fmla="*/ 189833 h 240220"/>
                            <a:gd name="connsiteX15" fmla="*/ 1098 w 33959"/>
                            <a:gd name="connsiteY15" fmla="*/ 179737 h 240220"/>
                            <a:gd name="connsiteX16" fmla="*/ 6051 w 33959"/>
                            <a:gd name="connsiteY16" fmla="*/ 158877 h 240220"/>
                            <a:gd name="connsiteX17" fmla="*/ 7861 w 33959"/>
                            <a:gd name="connsiteY17" fmla="*/ 153638 h 240220"/>
                            <a:gd name="connsiteX18" fmla="*/ 9861 w 33959"/>
                            <a:gd name="connsiteY18" fmla="*/ 148209 h 240220"/>
                            <a:gd name="connsiteX19" fmla="*/ 12052 w 33959"/>
                            <a:gd name="connsiteY19" fmla="*/ 143161 h 240220"/>
                            <a:gd name="connsiteX20" fmla="*/ 14528 w 33959"/>
                            <a:gd name="connsiteY20" fmla="*/ 137922 h 240220"/>
                            <a:gd name="connsiteX21" fmla="*/ 23291 w 33959"/>
                            <a:gd name="connsiteY21" fmla="*/ 118015 h 240220"/>
                            <a:gd name="connsiteX22" fmla="*/ 24625 w 33959"/>
                            <a:gd name="connsiteY22" fmla="*/ 112967 h 240220"/>
                            <a:gd name="connsiteX23" fmla="*/ 25482 w 33959"/>
                            <a:gd name="connsiteY23" fmla="*/ 107823 h 240220"/>
                            <a:gd name="connsiteX24" fmla="*/ 25768 w 33959"/>
                            <a:gd name="connsiteY24" fmla="*/ 105251 h 240220"/>
                            <a:gd name="connsiteX25" fmla="*/ 25863 w 33959"/>
                            <a:gd name="connsiteY25" fmla="*/ 102680 h 240220"/>
                            <a:gd name="connsiteX26" fmla="*/ 25863 w 33959"/>
                            <a:gd name="connsiteY26" fmla="*/ 97155 h 240220"/>
                            <a:gd name="connsiteX27" fmla="*/ 25863 w 33959"/>
                            <a:gd name="connsiteY27" fmla="*/ 91631 h 240220"/>
                            <a:gd name="connsiteX28" fmla="*/ 25482 w 33959"/>
                            <a:gd name="connsiteY28" fmla="*/ 86297 h 240220"/>
                            <a:gd name="connsiteX29" fmla="*/ 24530 w 33959"/>
                            <a:gd name="connsiteY29" fmla="*/ 75819 h 240220"/>
                            <a:gd name="connsiteX30" fmla="*/ 21672 w 33959"/>
                            <a:gd name="connsiteY30" fmla="*/ 55721 h 240220"/>
                            <a:gd name="connsiteX31" fmla="*/ 19291 w 33959"/>
                            <a:gd name="connsiteY31" fmla="*/ 37624 h 240220"/>
                            <a:gd name="connsiteX32" fmla="*/ 18339 w 33959"/>
                            <a:gd name="connsiteY32" fmla="*/ 22193 h 240220"/>
                            <a:gd name="connsiteX33" fmla="*/ 18624 w 33959"/>
                            <a:gd name="connsiteY33" fmla="*/ 10287 h 240220"/>
                            <a:gd name="connsiteX34" fmla="*/ 19672 w 33959"/>
                            <a:gd name="connsiteY34" fmla="*/ 0 h 240220"/>
                            <a:gd name="connsiteX35" fmla="*/ 19386 w 33959"/>
                            <a:gd name="connsiteY35" fmla="*/ 10287 h 240220"/>
                            <a:gd name="connsiteX36" fmla="*/ 20053 w 33959"/>
                            <a:gd name="connsiteY36" fmla="*/ 22098 h 240220"/>
                            <a:gd name="connsiteX37" fmla="*/ 22148 w 33959"/>
                            <a:gd name="connsiteY37" fmla="*/ 37243 h 240220"/>
                            <a:gd name="connsiteX38" fmla="*/ 25863 w 33959"/>
                            <a:gd name="connsiteY38" fmla="*/ 55055 h 240220"/>
                            <a:gd name="connsiteX39" fmla="*/ 30245 w 33959"/>
                            <a:gd name="connsiteY39" fmla="*/ 74962 h 240220"/>
                            <a:gd name="connsiteX40" fmla="*/ 32150 w 33959"/>
                            <a:gd name="connsiteY40" fmla="*/ 85820 h 240220"/>
                            <a:gd name="connsiteX41" fmla="*/ 33007 w 33959"/>
                            <a:gd name="connsiteY41" fmla="*/ 91440 h 240220"/>
                            <a:gd name="connsiteX42" fmla="*/ 33388 w 33959"/>
                            <a:gd name="connsiteY42" fmla="*/ 96965 h 240220"/>
                            <a:gd name="connsiteX43" fmla="*/ 33769 w 33959"/>
                            <a:gd name="connsiteY43" fmla="*/ 102489 h 240220"/>
                            <a:gd name="connsiteX44" fmla="*/ 33959 w 33959"/>
                            <a:gd name="connsiteY44" fmla="*/ 105537 h 240220"/>
                            <a:gd name="connsiteX45" fmla="*/ 33864 w 33959"/>
                            <a:gd name="connsiteY45" fmla="*/ 108585 h 240220"/>
                            <a:gd name="connsiteX46" fmla="*/ 33388 w 33959"/>
                            <a:gd name="connsiteY46" fmla="*/ 114681 h 240220"/>
                            <a:gd name="connsiteX47" fmla="*/ 33102 w 33959"/>
                            <a:gd name="connsiteY47" fmla="*/ 120968 h 240220"/>
                            <a:gd name="connsiteX48" fmla="*/ 26244 w 33959"/>
                            <a:gd name="connsiteY48" fmla="*/ 143161 h 240220"/>
                            <a:gd name="connsiteX49" fmla="*/ 24339 w 33959"/>
                            <a:gd name="connsiteY49" fmla="*/ 148114 h 240220"/>
                            <a:gd name="connsiteX50" fmla="*/ 21768 w 33959"/>
                            <a:gd name="connsiteY50" fmla="*/ 152972 h 240220"/>
                            <a:gd name="connsiteX51" fmla="*/ 19958 w 33959"/>
                            <a:gd name="connsiteY51" fmla="*/ 157639 h 240220"/>
                            <a:gd name="connsiteX52" fmla="*/ 18434 w 33959"/>
                            <a:gd name="connsiteY52" fmla="*/ 162497 h 240220"/>
                            <a:gd name="connsiteX53" fmla="*/ 15291 w 33959"/>
                            <a:gd name="connsiteY53" fmla="*/ 181451 h 240220"/>
                            <a:gd name="connsiteX54" fmla="*/ 15767 w 33959"/>
                            <a:gd name="connsiteY54" fmla="*/ 197834 h 240220"/>
                            <a:gd name="connsiteX55" fmla="*/ 16338 w 33959"/>
                            <a:gd name="connsiteY55" fmla="*/ 201644 h 240220"/>
                            <a:gd name="connsiteX56" fmla="*/ 17100 w 33959"/>
                            <a:gd name="connsiteY56" fmla="*/ 205550 h 240220"/>
                            <a:gd name="connsiteX57" fmla="*/ 17862 w 33959"/>
                            <a:gd name="connsiteY57" fmla="*/ 208788 h 240220"/>
                            <a:gd name="connsiteX58" fmla="*/ 18719 w 33959"/>
                            <a:gd name="connsiteY58" fmla="*/ 211931 h 240220"/>
                            <a:gd name="connsiteX59" fmla="*/ 22339 w 33959"/>
                            <a:gd name="connsiteY59" fmla="*/ 220694 h 240220"/>
                            <a:gd name="connsiteX60" fmla="*/ 23387 w 33959"/>
                            <a:gd name="connsiteY60" fmla="*/ 222028 h 240220"/>
                            <a:gd name="connsiteX61" fmla="*/ 22529 w 33959"/>
                            <a:gd name="connsiteY61" fmla="*/ 221837 h 240220"/>
                            <a:gd name="connsiteX62" fmla="*/ 23387 w 33959"/>
                            <a:gd name="connsiteY62" fmla="*/ 221933 h 240220"/>
                            <a:gd name="connsiteX63" fmla="*/ 24053 w 33959"/>
                            <a:gd name="connsiteY63" fmla="*/ 222028 h 240220"/>
                            <a:gd name="connsiteX64" fmla="*/ 21101 w 33959"/>
                            <a:gd name="connsiteY64" fmla="*/ 240221 h 2402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</a:cxnLst>
                          <a:rect l="l" t="t" r="r" b="b"/>
                          <a:pathLst>
                            <a:path w="33959" h="240220">
                              <a:moveTo>
                                <a:pt x="21101" y="240221"/>
                              </a:moveTo>
                              <a:cubicBezTo>
                                <a:pt x="21101" y="240221"/>
                                <a:pt x="20910" y="240125"/>
                                <a:pt x="20434" y="240030"/>
                              </a:cubicBezTo>
                              <a:cubicBezTo>
                                <a:pt x="20243" y="240030"/>
                                <a:pt x="19958" y="239935"/>
                                <a:pt x="19577" y="239840"/>
                              </a:cubicBezTo>
                              <a:cubicBezTo>
                                <a:pt x="19005" y="239744"/>
                                <a:pt x="17672" y="239268"/>
                                <a:pt x="16529" y="238792"/>
                              </a:cubicBezTo>
                              <a:cubicBezTo>
                                <a:pt x="12338" y="236887"/>
                                <a:pt x="9290" y="233458"/>
                                <a:pt x="7099" y="229362"/>
                              </a:cubicBezTo>
                              <a:cubicBezTo>
                                <a:pt x="5003" y="225362"/>
                                <a:pt x="3575" y="220885"/>
                                <a:pt x="2527" y="215932"/>
                              </a:cubicBezTo>
                              <a:cubicBezTo>
                                <a:pt x="2336" y="214694"/>
                                <a:pt x="2051" y="213455"/>
                                <a:pt x="1765" y="212217"/>
                              </a:cubicBezTo>
                              <a:cubicBezTo>
                                <a:pt x="1670" y="211646"/>
                                <a:pt x="1574" y="210979"/>
                                <a:pt x="1479" y="210312"/>
                              </a:cubicBezTo>
                              <a:lnTo>
                                <a:pt x="1289" y="209360"/>
                              </a:lnTo>
                              <a:lnTo>
                                <a:pt x="1193" y="208788"/>
                              </a:lnTo>
                              <a:lnTo>
                                <a:pt x="1193" y="208502"/>
                              </a:lnTo>
                              <a:lnTo>
                                <a:pt x="1098" y="208026"/>
                              </a:lnTo>
                              <a:cubicBezTo>
                                <a:pt x="908" y="206788"/>
                                <a:pt x="812" y="205454"/>
                                <a:pt x="622" y="204121"/>
                              </a:cubicBezTo>
                              <a:cubicBezTo>
                                <a:pt x="431" y="202787"/>
                                <a:pt x="241" y="201454"/>
                                <a:pt x="241" y="199739"/>
                              </a:cubicBezTo>
                              <a:cubicBezTo>
                                <a:pt x="50" y="196501"/>
                                <a:pt x="-140" y="193072"/>
                                <a:pt x="146" y="189833"/>
                              </a:cubicBezTo>
                              <a:cubicBezTo>
                                <a:pt x="241" y="186500"/>
                                <a:pt x="622" y="183166"/>
                                <a:pt x="1098" y="179737"/>
                              </a:cubicBezTo>
                              <a:cubicBezTo>
                                <a:pt x="2146" y="172879"/>
                                <a:pt x="3670" y="165830"/>
                                <a:pt x="6051" y="158877"/>
                              </a:cubicBezTo>
                              <a:cubicBezTo>
                                <a:pt x="6527" y="157067"/>
                                <a:pt x="7194" y="155353"/>
                                <a:pt x="7861" y="153638"/>
                              </a:cubicBezTo>
                              <a:cubicBezTo>
                                <a:pt x="8528" y="151829"/>
                                <a:pt x="9004" y="150305"/>
                                <a:pt x="9861" y="148209"/>
                              </a:cubicBezTo>
                              <a:cubicBezTo>
                                <a:pt x="10623" y="146590"/>
                                <a:pt x="11290" y="144875"/>
                                <a:pt x="12052" y="143161"/>
                              </a:cubicBezTo>
                              <a:cubicBezTo>
                                <a:pt x="12909" y="141446"/>
                                <a:pt x="13671" y="139637"/>
                                <a:pt x="14528" y="137922"/>
                              </a:cubicBezTo>
                              <a:cubicBezTo>
                                <a:pt x="17862" y="131159"/>
                                <a:pt x="21196" y="124778"/>
                                <a:pt x="23291" y="118015"/>
                              </a:cubicBezTo>
                              <a:cubicBezTo>
                                <a:pt x="23958" y="116396"/>
                                <a:pt x="24244" y="114681"/>
                                <a:pt x="24625" y="112967"/>
                              </a:cubicBezTo>
                              <a:cubicBezTo>
                                <a:pt x="25101" y="111252"/>
                                <a:pt x="25292" y="109538"/>
                                <a:pt x="25482" y="107823"/>
                              </a:cubicBezTo>
                              <a:lnTo>
                                <a:pt x="25768" y="105251"/>
                              </a:lnTo>
                              <a:cubicBezTo>
                                <a:pt x="25863" y="104680"/>
                                <a:pt x="25768" y="103537"/>
                                <a:pt x="25863" y="102680"/>
                              </a:cubicBezTo>
                              <a:cubicBezTo>
                                <a:pt x="25863" y="100775"/>
                                <a:pt x="25863" y="98965"/>
                                <a:pt x="25863" y="97155"/>
                              </a:cubicBezTo>
                              <a:cubicBezTo>
                                <a:pt x="25863" y="95345"/>
                                <a:pt x="25863" y="93440"/>
                                <a:pt x="25863" y="91631"/>
                              </a:cubicBezTo>
                              <a:cubicBezTo>
                                <a:pt x="25768" y="89916"/>
                                <a:pt x="25577" y="88106"/>
                                <a:pt x="25482" y="86297"/>
                              </a:cubicBezTo>
                              <a:cubicBezTo>
                                <a:pt x="25196" y="82772"/>
                                <a:pt x="25006" y="79343"/>
                                <a:pt x="24530" y="75819"/>
                              </a:cubicBezTo>
                              <a:cubicBezTo>
                                <a:pt x="23672" y="68866"/>
                                <a:pt x="22720" y="62198"/>
                                <a:pt x="21672" y="55721"/>
                              </a:cubicBezTo>
                              <a:cubicBezTo>
                                <a:pt x="20815" y="49340"/>
                                <a:pt x="19862" y="43244"/>
                                <a:pt x="19291" y="37624"/>
                              </a:cubicBezTo>
                              <a:cubicBezTo>
                                <a:pt x="18815" y="31909"/>
                                <a:pt x="18148" y="26765"/>
                                <a:pt x="18339" y="22193"/>
                              </a:cubicBezTo>
                              <a:cubicBezTo>
                                <a:pt x="18339" y="17526"/>
                                <a:pt x="18053" y="13526"/>
                                <a:pt x="18624" y="10287"/>
                              </a:cubicBezTo>
                              <a:cubicBezTo>
                                <a:pt x="19291" y="3715"/>
                                <a:pt x="19672" y="0"/>
                                <a:pt x="19672" y="0"/>
                              </a:cubicBezTo>
                              <a:cubicBezTo>
                                <a:pt x="19672" y="0"/>
                                <a:pt x="19577" y="3715"/>
                                <a:pt x="19386" y="10287"/>
                              </a:cubicBezTo>
                              <a:cubicBezTo>
                                <a:pt x="19100" y="13526"/>
                                <a:pt x="19672" y="17526"/>
                                <a:pt x="20053" y="22098"/>
                              </a:cubicBezTo>
                              <a:cubicBezTo>
                                <a:pt x="20243" y="26670"/>
                                <a:pt x="21291" y="31718"/>
                                <a:pt x="22148" y="37243"/>
                              </a:cubicBezTo>
                              <a:cubicBezTo>
                                <a:pt x="23101" y="42767"/>
                                <a:pt x="24530" y="48673"/>
                                <a:pt x="25863" y="55055"/>
                              </a:cubicBezTo>
                              <a:cubicBezTo>
                                <a:pt x="27292" y="61341"/>
                                <a:pt x="28816" y="68008"/>
                                <a:pt x="30245" y="74962"/>
                              </a:cubicBezTo>
                              <a:cubicBezTo>
                                <a:pt x="31102" y="78391"/>
                                <a:pt x="31483" y="82106"/>
                                <a:pt x="32150" y="85820"/>
                              </a:cubicBezTo>
                              <a:cubicBezTo>
                                <a:pt x="32435" y="87725"/>
                                <a:pt x="32721" y="89535"/>
                                <a:pt x="33007" y="91440"/>
                              </a:cubicBezTo>
                              <a:cubicBezTo>
                                <a:pt x="33102" y="93250"/>
                                <a:pt x="33293" y="95155"/>
                                <a:pt x="33388" y="96965"/>
                              </a:cubicBezTo>
                              <a:lnTo>
                                <a:pt x="33769" y="102489"/>
                              </a:lnTo>
                              <a:cubicBezTo>
                                <a:pt x="33769" y="103537"/>
                                <a:pt x="33959" y="104204"/>
                                <a:pt x="33959" y="105537"/>
                              </a:cubicBezTo>
                              <a:lnTo>
                                <a:pt x="33864" y="108585"/>
                              </a:lnTo>
                              <a:cubicBezTo>
                                <a:pt x="33769" y="110585"/>
                                <a:pt x="33769" y="112681"/>
                                <a:pt x="33388" y="114681"/>
                              </a:cubicBezTo>
                              <a:cubicBezTo>
                                <a:pt x="33007" y="116681"/>
                                <a:pt x="33674" y="119063"/>
                                <a:pt x="33102" y="120968"/>
                              </a:cubicBezTo>
                              <a:cubicBezTo>
                                <a:pt x="31293" y="128873"/>
                                <a:pt x="28816" y="136398"/>
                                <a:pt x="26244" y="143161"/>
                              </a:cubicBezTo>
                              <a:cubicBezTo>
                                <a:pt x="25577" y="144780"/>
                                <a:pt x="25006" y="146495"/>
                                <a:pt x="24339" y="148114"/>
                              </a:cubicBezTo>
                              <a:cubicBezTo>
                                <a:pt x="23672" y="149828"/>
                                <a:pt x="22339" y="151257"/>
                                <a:pt x="21768" y="152972"/>
                              </a:cubicBezTo>
                              <a:cubicBezTo>
                                <a:pt x="21291" y="154305"/>
                                <a:pt x="20434" y="156115"/>
                                <a:pt x="19958" y="157639"/>
                              </a:cubicBezTo>
                              <a:cubicBezTo>
                                <a:pt x="19481" y="159258"/>
                                <a:pt x="18815" y="160877"/>
                                <a:pt x="18434" y="162497"/>
                              </a:cubicBezTo>
                              <a:cubicBezTo>
                                <a:pt x="16814" y="169069"/>
                                <a:pt x="15767" y="175451"/>
                                <a:pt x="15291" y="181451"/>
                              </a:cubicBezTo>
                              <a:cubicBezTo>
                                <a:pt x="14909" y="187452"/>
                                <a:pt x="15100" y="193167"/>
                                <a:pt x="15767" y="197834"/>
                              </a:cubicBezTo>
                              <a:cubicBezTo>
                                <a:pt x="15862" y="198977"/>
                                <a:pt x="16148" y="200311"/>
                                <a:pt x="16338" y="201644"/>
                              </a:cubicBezTo>
                              <a:cubicBezTo>
                                <a:pt x="16624" y="202978"/>
                                <a:pt x="16910" y="204216"/>
                                <a:pt x="17100" y="205550"/>
                              </a:cubicBezTo>
                              <a:cubicBezTo>
                                <a:pt x="17386" y="206693"/>
                                <a:pt x="17672" y="207740"/>
                                <a:pt x="17862" y="208788"/>
                              </a:cubicBezTo>
                              <a:cubicBezTo>
                                <a:pt x="18148" y="209836"/>
                                <a:pt x="18434" y="210884"/>
                                <a:pt x="18719" y="211931"/>
                              </a:cubicBezTo>
                              <a:cubicBezTo>
                                <a:pt x="19862" y="215932"/>
                                <a:pt x="21196" y="218980"/>
                                <a:pt x="22339" y="220694"/>
                              </a:cubicBezTo>
                              <a:cubicBezTo>
                                <a:pt x="23387" y="222409"/>
                                <a:pt x="24434" y="222504"/>
                                <a:pt x="23387" y="222028"/>
                              </a:cubicBezTo>
                              <a:cubicBezTo>
                                <a:pt x="23101" y="221837"/>
                                <a:pt x="22529" y="221837"/>
                                <a:pt x="22529" y="221837"/>
                              </a:cubicBezTo>
                              <a:cubicBezTo>
                                <a:pt x="22910" y="221837"/>
                                <a:pt x="23101" y="221933"/>
                                <a:pt x="23387" y="221933"/>
                              </a:cubicBezTo>
                              <a:cubicBezTo>
                                <a:pt x="23863" y="222028"/>
                                <a:pt x="24053" y="222028"/>
                                <a:pt x="24053" y="222028"/>
                              </a:cubicBezTo>
                              <a:lnTo>
                                <a:pt x="21101" y="2402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3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22254" y="3642268"/>
                        <a:ext cx="144571" cy="324702"/>
                        <a:chOff x="6222254" y="3642268"/>
                        <a:chExt cx="144571" cy="324702"/>
                      </a:xfrm>
                    </p:grpSpPr>
                    <p:sp>
                      <p:nvSpPr>
                        <p:cNvPr id="258" name="Freeform: Shape 118">
                          <a:extLst>
                            <a:ext uri="{FF2B5EF4-FFF2-40B4-BE49-F238E27FC236}">
                              <a16:creationId xmlns:a16="http://schemas.microsoft.com/office/drawing/2014/main" xmlns="" id="{B961CA7F-58E0-4E47-8E9C-8D0286A786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5352" y="3642268"/>
                          <a:ext cx="81473" cy="207545"/>
                        </a:xfrm>
                        <a:custGeom>
                          <a:avLst/>
                          <a:gdLst>
                            <a:gd name="connsiteX0" fmla="*/ 3624 w 81473"/>
                            <a:gd name="connsiteY0" fmla="*/ 207545 h 207545"/>
                            <a:gd name="connsiteX1" fmla="*/ 862 w 81473"/>
                            <a:gd name="connsiteY1" fmla="*/ 168683 h 207545"/>
                            <a:gd name="connsiteX2" fmla="*/ 22389 w 81473"/>
                            <a:gd name="connsiteY2" fmla="*/ 81720 h 207545"/>
                            <a:gd name="connsiteX3" fmla="*/ 37343 w 81473"/>
                            <a:gd name="connsiteY3" fmla="*/ 22665 h 207545"/>
                            <a:gd name="connsiteX4" fmla="*/ 66299 w 81473"/>
                            <a:gd name="connsiteY4" fmla="*/ 376 h 207545"/>
                            <a:gd name="connsiteX5" fmla="*/ 78015 w 81473"/>
                            <a:gd name="connsiteY5" fmla="*/ 18569 h 207545"/>
                            <a:gd name="connsiteX6" fmla="*/ 81444 w 81473"/>
                            <a:gd name="connsiteY6" fmla="*/ 47335 h 207545"/>
                            <a:gd name="connsiteX7" fmla="*/ 62584 w 81473"/>
                            <a:gd name="connsiteY7" fmla="*/ 145537 h 207545"/>
                            <a:gd name="connsiteX8" fmla="*/ 24579 w 81473"/>
                            <a:gd name="connsiteY8" fmla="*/ 180780 h 207545"/>
                            <a:gd name="connsiteX9" fmla="*/ 3624 w 81473"/>
                            <a:gd name="connsiteY9" fmla="*/ 207545 h 207545"/>
                            <a:gd name="connsiteX10" fmla="*/ 3624 w 81473"/>
                            <a:gd name="connsiteY10" fmla="*/ 207545 h 2075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81473" h="207545">
                              <a:moveTo>
                                <a:pt x="3624" y="207545"/>
                              </a:moveTo>
                              <a:cubicBezTo>
                                <a:pt x="10578" y="199925"/>
                                <a:pt x="2005" y="178970"/>
                                <a:pt x="862" y="168683"/>
                              </a:cubicBezTo>
                              <a:cubicBezTo>
                                <a:pt x="-4091" y="136870"/>
                                <a:pt x="13530" y="110676"/>
                                <a:pt x="22389" y="81720"/>
                              </a:cubicBezTo>
                              <a:cubicBezTo>
                                <a:pt x="28294" y="61908"/>
                                <a:pt x="27056" y="42001"/>
                                <a:pt x="37343" y="22665"/>
                              </a:cubicBezTo>
                              <a:cubicBezTo>
                                <a:pt x="42201" y="13521"/>
                                <a:pt x="53916" y="-2672"/>
                                <a:pt x="66299" y="376"/>
                              </a:cubicBezTo>
                              <a:cubicBezTo>
                                <a:pt x="77062" y="2758"/>
                                <a:pt x="76776" y="10282"/>
                                <a:pt x="78015" y="18569"/>
                              </a:cubicBezTo>
                              <a:cubicBezTo>
                                <a:pt x="79729" y="28951"/>
                                <a:pt x="81348" y="36286"/>
                                <a:pt x="81444" y="47335"/>
                              </a:cubicBezTo>
                              <a:cubicBezTo>
                                <a:pt x="82015" y="78767"/>
                                <a:pt x="74300" y="117629"/>
                                <a:pt x="62584" y="145537"/>
                              </a:cubicBezTo>
                              <a:cubicBezTo>
                                <a:pt x="56583" y="160682"/>
                                <a:pt x="32866" y="166492"/>
                                <a:pt x="24579" y="180780"/>
                              </a:cubicBezTo>
                              <a:cubicBezTo>
                                <a:pt x="19245" y="190972"/>
                                <a:pt x="11530" y="198973"/>
                                <a:pt x="3624" y="207545"/>
                              </a:cubicBezTo>
                              <a:lnTo>
                                <a:pt x="3624" y="2075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1A73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9" name="Freeform: Shape 119">
                          <a:extLst>
                            <a:ext uri="{FF2B5EF4-FFF2-40B4-BE49-F238E27FC236}">
                              <a16:creationId xmlns:a16="http://schemas.microsoft.com/office/drawing/2014/main" xmlns="" id="{70BD2528-01AA-4F7A-847B-C1E8821083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9168" y="3764088"/>
                          <a:ext cx="5481" cy="61245"/>
                        </a:xfrm>
                        <a:custGeom>
                          <a:avLst/>
                          <a:gdLst>
                            <a:gd name="connsiteX0" fmla="*/ 3429 w 5481"/>
                            <a:gd name="connsiteY0" fmla="*/ 61246 h 61245"/>
                            <a:gd name="connsiteX1" fmla="*/ 2762 w 5481"/>
                            <a:gd name="connsiteY1" fmla="*/ 58674 h 61245"/>
                            <a:gd name="connsiteX2" fmla="*/ 2286 w 5481"/>
                            <a:gd name="connsiteY2" fmla="*/ 55626 h 61245"/>
                            <a:gd name="connsiteX3" fmla="*/ 2000 w 5481"/>
                            <a:gd name="connsiteY3" fmla="*/ 51626 h 61245"/>
                            <a:gd name="connsiteX4" fmla="*/ 2286 w 5481"/>
                            <a:gd name="connsiteY4" fmla="*/ 41720 h 61245"/>
                            <a:gd name="connsiteX5" fmla="*/ 2572 w 5481"/>
                            <a:gd name="connsiteY5" fmla="*/ 30575 h 61245"/>
                            <a:gd name="connsiteX6" fmla="*/ 2572 w 5481"/>
                            <a:gd name="connsiteY6" fmla="*/ 29147 h 61245"/>
                            <a:gd name="connsiteX7" fmla="*/ 2381 w 5481"/>
                            <a:gd name="connsiteY7" fmla="*/ 27813 h 61245"/>
                            <a:gd name="connsiteX8" fmla="*/ 2000 w 5481"/>
                            <a:gd name="connsiteY8" fmla="*/ 24956 h 61245"/>
                            <a:gd name="connsiteX9" fmla="*/ 1048 w 5481"/>
                            <a:gd name="connsiteY9" fmla="*/ 19526 h 61245"/>
                            <a:gd name="connsiteX10" fmla="*/ 0 w 5481"/>
                            <a:gd name="connsiteY10" fmla="*/ 9620 h 61245"/>
                            <a:gd name="connsiteX11" fmla="*/ 0 w 5481"/>
                            <a:gd name="connsiteY11" fmla="*/ 7525 h 61245"/>
                            <a:gd name="connsiteX12" fmla="*/ 286 w 5481"/>
                            <a:gd name="connsiteY12" fmla="*/ 5620 h 61245"/>
                            <a:gd name="connsiteX13" fmla="*/ 952 w 5481"/>
                            <a:gd name="connsiteY13" fmla="*/ 2572 h 61245"/>
                            <a:gd name="connsiteX14" fmla="*/ 1715 w 5481"/>
                            <a:gd name="connsiteY14" fmla="*/ 0 h 61245"/>
                            <a:gd name="connsiteX15" fmla="*/ 1429 w 5481"/>
                            <a:gd name="connsiteY15" fmla="*/ 2667 h 61245"/>
                            <a:gd name="connsiteX16" fmla="*/ 1333 w 5481"/>
                            <a:gd name="connsiteY16" fmla="*/ 5620 h 61245"/>
                            <a:gd name="connsiteX17" fmla="*/ 1524 w 5481"/>
                            <a:gd name="connsiteY17" fmla="*/ 9525 h 61245"/>
                            <a:gd name="connsiteX18" fmla="*/ 3429 w 5481"/>
                            <a:gd name="connsiteY18" fmla="*/ 19050 h 61245"/>
                            <a:gd name="connsiteX19" fmla="*/ 4667 w 5481"/>
                            <a:gd name="connsiteY19" fmla="*/ 24575 h 61245"/>
                            <a:gd name="connsiteX20" fmla="*/ 5144 w 5481"/>
                            <a:gd name="connsiteY20" fmla="*/ 27432 h 61245"/>
                            <a:gd name="connsiteX21" fmla="*/ 5334 w 5481"/>
                            <a:gd name="connsiteY21" fmla="*/ 28956 h 61245"/>
                            <a:gd name="connsiteX22" fmla="*/ 5429 w 5481"/>
                            <a:gd name="connsiteY22" fmla="*/ 30480 h 61245"/>
                            <a:gd name="connsiteX23" fmla="*/ 3619 w 5481"/>
                            <a:gd name="connsiteY23" fmla="*/ 51721 h 61245"/>
                            <a:gd name="connsiteX24" fmla="*/ 3429 w 5481"/>
                            <a:gd name="connsiteY24" fmla="*/ 55626 h 61245"/>
                            <a:gd name="connsiteX25" fmla="*/ 3429 w 5481"/>
                            <a:gd name="connsiteY25" fmla="*/ 58674 h 61245"/>
                            <a:gd name="connsiteX26" fmla="*/ 3429 w 5481"/>
                            <a:gd name="connsiteY26" fmla="*/ 61246 h 61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5481" h="61245">
                              <a:moveTo>
                                <a:pt x="3429" y="61246"/>
                              </a:moveTo>
                              <a:cubicBezTo>
                                <a:pt x="3429" y="61246"/>
                                <a:pt x="3238" y="60293"/>
                                <a:pt x="2762" y="58674"/>
                              </a:cubicBezTo>
                              <a:cubicBezTo>
                                <a:pt x="2572" y="57817"/>
                                <a:pt x="2381" y="56864"/>
                                <a:pt x="2286" y="55626"/>
                              </a:cubicBezTo>
                              <a:cubicBezTo>
                                <a:pt x="2096" y="54483"/>
                                <a:pt x="1905" y="53054"/>
                                <a:pt x="2000" y="51626"/>
                              </a:cubicBezTo>
                              <a:cubicBezTo>
                                <a:pt x="1905" y="48673"/>
                                <a:pt x="2096" y="45244"/>
                                <a:pt x="2286" y="41720"/>
                              </a:cubicBezTo>
                              <a:cubicBezTo>
                                <a:pt x="2476" y="38195"/>
                                <a:pt x="2857" y="34385"/>
                                <a:pt x="2572" y="30575"/>
                              </a:cubicBezTo>
                              <a:lnTo>
                                <a:pt x="2572" y="29147"/>
                              </a:lnTo>
                              <a:cubicBezTo>
                                <a:pt x="2572" y="28861"/>
                                <a:pt x="2476" y="28289"/>
                                <a:pt x="2381" y="27813"/>
                              </a:cubicBezTo>
                              <a:lnTo>
                                <a:pt x="2000" y="24956"/>
                              </a:lnTo>
                              <a:cubicBezTo>
                                <a:pt x="1715" y="23146"/>
                                <a:pt x="1333" y="21336"/>
                                <a:pt x="1048" y="19526"/>
                              </a:cubicBezTo>
                              <a:cubicBezTo>
                                <a:pt x="381" y="16002"/>
                                <a:pt x="0" y="12573"/>
                                <a:pt x="0" y="9620"/>
                              </a:cubicBezTo>
                              <a:cubicBezTo>
                                <a:pt x="0" y="8858"/>
                                <a:pt x="0" y="8192"/>
                                <a:pt x="0" y="7525"/>
                              </a:cubicBezTo>
                              <a:cubicBezTo>
                                <a:pt x="95" y="6858"/>
                                <a:pt x="190" y="6191"/>
                                <a:pt x="286" y="5620"/>
                              </a:cubicBezTo>
                              <a:cubicBezTo>
                                <a:pt x="381" y="4477"/>
                                <a:pt x="667" y="3429"/>
                                <a:pt x="952" y="2572"/>
                              </a:cubicBezTo>
                              <a:cubicBezTo>
                                <a:pt x="1429" y="953"/>
                                <a:pt x="1715" y="0"/>
                                <a:pt x="1715" y="0"/>
                              </a:cubicBezTo>
                              <a:cubicBezTo>
                                <a:pt x="1715" y="0"/>
                                <a:pt x="1619" y="953"/>
                                <a:pt x="1429" y="2667"/>
                              </a:cubicBezTo>
                              <a:cubicBezTo>
                                <a:pt x="1238" y="3524"/>
                                <a:pt x="1238" y="4477"/>
                                <a:pt x="1333" y="5620"/>
                              </a:cubicBezTo>
                              <a:cubicBezTo>
                                <a:pt x="1333" y="6763"/>
                                <a:pt x="1429" y="8096"/>
                                <a:pt x="1524" y="9525"/>
                              </a:cubicBezTo>
                              <a:cubicBezTo>
                                <a:pt x="1715" y="12287"/>
                                <a:pt x="2572" y="15526"/>
                                <a:pt x="3429" y="19050"/>
                              </a:cubicBezTo>
                              <a:cubicBezTo>
                                <a:pt x="3810" y="20765"/>
                                <a:pt x="4286" y="22670"/>
                                <a:pt x="4667" y="24575"/>
                              </a:cubicBezTo>
                              <a:lnTo>
                                <a:pt x="5144" y="27432"/>
                              </a:lnTo>
                              <a:cubicBezTo>
                                <a:pt x="5239" y="27908"/>
                                <a:pt x="5334" y="28289"/>
                                <a:pt x="5334" y="28956"/>
                              </a:cubicBezTo>
                              <a:lnTo>
                                <a:pt x="5429" y="30480"/>
                              </a:lnTo>
                              <a:cubicBezTo>
                                <a:pt x="5810" y="38481"/>
                                <a:pt x="4000" y="46006"/>
                                <a:pt x="3619" y="51721"/>
                              </a:cubicBezTo>
                              <a:cubicBezTo>
                                <a:pt x="3429" y="53150"/>
                                <a:pt x="3429" y="54388"/>
                                <a:pt x="3429" y="55626"/>
                              </a:cubicBezTo>
                              <a:cubicBezTo>
                                <a:pt x="3334" y="56769"/>
                                <a:pt x="3334" y="57817"/>
                                <a:pt x="3429" y="58674"/>
                              </a:cubicBezTo>
                              <a:cubicBezTo>
                                <a:pt x="3334" y="60198"/>
                                <a:pt x="3429" y="61246"/>
                                <a:pt x="3429" y="612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0" name="Freeform: Shape 120">
                          <a:extLst>
                            <a:ext uri="{FF2B5EF4-FFF2-40B4-BE49-F238E27FC236}">
                              <a16:creationId xmlns:a16="http://schemas.microsoft.com/office/drawing/2014/main" xmlns="" id="{ADE3C4C2-FC87-4FA4-8039-752B30AE00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5072" y="3781995"/>
                          <a:ext cx="6381" cy="5265"/>
                        </a:xfrm>
                        <a:custGeom>
                          <a:avLst/>
                          <a:gdLst>
                            <a:gd name="connsiteX0" fmla="*/ 0 w 6381"/>
                            <a:gd name="connsiteY0" fmla="*/ 0 h 5265"/>
                            <a:gd name="connsiteX1" fmla="*/ 1429 w 6381"/>
                            <a:gd name="connsiteY1" fmla="*/ 476 h 5265"/>
                            <a:gd name="connsiteX2" fmla="*/ 3810 w 6381"/>
                            <a:gd name="connsiteY2" fmla="*/ 2000 h 5265"/>
                            <a:gd name="connsiteX3" fmla="*/ 5620 w 6381"/>
                            <a:gd name="connsiteY3" fmla="*/ 3905 h 5265"/>
                            <a:gd name="connsiteX4" fmla="*/ 6382 w 6381"/>
                            <a:gd name="connsiteY4" fmla="*/ 5144 h 5265"/>
                            <a:gd name="connsiteX5" fmla="*/ 4858 w 6381"/>
                            <a:gd name="connsiteY5" fmla="*/ 5239 h 5265"/>
                            <a:gd name="connsiteX6" fmla="*/ 3429 w 6381"/>
                            <a:gd name="connsiteY6" fmla="*/ 4858 h 5265"/>
                            <a:gd name="connsiteX7" fmla="*/ 2000 w 6381"/>
                            <a:gd name="connsiteY7" fmla="*/ 4000 h 5265"/>
                            <a:gd name="connsiteX8" fmla="*/ 286 w 6381"/>
                            <a:gd name="connsiteY8" fmla="*/ 1524 h 5265"/>
                            <a:gd name="connsiteX9" fmla="*/ 0 w 6381"/>
                            <a:gd name="connsiteY9" fmla="*/ 0 h 52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6381" h="5265">
                              <a:moveTo>
                                <a:pt x="0" y="0"/>
                              </a:moveTo>
                              <a:cubicBezTo>
                                <a:pt x="0" y="0"/>
                                <a:pt x="667" y="95"/>
                                <a:pt x="1429" y="476"/>
                              </a:cubicBezTo>
                              <a:cubicBezTo>
                                <a:pt x="2191" y="857"/>
                                <a:pt x="3048" y="1333"/>
                                <a:pt x="3810" y="2000"/>
                              </a:cubicBezTo>
                              <a:cubicBezTo>
                                <a:pt x="4572" y="2572"/>
                                <a:pt x="5144" y="3334"/>
                                <a:pt x="5620" y="3905"/>
                              </a:cubicBezTo>
                              <a:cubicBezTo>
                                <a:pt x="6096" y="4572"/>
                                <a:pt x="6382" y="5144"/>
                                <a:pt x="6382" y="5144"/>
                              </a:cubicBezTo>
                              <a:cubicBezTo>
                                <a:pt x="6382" y="5144"/>
                                <a:pt x="5810" y="5334"/>
                                <a:pt x="4858" y="5239"/>
                              </a:cubicBezTo>
                              <a:cubicBezTo>
                                <a:pt x="4381" y="5239"/>
                                <a:pt x="3905" y="5144"/>
                                <a:pt x="3429" y="4858"/>
                              </a:cubicBezTo>
                              <a:cubicBezTo>
                                <a:pt x="2953" y="4667"/>
                                <a:pt x="2477" y="4286"/>
                                <a:pt x="2000" y="4000"/>
                              </a:cubicBezTo>
                              <a:cubicBezTo>
                                <a:pt x="1238" y="3238"/>
                                <a:pt x="476" y="2286"/>
                                <a:pt x="286" y="1524"/>
                              </a:cubicBezTo>
                              <a:cubicBezTo>
                                <a:pt x="0" y="66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1" name="Freeform: Shape 121">
                          <a:extLst>
                            <a:ext uri="{FF2B5EF4-FFF2-40B4-BE49-F238E27FC236}">
                              <a16:creationId xmlns:a16="http://schemas.microsoft.com/office/drawing/2014/main" xmlns="" id="{C9D04B77-8B05-4BFD-AD84-819CE55003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1644" y="3741514"/>
                          <a:ext cx="8392" cy="38576"/>
                        </a:xfrm>
                        <a:custGeom>
                          <a:avLst/>
                          <a:gdLst>
                            <a:gd name="connsiteX0" fmla="*/ 0 w 8392"/>
                            <a:gd name="connsiteY0" fmla="*/ 38576 h 38576"/>
                            <a:gd name="connsiteX1" fmla="*/ 1334 w 8392"/>
                            <a:gd name="connsiteY1" fmla="*/ 32480 h 38576"/>
                            <a:gd name="connsiteX2" fmla="*/ 2096 w 8392"/>
                            <a:gd name="connsiteY2" fmla="*/ 29528 h 38576"/>
                            <a:gd name="connsiteX3" fmla="*/ 2858 w 8392"/>
                            <a:gd name="connsiteY3" fmla="*/ 26289 h 38576"/>
                            <a:gd name="connsiteX4" fmla="*/ 4477 w 8392"/>
                            <a:gd name="connsiteY4" fmla="*/ 19336 h 38576"/>
                            <a:gd name="connsiteX5" fmla="*/ 5810 w 8392"/>
                            <a:gd name="connsiteY5" fmla="*/ 12287 h 38576"/>
                            <a:gd name="connsiteX6" fmla="*/ 6382 w 8392"/>
                            <a:gd name="connsiteY6" fmla="*/ 9049 h 38576"/>
                            <a:gd name="connsiteX7" fmla="*/ 6858 w 8392"/>
                            <a:gd name="connsiteY7" fmla="*/ 6096 h 38576"/>
                            <a:gd name="connsiteX8" fmla="*/ 8096 w 8392"/>
                            <a:gd name="connsiteY8" fmla="*/ 0 h 38576"/>
                            <a:gd name="connsiteX9" fmla="*/ 8382 w 8392"/>
                            <a:gd name="connsiteY9" fmla="*/ 6191 h 38576"/>
                            <a:gd name="connsiteX10" fmla="*/ 8096 w 8392"/>
                            <a:gd name="connsiteY10" fmla="*/ 12573 h 38576"/>
                            <a:gd name="connsiteX11" fmla="*/ 7049 w 8392"/>
                            <a:gd name="connsiteY11" fmla="*/ 19812 h 38576"/>
                            <a:gd name="connsiteX12" fmla="*/ 5048 w 8392"/>
                            <a:gd name="connsiteY12" fmla="*/ 26861 h 38576"/>
                            <a:gd name="connsiteX13" fmla="*/ 3905 w 8392"/>
                            <a:gd name="connsiteY13" fmla="*/ 30004 h 38576"/>
                            <a:gd name="connsiteX14" fmla="*/ 2667 w 8392"/>
                            <a:gd name="connsiteY14" fmla="*/ 32766 h 38576"/>
                            <a:gd name="connsiteX15" fmla="*/ 0 w 8392"/>
                            <a:gd name="connsiteY15" fmla="*/ 38576 h 38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8392" h="38576">
                              <a:moveTo>
                                <a:pt x="0" y="38576"/>
                              </a:moveTo>
                              <a:cubicBezTo>
                                <a:pt x="0" y="38576"/>
                                <a:pt x="476" y="36100"/>
                                <a:pt x="1334" y="32480"/>
                              </a:cubicBezTo>
                              <a:cubicBezTo>
                                <a:pt x="1619" y="31528"/>
                                <a:pt x="1810" y="30575"/>
                                <a:pt x="2096" y="29528"/>
                              </a:cubicBezTo>
                              <a:cubicBezTo>
                                <a:pt x="2477" y="28480"/>
                                <a:pt x="2572" y="27432"/>
                                <a:pt x="2858" y="26289"/>
                              </a:cubicBezTo>
                              <a:cubicBezTo>
                                <a:pt x="3334" y="24098"/>
                                <a:pt x="3905" y="21717"/>
                                <a:pt x="4477" y="19336"/>
                              </a:cubicBezTo>
                              <a:cubicBezTo>
                                <a:pt x="4858" y="16954"/>
                                <a:pt x="5334" y="14573"/>
                                <a:pt x="5810" y="12287"/>
                              </a:cubicBezTo>
                              <a:cubicBezTo>
                                <a:pt x="6001" y="11144"/>
                                <a:pt x="6287" y="10096"/>
                                <a:pt x="6382" y="9049"/>
                              </a:cubicBezTo>
                              <a:cubicBezTo>
                                <a:pt x="6572" y="8001"/>
                                <a:pt x="6668" y="7049"/>
                                <a:pt x="6858" y="6096"/>
                              </a:cubicBezTo>
                              <a:cubicBezTo>
                                <a:pt x="7525" y="2477"/>
                                <a:pt x="8096" y="0"/>
                                <a:pt x="8096" y="0"/>
                              </a:cubicBezTo>
                              <a:cubicBezTo>
                                <a:pt x="8096" y="0"/>
                                <a:pt x="8287" y="2477"/>
                                <a:pt x="8382" y="6191"/>
                              </a:cubicBezTo>
                              <a:cubicBezTo>
                                <a:pt x="8382" y="8096"/>
                                <a:pt x="8477" y="10287"/>
                                <a:pt x="8096" y="12573"/>
                              </a:cubicBezTo>
                              <a:cubicBezTo>
                                <a:pt x="7811" y="14859"/>
                                <a:pt x="7430" y="17336"/>
                                <a:pt x="7049" y="19812"/>
                              </a:cubicBezTo>
                              <a:cubicBezTo>
                                <a:pt x="6477" y="22288"/>
                                <a:pt x="5715" y="24670"/>
                                <a:pt x="5048" y="26861"/>
                              </a:cubicBezTo>
                              <a:cubicBezTo>
                                <a:pt x="4667" y="28004"/>
                                <a:pt x="4382" y="29051"/>
                                <a:pt x="3905" y="30004"/>
                              </a:cubicBezTo>
                              <a:cubicBezTo>
                                <a:pt x="3429" y="30956"/>
                                <a:pt x="3048" y="31909"/>
                                <a:pt x="2667" y="32766"/>
                              </a:cubicBezTo>
                              <a:cubicBezTo>
                                <a:pt x="1238" y="36386"/>
                                <a:pt x="0" y="38576"/>
                                <a:pt x="0" y="38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2" name="Freeform: Shape 122">
                          <a:extLst>
                            <a:ext uri="{FF2B5EF4-FFF2-40B4-BE49-F238E27FC236}">
                              <a16:creationId xmlns:a16="http://schemas.microsoft.com/office/drawing/2014/main" xmlns="" id="{FBBD161D-EE79-45FB-AF99-8CF6C62ED7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8754" y="3723798"/>
                          <a:ext cx="6608" cy="57245"/>
                        </a:xfrm>
                        <a:custGeom>
                          <a:avLst/>
                          <a:gdLst>
                            <a:gd name="connsiteX0" fmla="*/ 6608 w 6608"/>
                            <a:gd name="connsiteY0" fmla="*/ 57245 h 57245"/>
                            <a:gd name="connsiteX1" fmla="*/ 6036 w 6608"/>
                            <a:gd name="connsiteY1" fmla="*/ 54769 h 57245"/>
                            <a:gd name="connsiteX2" fmla="*/ 4703 w 6608"/>
                            <a:gd name="connsiteY2" fmla="*/ 48387 h 57245"/>
                            <a:gd name="connsiteX3" fmla="*/ 2703 w 6608"/>
                            <a:gd name="connsiteY3" fmla="*/ 39338 h 57245"/>
                            <a:gd name="connsiteX4" fmla="*/ 702 w 6608"/>
                            <a:gd name="connsiteY4" fmla="*/ 28861 h 57245"/>
                            <a:gd name="connsiteX5" fmla="*/ 131 w 6608"/>
                            <a:gd name="connsiteY5" fmla="*/ 23432 h 57245"/>
                            <a:gd name="connsiteX6" fmla="*/ 36 w 6608"/>
                            <a:gd name="connsiteY6" fmla="*/ 18098 h 57245"/>
                            <a:gd name="connsiteX7" fmla="*/ 321 w 6608"/>
                            <a:gd name="connsiteY7" fmla="*/ 13145 h 57245"/>
                            <a:gd name="connsiteX8" fmla="*/ 893 w 6608"/>
                            <a:gd name="connsiteY8" fmla="*/ 8763 h 57245"/>
                            <a:gd name="connsiteX9" fmla="*/ 1750 w 6608"/>
                            <a:gd name="connsiteY9" fmla="*/ 5144 h 57245"/>
                            <a:gd name="connsiteX10" fmla="*/ 2608 w 6608"/>
                            <a:gd name="connsiteY10" fmla="*/ 2381 h 57245"/>
                            <a:gd name="connsiteX11" fmla="*/ 3369 w 6608"/>
                            <a:gd name="connsiteY11" fmla="*/ 0 h 57245"/>
                            <a:gd name="connsiteX12" fmla="*/ 3084 w 6608"/>
                            <a:gd name="connsiteY12" fmla="*/ 2477 h 57245"/>
                            <a:gd name="connsiteX13" fmla="*/ 2703 w 6608"/>
                            <a:gd name="connsiteY13" fmla="*/ 5334 h 57245"/>
                            <a:gd name="connsiteX14" fmla="*/ 2322 w 6608"/>
                            <a:gd name="connsiteY14" fmla="*/ 8954 h 57245"/>
                            <a:gd name="connsiteX15" fmla="*/ 2227 w 6608"/>
                            <a:gd name="connsiteY15" fmla="*/ 13240 h 57245"/>
                            <a:gd name="connsiteX16" fmla="*/ 2322 w 6608"/>
                            <a:gd name="connsiteY16" fmla="*/ 18002 h 57245"/>
                            <a:gd name="connsiteX17" fmla="*/ 2703 w 6608"/>
                            <a:gd name="connsiteY17" fmla="*/ 23146 h 57245"/>
                            <a:gd name="connsiteX18" fmla="*/ 3369 w 6608"/>
                            <a:gd name="connsiteY18" fmla="*/ 28384 h 57245"/>
                            <a:gd name="connsiteX19" fmla="*/ 4227 w 6608"/>
                            <a:gd name="connsiteY19" fmla="*/ 33623 h 57245"/>
                            <a:gd name="connsiteX20" fmla="*/ 5084 w 6608"/>
                            <a:gd name="connsiteY20" fmla="*/ 38767 h 57245"/>
                            <a:gd name="connsiteX21" fmla="*/ 6322 w 6608"/>
                            <a:gd name="connsiteY21" fmla="*/ 48006 h 57245"/>
                            <a:gd name="connsiteX22" fmla="*/ 6608 w 6608"/>
                            <a:gd name="connsiteY22" fmla="*/ 54578 h 57245"/>
                            <a:gd name="connsiteX23" fmla="*/ 6608 w 6608"/>
                            <a:gd name="connsiteY23" fmla="*/ 57245 h 57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6608" h="57245">
                              <a:moveTo>
                                <a:pt x="6608" y="57245"/>
                              </a:moveTo>
                              <a:cubicBezTo>
                                <a:pt x="6608" y="57245"/>
                                <a:pt x="6417" y="56388"/>
                                <a:pt x="6036" y="54769"/>
                              </a:cubicBezTo>
                              <a:cubicBezTo>
                                <a:pt x="5751" y="53245"/>
                                <a:pt x="5370" y="50959"/>
                                <a:pt x="4703" y="48387"/>
                              </a:cubicBezTo>
                              <a:cubicBezTo>
                                <a:pt x="4131" y="45720"/>
                                <a:pt x="3369" y="42672"/>
                                <a:pt x="2703" y="39338"/>
                              </a:cubicBezTo>
                              <a:cubicBezTo>
                                <a:pt x="1941" y="36004"/>
                                <a:pt x="1274" y="32480"/>
                                <a:pt x="702" y="28861"/>
                              </a:cubicBezTo>
                              <a:cubicBezTo>
                                <a:pt x="512" y="27051"/>
                                <a:pt x="321" y="25241"/>
                                <a:pt x="131" y="23432"/>
                              </a:cubicBezTo>
                              <a:cubicBezTo>
                                <a:pt x="-60" y="21622"/>
                                <a:pt x="36" y="19812"/>
                                <a:pt x="36" y="18098"/>
                              </a:cubicBezTo>
                              <a:cubicBezTo>
                                <a:pt x="-60" y="16383"/>
                                <a:pt x="36" y="14669"/>
                                <a:pt x="321" y="13145"/>
                              </a:cubicBezTo>
                              <a:cubicBezTo>
                                <a:pt x="512" y="11621"/>
                                <a:pt x="702" y="10097"/>
                                <a:pt x="893" y="8763"/>
                              </a:cubicBezTo>
                              <a:cubicBezTo>
                                <a:pt x="988" y="7430"/>
                                <a:pt x="1560" y="6191"/>
                                <a:pt x="1750" y="5144"/>
                              </a:cubicBezTo>
                              <a:cubicBezTo>
                                <a:pt x="2036" y="4096"/>
                                <a:pt x="2322" y="3143"/>
                                <a:pt x="2608" y="2381"/>
                              </a:cubicBezTo>
                              <a:cubicBezTo>
                                <a:pt x="3084" y="857"/>
                                <a:pt x="3369" y="0"/>
                                <a:pt x="3369" y="0"/>
                              </a:cubicBezTo>
                              <a:cubicBezTo>
                                <a:pt x="3369" y="0"/>
                                <a:pt x="3274" y="953"/>
                                <a:pt x="3084" y="2477"/>
                              </a:cubicBezTo>
                              <a:cubicBezTo>
                                <a:pt x="2988" y="3239"/>
                                <a:pt x="2893" y="4191"/>
                                <a:pt x="2703" y="5334"/>
                              </a:cubicBezTo>
                              <a:cubicBezTo>
                                <a:pt x="2608" y="6477"/>
                                <a:pt x="2322" y="7620"/>
                                <a:pt x="2322" y="8954"/>
                              </a:cubicBezTo>
                              <a:cubicBezTo>
                                <a:pt x="2322" y="10287"/>
                                <a:pt x="2227" y="11716"/>
                                <a:pt x="2227" y="13240"/>
                              </a:cubicBezTo>
                              <a:cubicBezTo>
                                <a:pt x="2131" y="14764"/>
                                <a:pt x="2227" y="16383"/>
                                <a:pt x="2322" y="18002"/>
                              </a:cubicBezTo>
                              <a:cubicBezTo>
                                <a:pt x="2417" y="19717"/>
                                <a:pt x="2512" y="21431"/>
                                <a:pt x="2703" y="23146"/>
                              </a:cubicBezTo>
                              <a:cubicBezTo>
                                <a:pt x="2893" y="24860"/>
                                <a:pt x="3179" y="26670"/>
                                <a:pt x="3369" y="28384"/>
                              </a:cubicBezTo>
                              <a:cubicBezTo>
                                <a:pt x="3560" y="30194"/>
                                <a:pt x="3941" y="31909"/>
                                <a:pt x="4227" y="33623"/>
                              </a:cubicBezTo>
                              <a:cubicBezTo>
                                <a:pt x="4512" y="35338"/>
                                <a:pt x="4798" y="37052"/>
                                <a:pt x="5084" y="38767"/>
                              </a:cubicBezTo>
                              <a:cubicBezTo>
                                <a:pt x="5656" y="42100"/>
                                <a:pt x="5941" y="45339"/>
                                <a:pt x="6322" y="48006"/>
                              </a:cubicBezTo>
                              <a:cubicBezTo>
                                <a:pt x="6703" y="50673"/>
                                <a:pt x="6513" y="52959"/>
                                <a:pt x="6608" y="54578"/>
                              </a:cubicBezTo>
                              <a:cubicBezTo>
                                <a:pt x="6608" y="56293"/>
                                <a:pt x="6608" y="57245"/>
                                <a:pt x="6608" y="572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3" name="Freeform: Shape 123">
                          <a:extLst>
                            <a:ext uri="{FF2B5EF4-FFF2-40B4-BE49-F238E27FC236}">
                              <a16:creationId xmlns:a16="http://schemas.microsoft.com/office/drawing/2014/main" xmlns="" id="{249039FA-9189-4C8B-B264-BFFF31745E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4884" y="3754754"/>
                          <a:ext cx="6286" cy="7048"/>
                        </a:xfrm>
                        <a:custGeom>
                          <a:avLst/>
                          <a:gdLst>
                            <a:gd name="connsiteX0" fmla="*/ 0 w 6286"/>
                            <a:gd name="connsiteY0" fmla="*/ 0 h 7048"/>
                            <a:gd name="connsiteX1" fmla="*/ 1524 w 6286"/>
                            <a:gd name="connsiteY1" fmla="*/ 667 h 7048"/>
                            <a:gd name="connsiteX2" fmla="*/ 4000 w 6286"/>
                            <a:gd name="connsiteY2" fmla="*/ 2858 h 7048"/>
                            <a:gd name="connsiteX3" fmla="*/ 5810 w 6286"/>
                            <a:gd name="connsiteY3" fmla="*/ 5429 h 7048"/>
                            <a:gd name="connsiteX4" fmla="*/ 6286 w 6286"/>
                            <a:gd name="connsiteY4" fmla="*/ 7049 h 7048"/>
                            <a:gd name="connsiteX5" fmla="*/ 4667 w 6286"/>
                            <a:gd name="connsiteY5" fmla="*/ 6572 h 7048"/>
                            <a:gd name="connsiteX6" fmla="*/ 1810 w 6286"/>
                            <a:gd name="connsiteY6" fmla="*/ 4572 h 7048"/>
                            <a:gd name="connsiteX7" fmla="*/ 286 w 6286"/>
                            <a:gd name="connsiteY7" fmla="*/ 1619 h 7048"/>
                            <a:gd name="connsiteX8" fmla="*/ 0 w 6286"/>
                            <a:gd name="connsiteY8" fmla="*/ 0 h 7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286" h="7048">
                              <a:moveTo>
                                <a:pt x="0" y="0"/>
                              </a:moveTo>
                              <a:cubicBezTo>
                                <a:pt x="0" y="0"/>
                                <a:pt x="667" y="191"/>
                                <a:pt x="1524" y="667"/>
                              </a:cubicBezTo>
                              <a:cubicBezTo>
                                <a:pt x="2381" y="1143"/>
                                <a:pt x="3238" y="2000"/>
                                <a:pt x="4000" y="2858"/>
                              </a:cubicBezTo>
                              <a:cubicBezTo>
                                <a:pt x="4763" y="3620"/>
                                <a:pt x="5429" y="4572"/>
                                <a:pt x="5810" y="5429"/>
                              </a:cubicBezTo>
                              <a:cubicBezTo>
                                <a:pt x="6191" y="6287"/>
                                <a:pt x="6286" y="7049"/>
                                <a:pt x="6286" y="7049"/>
                              </a:cubicBezTo>
                              <a:cubicBezTo>
                                <a:pt x="6286" y="7049"/>
                                <a:pt x="5620" y="6953"/>
                                <a:pt x="4667" y="6572"/>
                              </a:cubicBezTo>
                              <a:cubicBezTo>
                                <a:pt x="3810" y="6191"/>
                                <a:pt x="2667" y="5429"/>
                                <a:pt x="1810" y="4572"/>
                              </a:cubicBezTo>
                              <a:cubicBezTo>
                                <a:pt x="1048" y="3620"/>
                                <a:pt x="571" y="2572"/>
                                <a:pt x="286" y="1619"/>
                              </a:cubicBezTo>
                              <a:cubicBezTo>
                                <a:pt x="95" y="762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4" name="Freeform: Shape 124">
                          <a:extLst>
                            <a:ext uri="{FF2B5EF4-FFF2-40B4-BE49-F238E27FC236}">
                              <a16:creationId xmlns:a16="http://schemas.microsoft.com/office/drawing/2014/main" xmlns="" id="{65552E55-E09A-4655-9921-140B54E5D1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6789" y="3757802"/>
                          <a:ext cx="30194" cy="43243"/>
                        </a:xfrm>
                        <a:custGeom>
                          <a:avLst/>
                          <a:gdLst>
                            <a:gd name="connsiteX0" fmla="*/ 0 w 30194"/>
                            <a:gd name="connsiteY0" fmla="*/ 43243 h 43243"/>
                            <a:gd name="connsiteX1" fmla="*/ 1143 w 30194"/>
                            <a:gd name="connsiteY1" fmla="*/ 41243 h 43243"/>
                            <a:gd name="connsiteX2" fmla="*/ 2477 w 30194"/>
                            <a:gd name="connsiteY2" fmla="*/ 38957 h 43243"/>
                            <a:gd name="connsiteX3" fmla="*/ 4572 w 30194"/>
                            <a:gd name="connsiteY3" fmla="*/ 36195 h 43243"/>
                            <a:gd name="connsiteX4" fmla="*/ 10573 w 30194"/>
                            <a:gd name="connsiteY4" fmla="*/ 29908 h 43243"/>
                            <a:gd name="connsiteX5" fmla="*/ 14002 w 30194"/>
                            <a:gd name="connsiteY5" fmla="*/ 26575 h 43243"/>
                            <a:gd name="connsiteX6" fmla="*/ 15716 w 30194"/>
                            <a:gd name="connsiteY6" fmla="*/ 24860 h 43243"/>
                            <a:gd name="connsiteX7" fmla="*/ 17335 w 30194"/>
                            <a:gd name="connsiteY7" fmla="*/ 22955 h 43243"/>
                            <a:gd name="connsiteX8" fmla="*/ 20288 w 30194"/>
                            <a:gd name="connsiteY8" fmla="*/ 19145 h 43243"/>
                            <a:gd name="connsiteX9" fmla="*/ 22765 w 30194"/>
                            <a:gd name="connsiteY9" fmla="*/ 15145 h 43243"/>
                            <a:gd name="connsiteX10" fmla="*/ 26479 w 30194"/>
                            <a:gd name="connsiteY10" fmla="*/ 7525 h 43243"/>
                            <a:gd name="connsiteX11" fmla="*/ 30194 w 30194"/>
                            <a:gd name="connsiteY11" fmla="*/ 0 h 43243"/>
                            <a:gd name="connsiteX12" fmla="*/ 28004 w 30194"/>
                            <a:gd name="connsiteY12" fmla="*/ 8096 h 43243"/>
                            <a:gd name="connsiteX13" fmla="*/ 24956 w 30194"/>
                            <a:gd name="connsiteY13" fmla="*/ 16192 h 43243"/>
                            <a:gd name="connsiteX14" fmla="*/ 22574 w 30194"/>
                            <a:gd name="connsiteY14" fmla="*/ 20574 h 43243"/>
                            <a:gd name="connsiteX15" fmla="*/ 19431 w 30194"/>
                            <a:gd name="connsiteY15" fmla="*/ 24765 h 43243"/>
                            <a:gd name="connsiteX16" fmla="*/ 17717 w 30194"/>
                            <a:gd name="connsiteY16" fmla="*/ 26670 h 43243"/>
                            <a:gd name="connsiteX17" fmla="*/ 15811 w 30194"/>
                            <a:gd name="connsiteY17" fmla="*/ 28480 h 43243"/>
                            <a:gd name="connsiteX18" fmla="*/ 12192 w 30194"/>
                            <a:gd name="connsiteY18" fmla="*/ 31718 h 43243"/>
                            <a:gd name="connsiteX19" fmla="*/ 8763 w 30194"/>
                            <a:gd name="connsiteY19" fmla="*/ 34576 h 43243"/>
                            <a:gd name="connsiteX20" fmla="*/ 5810 w 30194"/>
                            <a:gd name="connsiteY20" fmla="*/ 37243 h 43243"/>
                            <a:gd name="connsiteX21" fmla="*/ 3334 w 30194"/>
                            <a:gd name="connsiteY21" fmla="*/ 39624 h 43243"/>
                            <a:gd name="connsiteX22" fmla="*/ 1619 w 30194"/>
                            <a:gd name="connsiteY22" fmla="*/ 41624 h 43243"/>
                            <a:gd name="connsiteX23" fmla="*/ 0 w 30194"/>
                            <a:gd name="connsiteY23" fmla="*/ 43243 h 432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0194" h="43243">
                              <a:moveTo>
                                <a:pt x="0" y="43243"/>
                              </a:moveTo>
                              <a:cubicBezTo>
                                <a:pt x="0" y="43243"/>
                                <a:pt x="381" y="42481"/>
                                <a:pt x="1143" y="41243"/>
                              </a:cubicBezTo>
                              <a:cubicBezTo>
                                <a:pt x="1524" y="40576"/>
                                <a:pt x="2000" y="39814"/>
                                <a:pt x="2477" y="38957"/>
                              </a:cubicBezTo>
                              <a:cubicBezTo>
                                <a:pt x="2953" y="38005"/>
                                <a:pt x="3715" y="37147"/>
                                <a:pt x="4572" y="36195"/>
                              </a:cubicBezTo>
                              <a:cubicBezTo>
                                <a:pt x="6191" y="34195"/>
                                <a:pt x="8287" y="32004"/>
                                <a:pt x="10573" y="29908"/>
                              </a:cubicBezTo>
                              <a:cubicBezTo>
                                <a:pt x="11716" y="28861"/>
                                <a:pt x="12859" y="27718"/>
                                <a:pt x="14002" y="26575"/>
                              </a:cubicBezTo>
                              <a:lnTo>
                                <a:pt x="15716" y="24860"/>
                              </a:lnTo>
                              <a:lnTo>
                                <a:pt x="17335" y="22955"/>
                              </a:lnTo>
                              <a:cubicBezTo>
                                <a:pt x="18574" y="21717"/>
                                <a:pt x="19336" y="20383"/>
                                <a:pt x="20288" y="19145"/>
                              </a:cubicBezTo>
                              <a:cubicBezTo>
                                <a:pt x="21050" y="17812"/>
                                <a:pt x="22098" y="16478"/>
                                <a:pt x="22765" y="15145"/>
                              </a:cubicBezTo>
                              <a:cubicBezTo>
                                <a:pt x="24289" y="12478"/>
                                <a:pt x="25432" y="9811"/>
                                <a:pt x="26479" y="7525"/>
                              </a:cubicBezTo>
                              <a:cubicBezTo>
                                <a:pt x="28575" y="2953"/>
                                <a:pt x="30194" y="0"/>
                                <a:pt x="30194" y="0"/>
                              </a:cubicBezTo>
                              <a:cubicBezTo>
                                <a:pt x="30194" y="0"/>
                                <a:pt x="29337" y="3238"/>
                                <a:pt x="28004" y="8096"/>
                              </a:cubicBezTo>
                              <a:cubicBezTo>
                                <a:pt x="27242" y="10477"/>
                                <a:pt x="26384" y="13335"/>
                                <a:pt x="24956" y="16192"/>
                              </a:cubicBezTo>
                              <a:cubicBezTo>
                                <a:pt x="24289" y="17717"/>
                                <a:pt x="23431" y="19145"/>
                                <a:pt x="22574" y="20574"/>
                              </a:cubicBezTo>
                              <a:cubicBezTo>
                                <a:pt x="21527" y="21908"/>
                                <a:pt x="20574" y="23527"/>
                                <a:pt x="19431" y="24765"/>
                              </a:cubicBezTo>
                              <a:lnTo>
                                <a:pt x="17717" y="26670"/>
                              </a:lnTo>
                              <a:lnTo>
                                <a:pt x="15811" y="28480"/>
                              </a:lnTo>
                              <a:cubicBezTo>
                                <a:pt x="14573" y="29623"/>
                                <a:pt x="13335" y="30766"/>
                                <a:pt x="12192" y="31718"/>
                              </a:cubicBezTo>
                              <a:cubicBezTo>
                                <a:pt x="10954" y="32766"/>
                                <a:pt x="9811" y="33718"/>
                                <a:pt x="8763" y="34576"/>
                              </a:cubicBezTo>
                              <a:cubicBezTo>
                                <a:pt x="7715" y="35528"/>
                                <a:pt x="6763" y="36385"/>
                                <a:pt x="5810" y="37243"/>
                              </a:cubicBezTo>
                              <a:cubicBezTo>
                                <a:pt x="4953" y="38100"/>
                                <a:pt x="4000" y="38767"/>
                                <a:pt x="3334" y="39624"/>
                              </a:cubicBezTo>
                              <a:cubicBezTo>
                                <a:pt x="2667" y="40386"/>
                                <a:pt x="2096" y="41053"/>
                                <a:pt x="1619" y="41624"/>
                              </a:cubicBezTo>
                              <a:cubicBezTo>
                                <a:pt x="571" y="42577"/>
                                <a:pt x="0" y="43243"/>
                                <a:pt x="0" y="432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5" name="Freeform: Shape 125">
                          <a:extLst>
                            <a:ext uri="{FF2B5EF4-FFF2-40B4-BE49-F238E27FC236}">
                              <a16:creationId xmlns:a16="http://schemas.microsoft.com/office/drawing/2014/main" xmlns="" id="{F89E75C5-9684-4BC1-94C0-15C01EB23A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0602" y="3758945"/>
                          <a:ext cx="12763" cy="13186"/>
                        </a:xfrm>
                        <a:custGeom>
                          <a:avLst/>
                          <a:gdLst>
                            <a:gd name="connsiteX0" fmla="*/ 0 w 12763"/>
                            <a:gd name="connsiteY0" fmla="*/ 13145 h 13186"/>
                            <a:gd name="connsiteX1" fmla="*/ 667 w 12763"/>
                            <a:gd name="connsiteY1" fmla="*/ 12573 h 13186"/>
                            <a:gd name="connsiteX2" fmla="*/ 1429 w 12763"/>
                            <a:gd name="connsiteY2" fmla="*/ 12001 h 13186"/>
                            <a:gd name="connsiteX3" fmla="*/ 2286 w 12763"/>
                            <a:gd name="connsiteY3" fmla="*/ 11240 h 13186"/>
                            <a:gd name="connsiteX4" fmla="*/ 3238 w 12763"/>
                            <a:gd name="connsiteY4" fmla="*/ 10382 h 13186"/>
                            <a:gd name="connsiteX5" fmla="*/ 4286 w 12763"/>
                            <a:gd name="connsiteY5" fmla="*/ 9334 h 13186"/>
                            <a:gd name="connsiteX6" fmla="*/ 6572 w 12763"/>
                            <a:gd name="connsiteY6" fmla="*/ 6953 h 13186"/>
                            <a:gd name="connsiteX7" fmla="*/ 10763 w 12763"/>
                            <a:gd name="connsiteY7" fmla="*/ 2286 h 13186"/>
                            <a:gd name="connsiteX8" fmla="*/ 12192 w 12763"/>
                            <a:gd name="connsiteY8" fmla="*/ 667 h 13186"/>
                            <a:gd name="connsiteX9" fmla="*/ 12763 w 12763"/>
                            <a:gd name="connsiteY9" fmla="*/ 0 h 13186"/>
                            <a:gd name="connsiteX10" fmla="*/ 12668 w 12763"/>
                            <a:gd name="connsiteY10" fmla="*/ 857 h 13186"/>
                            <a:gd name="connsiteX11" fmla="*/ 12097 w 12763"/>
                            <a:gd name="connsiteY11" fmla="*/ 3048 h 13186"/>
                            <a:gd name="connsiteX12" fmla="*/ 10668 w 12763"/>
                            <a:gd name="connsiteY12" fmla="*/ 5905 h 13186"/>
                            <a:gd name="connsiteX13" fmla="*/ 8477 w 12763"/>
                            <a:gd name="connsiteY13" fmla="*/ 8763 h 13186"/>
                            <a:gd name="connsiteX14" fmla="*/ 5715 w 12763"/>
                            <a:gd name="connsiteY14" fmla="*/ 11144 h 13186"/>
                            <a:gd name="connsiteX15" fmla="*/ 2762 w 12763"/>
                            <a:gd name="connsiteY15" fmla="*/ 12668 h 13186"/>
                            <a:gd name="connsiteX16" fmla="*/ 571 w 12763"/>
                            <a:gd name="connsiteY16" fmla="*/ 13145 h 13186"/>
                            <a:gd name="connsiteX17" fmla="*/ 0 w 12763"/>
                            <a:gd name="connsiteY17" fmla="*/ 13145 h 131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2763" h="13186">
                              <a:moveTo>
                                <a:pt x="0" y="13145"/>
                              </a:moveTo>
                              <a:cubicBezTo>
                                <a:pt x="0" y="13145"/>
                                <a:pt x="190" y="12954"/>
                                <a:pt x="667" y="12573"/>
                              </a:cubicBezTo>
                              <a:cubicBezTo>
                                <a:pt x="857" y="12383"/>
                                <a:pt x="1143" y="12192"/>
                                <a:pt x="1429" y="12001"/>
                              </a:cubicBezTo>
                              <a:cubicBezTo>
                                <a:pt x="1715" y="11811"/>
                                <a:pt x="2000" y="11430"/>
                                <a:pt x="2286" y="11240"/>
                              </a:cubicBezTo>
                              <a:cubicBezTo>
                                <a:pt x="2572" y="10954"/>
                                <a:pt x="2953" y="10668"/>
                                <a:pt x="3238" y="10382"/>
                              </a:cubicBezTo>
                              <a:cubicBezTo>
                                <a:pt x="3619" y="10001"/>
                                <a:pt x="3905" y="9620"/>
                                <a:pt x="4286" y="9334"/>
                              </a:cubicBezTo>
                              <a:cubicBezTo>
                                <a:pt x="5048" y="8668"/>
                                <a:pt x="5810" y="7811"/>
                                <a:pt x="6572" y="6953"/>
                              </a:cubicBezTo>
                              <a:cubicBezTo>
                                <a:pt x="8096" y="5334"/>
                                <a:pt x="9620" y="3620"/>
                                <a:pt x="10763" y="2286"/>
                              </a:cubicBezTo>
                              <a:cubicBezTo>
                                <a:pt x="11335" y="1619"/>
                                <a:pt x="11811" y="1048"/>
                                <a:pt x="12192" y="667"/>
                              </a:cubicBezTo>
                              <a:cubicBezTo>
                                <a:pt x="12573" y="286"/>
                                <a:pt x="12763" y="0"/>
                                <a:pt x="12763" y="0"/>
                              </a:cubicBezTo>
                              <a:cubicBezTo>
                                <a:pt x="12763" y="0"/>
                                <a:pt x="12763" y="286"/>
                                <a:pt x="12668" y="857"/>
                              </a:cubicBezTo>
                              <a:cubicBezTo>
                                <a:pt x="12573" y="1429"/>
                                <a:pt x="12478" y="2191"/>
                                <a:pt x="12097" y="3048"/>
                              </a:cubicBezTo>
                              <a:cubicBezTo>
                                <a:pt x="11811" y="3905"/>
                                <a:pt x="11335" y="4953"/>
                                <a:pt x="10668" y="5905"/>
                              </a:cubicBezTo>
                              <a:cubicBezTo>
                                <a:pt x="10096" y="6953"/>
                                <a:pt x="9239" y="7811"/>
                                <a:pt x="8477" y="8763"/>
                              </a:cubicBezTo>
                              <a:cubicBezTo>
                                <a:pt x="7525" y="9620"/>
                                <a:pt x="6763" y="10478"/>
                                <a:pt x="5715" y="11144"/>
                              </a:cubicBezTo>
                              <a:cubicBezTo>
                                <a:pt x="4763" y="11811"/>
                                <a:pt x="3810" y="12383"/>
                                <a:pt x="2762" y="12668"/>
                              </a:cubicBezTo>
                              <a:cubicBezTo>
                                <a:pt x="1905" y="13049"/>
                                <a:pt x="1143" y="12954"/>
                                <a:pt x="571" y="13145"/>
                              </a:cubicBezTo>
                              <a:cubicBezTo>
                                <a:pt x="286" y="13240"/>
                                <a:pt x="0" y="13145"/>
                                <a:pt x="0" y="131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6" name="Freeform: Shape 126">
                          <a:extLst>
                            <a:ext uri="{FF2B5EF4-FFF2-40B4-BE49-F238E27FC236}">
                              <a16:creationId xmlns:a16="http://schemas.microsoft.com/office/drawing/2014/main" xmlns="" id="{9624758E-7584-4CF1-981B-0AF5A1B1EE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6410" y="3693222"/>
                          <a:ext cx="19812" cy="50006"/>
                        </a:xfrm>
                        <a:custGeom>
                          <a:avLst/>
                          <a:gdLst>
                            <a:gd name="connsiteX0" fmla="*/ 0 w 19812"/>
                            <a:gd name="connsiteY0" fmla="*/ 50006 h 50006"/>
                            <a:gd name="connsiteX1" fmla="*/ 1048 w 19812"/>
                            <a:gd name="connsiteY1" fmla="*/ 47911 h 50006"/>
                            <a:gd name="connsiteX2" fmla="*/ 3905 w 19812"/>
                            <a:gd name="connsiteY2" fmla="*/ 42386 h 50006"/>
                            <a:gd name="connsiteX3" fmla="*/ 7810 w 19812"/>
                            <a:gd name="connsiteY3" fmla="*/ 34671 h 50006"/>
                            <a:gd name="connsiteX4" fmla="*/ 9906 w 19812"/>
                            <a:gd name="connsiteY4" fmla="*/ 30290 h 50006"/>
                            <a:gd name="connsiteX5" fmla="*/ 12002 w 19812"/>
                            <a:gd name="connsiteY5" fmla="*/ 25718 h 50006"/>
                            <a:gd name="connsiteX6" fmla="*/ 13906 w 19812"/>
                            <a:gd name="connsiteY6" fmla="*/ 21050 h 50006"/>
                            <a:gd name="connsiteX7" fmla="*/ 15526 w 19812"/>
                            <a:gd name="connsiteY7" fmla="*/ 16478 h 50006"/>
                            <a:gd name="connsiteX8" fmla="*/ 16954 w 19812"/>
                            <a:gd name="connsiteY8" fmla="*/ 12192 h 50006"/>
                            <a:gd name="connsiteX9" fmla="*/ 18002 w 19812"/>
                            <a:gd name="connsiteY9" fmla="*/ 8287 h 50006"/>
                            <a:gd name="connsiteX10" fmla="*/ 19336 w 19812"/>
                            <a:gd name="connsiteY10" fmla="*/ 2286 h 50006"/>
                            <a:gd name="connsiteX11" fmla="*/ 19812 w 19812"/>
                            <a:gd name="connsiteY11" fmla="*/ 0 h 50006"/>
                            <a:gd name="connsiteX12" fmla="*/ 19812 w 19812"/>
                            <a:gd name="connsiteY12" fmla="*/ 2381 h 50006"/>
                            <a:gd name="connsiteX13" fmla="*/ 19526 w 19812"/>
                            <a:gd name="connsiteY13" fmla="*/ 8573 h 50006"/>
                            <a:gd name="connsiteX14" fmla="*/ 18860 w 19812"/>
                            <a:gd name="connsiteY14" fmla="*/ 12668 h 50006"/>
                            <a:gd name="connsiteX15" fmla="*/ 17812 w 19812"/>
                            <a:gd name="connsiteY15" fmla="*/ 17240 h 50006"/>
                            <a:gd name="connsiteX16" fmla="*/ 16383 w 19812"/>
                            <a:gd name="connsiteY16" fmla="*/ 22003 h 50006"/>
                            <a:gd name="connsiteX17" fmla="*/ 14573 w 19812"/>
                            <a:gd name="connsiteY17" fmla="*/ 26765 h 50006"/>
                            <a:gd name="connsiteX18" fmla="*/ 12383 w 19812"/>
                            <a:gd name="connsiteY18" fmla="*/ 31433 h 50006"/>
                            <a:gd name="connsiteX19" fmla="*/ 10001 w 19812"/>
                            <a:gd name="connsiteY19" fmla="*/ 35814 h 50006"/>
                            <a:gd name="connsiteX20" fmla="*/ 5239 w 19812"/>
                            <a:gd name="connsiteY20" fmla="*/ 43244 h 50006"/>
                            <a:gd name="connsiteX21" fmla="*/ 1524 w 19812"/>
                            <a:gd name="connsiteY21" fmla="*/ 48197 h 50006"/>
                            <a:gd name="connsiteX22" fmla="*/ 0 w 19812"/>
                            <a:gd name="connsiteY22" fmla="*/ 50006 h 500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19812" h="50006">
                              <a:moveTo>
                                <a:pt x="0" y="50006"/>
                              </a:moveTo>
                              <a:cubicBezTo>
                                <a:pt x="0" y="50006"/>
                                <a:pt x="381" y="49244"/>
                                <a:pt x="1048" y="47911"/>
                              </a:cubicBezTo>
                              <a:cubicBezTo>
                                <a:pt x="1715" y="46577"/>
                                <a:pt x="2762" y="44672"/>
                                <a:pt x="3905" y="42386"/>
                              </a:cubicBezTo>
                              <a:cubicBezTo>
                                <a:pt x="5048" y="40100"/>
                                <a:pt x="6477" y="37529"/>
                                <a:pt x="7810" y="34671"/>
                              </a:cubicBezTo>
                              <a:cubicBezTo>
                                <a:pt x="8573" y="33242"/>
                                <a:pt x="9239" y="31814"/>
                                <a:pt x="9906" y="30290"/>
                              </a:cubicBezTo>
                              <a:cubicBezTo>
                                <a:pt x="10573" y="28766"/>
                                <a:pt x="11335" y="27242"/>
                                <a:pt x="12002" y="25718"/>
                              </a:cubicBezTo>
                              <a:cubicBezTo>
                                <a:pt x="12668" y="24194"/>
                                <a:pt x="13240" y="22574"/>
                                <a:pt x="13906" y="21050"/>
                              </a:cubicBezTo>
                              <a:cubicBezTo>
                                <a:pt x="14573" y="19526"/>
                                <a:pt x="14954" y="18002"/>
                                <a:pt x="15526" y="16478"/>
                              </a:cubicBezTo>
                              <a:cubicBezTo>
                                <a:pt x="16002" y="14954"/>
                                <a:pt x="16574" y="13526"/>
                                <a:pt x="16954" y="12192"/>
                              </a:cubicBezTo>
                              <a:cubicBezTo>
                                <a:pt x="17335" y="10763"/>
                                <a:pt x="17717" y="9430"/>
                                <a:pt x="18002" y="8287"/>
                              </a:cubicBezTo>
                              <a:cubicBezTo>
                                <a:pt x="18669" y="5810"/>
                                <a:pt x="18955" y="3715"/>
                                <a:pt x="19336" y="2286"/>
                              </a:cubicBezTo>
                              <a:cubicBezTo>
                                <a:pt x="19622" y="762"/>
                                <a:pt x="19812" y="0"/>
                                <a:pt x="19812" y="0"/>
                              </a:cubicBezTo>
                              <a:cubicBezTo>
                                <a:pt x="19812" y="0"/>
                                <a:pt x="19812" y="857"/>
                                <a:pt x="19812" y="2381"/>
                              </a:cubicBezTo>
                              <a:cubicBezTo>
                                <a:pt x="19717" y="3905"/>
                                <a:pt x="19907" y="6096"/>
                                <a:pt x="19526" y="8573"/>
                              </a:cubicBezTo>
                              <a:cubicBezTo>
                                <a:pt x="19336" y="9811"/>
                                <a:pt x="19145" y="11240"/>
                                <a:pt x="18860" y="12668"/>
                              </a:cubicBezTo>
                              <a:cubicBezTo>
                                <a:pt x="18669" y="14192"/>
                                <a:pt x="18193" y="15621"/>
                                <a:pt x="17812" y="17240"/>
                              </a:cubicBezTo>
                              <a:cubicBezTo>
                                <a:pt x="17335" y="18764"/>
                                <a:pt x="17050" y="20479"/>
                                <a:pt x="16383" y="22003"/>
                              </a:cubicBezTo>
                              <a:cubicBezTo>
                                <a:pt x="15812" y="23622"/>
                                <a:pt x="15145" y="25146"/>
                                <a:pt x="14573" y="26765"/>
                              </a:cubicBezTo>
                              <a:cubicBezTo>
                                <a:pt x="13906" y="28385"/>
                                <a:pt x="13049" y="29908"/>
                                <a:pt x="12383" y="31433"/>
                              </a:cubicBezTo>
                              <a:cubicBezTo>
                                <a:pt x="11716" y="32956"/>
                                <a:pt x="10858" y="34385"/>
                                <a:pt x="10001" y="35814"/>
                              </a:cubicBezTo>
                              <a:cubicBezTo>
                                <a:pt x="8382" y="38576"/>
                                <a:pt x="6763" y="41148"/>
                                <a:pt x="5239" y="43244"/>
                              </a:cubicBezTo>
                              <a:cubicBezTo>
                                <a:pt x="3810" y="45339"/>
                                <a:pt x="2381" y="46958"/>
                                <a:pt x="1524" y="48197"/>
                              </a:cubicBezTo>
                              <a:cubicBezTo>
                                <a:pt x="572" y="49340"/>
                                <a:pt x="0" y="50006"/>
                                <a:pt x="0" y="5000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7" name="Freeform: Shape 127">
                          <a:extLst>
                            <a:ext uri="{FF2B5EF4-FFF2-40B4-BE49-F238E27FC236}">
                              <a16:creationId xmlns:a16="http://schemas.microsoft.com/office/drawing/2014/main" xmlns="" id="{A846AE96-363D-4467-8777-3E408D309E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1936" y="3698937"/>
                          <a:ext cx="9143" cy="13358"/>
                        </a:xfrm>
                        <a:custGeom>
                          <a:avLst/>
                          <a:gdLst>
                            <a:gd name="connsiteX0" fmla="*/ 0 w 9143"/>
                            <a:gd name="connsiteY0" fmla="*/ 13335 h 13358"/>
                            <a:gd name="connsiteX1" fmla="*/ 571 w 9143"/>
                            <a:gd name="connsiteY1" fmla="*/ 12859 h 13358"/>
                            <a:gd name="connsiteX2" fmla="*/ 1619 w 9143"/>
                            <a:gd name="connsiteY2" fmla="*/ 11430 h 13358"/>
                            <a:gd name="connsiteX3" fmla="*/ 4191 w 9143"/>
                            <a:gd name="connsiteY3" fmla="*/ 6668 h 13358"/>
                            <a:gd name="connsiteX4" fmla="*/ 7239 w 9143"/>
                            <a:gd name="connsiteY4" fmla="*/ 1905 h 13358"/>
                            <a:gd name="connsiteX5" fmla="*/ 9144 w 9143"/>
                            <a:gd name="connsiteY5" fmla="*/ 0 h 13358"/>
                            <a:gd name="connsiteX6" fmla="*/ 8668 w 9143"/>
                            <a:gd name="connsiteY6" fmla="*/ 2572 h 13358"/>
                            <a:gd name="connsiteX7" fmla="*/ 6572 w 9143"/>
                            <a:gd name="connsiteY7" fmla="*/ 7906 h 13358"/>
                            <a:gd name="connsiteX8" fmla="*/ 2667 w 9143"/>
                            <a:gd name="connsiteY8" fmla="*/ 12478 h 13358"/>
                            <a:gd name="connsiteX9" fmla="*/ 667 w 9143"/>
                            <a:gd name="connsiteY9" fmla="*/ 13240 h 13358"/>
                            <a:gd name="connsiteX10" fmla="*/ 0 w 9143"/>
                            <a:gd name="connsiteY10" fmla="*/ 13335 h 133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9143" h="13358">
                              <a:moveTo>
                                <a:pt x="0" y="13335"/>
                              </a:moveTo>
                              <a:cubicBezTo>
                                <a:pt x="0" y="13335"/>
                                <a:pt x="190" y="13145"/>
                                <a:pt x="571" y="12859"/>
                              </a:cubicBezTo>
                              <a:cubicBezTo>
                                <a:pt x="857" y="12573"/>
                                <a:pt x="1238" y="12097"/>
                                <a:pt x="1619" y="11430"/>
                              </a:cubicBezTo>
                              <a:cubicBezTo>
                                <a:pt x="2381" y="10192"/>
                                <a:pt x="3238" y="8477"/>
                                <a:pt x="4191" y="6668"/>
                              </a:cubicBezTo>
                              <a:cubicBezTo>
                                <a:pt x="5144" y="4953"/>
                                <a:pt x="6286" y="3143"/>
                                <a:pt x="7239" y="1905"/>
                              </a:cubicBezTo>
                              <a:cubicBezTo>
                                <a:pt x="8287" y="667"/>
                                <a:pt x="9144" y="0"/>
                                <a:pt x="9144" y="0"/>
                              </a:cubicBezTo>
                              <a:cubicBezTo>
                                <a:pt x="9144" y="0"/>
                                <a:pt x="9049" y="1048"/>
                                <a:pt x="8668" y="2572"/>
                              </a:cubicBezTo>
                              <a:cubicBezTo>
                                <a:pt x="8287" y="4096"/>
                                <a:pt x="7620" y="6096"/>
                                <a:pt x="6572" y="7906"/>
                              </a:cubicBezTo>
                              <a:cubicBezTo>
                                <a:pt x="5524" y="9716"/>
                                <a:pt x="4191" y="11525"/>
                                <a:pt x="2667" y="12478"/>
                              </a:cubicBezTo>
                              <a:cubicBezTo>
                                <a:pt x="2000" y="12954"/>
                                <a:pt x="1143" y="13145"/>
                                <a:pt x="667" y="13240"/>
                              </a:cubicBezTo>
                              <a:cubicBezTo>
                                <a:pt x="286" y="13430"/>
                                <a:pt x="0" y="13335"/>
                                <a:pt x="0" y="1333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8" name="Freeform: Shape 128">
                          <a:extLst>
                            <a:ext uri="{FF2B5EF4-FFF2-40B4-BE49-F238E27FC236}">
                              <a16:creationId xmlns:a16="http://schemas.microsoft.com/office/drawing/2014/main" xmlns="" id="{871A33C1-51A5-43D1-A6D3-2502AFB88C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4140" y="3675316"/>
                          <a:ext cx="14271" cy="40004"/>
                        </a:xfrm>
                        <a:custGeom>
                          <a:avLst/>
                          <a:gdLst>
                            <a:gd name="connsiteX0" fmla="*/ 14271 w 14271"/>
                            <a:gd name="connsiteY0" fmla="*/ 40005 h 40004"/>
                            <a:gd name="connsiteX1" fmla="*/ 12652 w 14271"/>
                            <a:gd name="connsiteY1" fmla="*/ 39052 h 40004"/>
                            <a:gd name="connsiteX2" fmla="*/ 10842 w 14271"/>
                            <a:gd name="connsiteY2" fmla="*/ 37719 h 40004"/>
                            <a:gd name="connsiteX3" fmla="*/ 8747 w 14271"/>
                            <a:gd name="connsiteY3" fmla="*/ 35719 h 40004"/>
                            <a:gd name="connsiteX4" fmla="*/ 6556 w 14271"/>
                            <a:gd name="connsiteY4" fmla="*/ 33147 h 40004"/>
                            <a:gd name="connsiteX5" fmla="*/ 4556 w 14271"/>
                            <a:gd name="connsiteY5" fmla="*/ 29908 h 40004"/>
                            <a:gd name="connsiteX6" fmla="*/ 1412 w 14271"/>
                            <a:gd name="connsiteY6" fmla="*/ 22193 h 40004"/>
                            <a:gd name="connsiteX7" fmla="*/ 365 w 14271"/>
                            <a:gd name="connsiteY7" fmla="*/ 6763 h 40004"/>
                            <a:gd name="connsiteX8" fmla="*/ 1508 w 14271"/>
                            <a:gd name="connsiteY8" fmla="*/ 1810 h 40004"/>
                            <a:gd name="connsiteX9" fmla="*/ 2174 w 14271"/>
                            <a:gd name="connsiteY9" fmla="*/ 0 h 40004"/>
                            <a:gd name="connsiteX10" fmla="*/ 2079 w 14271"/>
                            <a:gd name="connsiteY10" fmla="*/ 1905 h 40004"/>
                            <a:gd name="connsiteX11" fmla="*/ 1984 w 14271"/>
                            <a:gd name="connsiteY11" fmla="*/ 6858 h 40004"/>
                            <a:gd name="connsiteX12" fmla="*/ 4079 w 14271"/>
                            <a:gd name="connsiteY12" fmla="*/ 21431 h 40004"/>
                            <a:gd name="connsiteX13" fmla="*/ 5318 w 14271"/>
                            <a:gd name="connsiteY13" fmla="*/ 25241 h 40004"/>
                            <a:gd name="connsiteX14" fmla="*/ 6746 w 14271"/>
                            <a:gd name="connsiteY14" fmla="*/ 28765 h 40004"/>
                            <a:gd name="connsiteX15" fmla="*/ 10080 w 14271"/>
                            <a:gd name="connsiteY15" fmla="*/ 34766 h 40004"/>
                            <a:gd name="connsiteX16" fmla="*/ 13128 w 14271"/>
                            <a:gd name="connsiteY16" fmla="*/ 38576 h 40004"/>
                            <a:gd name="connsiteX17" fmla="*/ 14271 w 14271"/>
                            <a:gd name="connsiteY17" fmla="*/ 40005 h 40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4271" h="40004">
                              <a:moveTo>
                                <a:pt x="14271" y="40005"/>
                              </a:moveTo>
                              <a:cubicBezTo>
                                <a:pt x="14271" y="40005"/>
                                <a:pt x="13604" y="39719"/>
                                <a:pt x="12652" y="39052"/>
                              </a:cubicBezTo>
                              <a:cubicBezTo>
                                <a:pt x="12080" y="38767"/>
                                <a:pt x="11604" y="38290"/>
                                <a:pt x="10842" y="37719"/>
                              </a:cubicBezTo>
                              <a:cubicBezTo>
                                <a:pt x="10080" y="37148"/>
                                <a:pt x="9413" y="36481"/>
                                <a:pt x="8747" y="35719"/>
                              </a:cubicBezTo>
                              <a:cubicBezTo>
                                <a:pt x="7985" y="34957"/>
                                <a:pt x="7318" y="34100"/>
                                <a:pt x="6556" y="33147"/>
                              </a:cubicBezTo>
                              <a:cubicBezTo>
                                <a:pt x="5889" y="32099"/>
                                <a:pt x="5127" y="31052"/>
                                <a:pt x="4556" y="29908"/>
                              </a:cubicBezTo>
                              <a:cubicBezTo>
                                <a:pt x="3222" y="27623"/>
                                <a:pt x="2270" y="24956"/>
                                <a:pt x="1412" y="22193"/>
                              </a:cubicBezTo>
                              <a:cubicBezTo>
                                <a:pt x="-112" y="16764"/>
                                <a:pt x="-302" y="10954"/>
                                <a:pt x="365" y="6763"/>
                              </a:cubicBezTo>
                              <a:cubicBezTo>
                                <a:pt x="650" y="4667"/>
                                <a:pt x="1127" y="2953"/>
                                <a:pt x="1508" y="1810"/>
                              </a:cubicBezTo>
                              <a:cubicBezTo>
                                <a:pt x="1889" y="667"/>
                                <a:pt x="2174" y="0"/>
                                <a:pt x="2174" y="0"/>
                              </a:cubicBezTo>
                              <a:cubicBezTo>
                                <a:pt x="2174" y="0"/>
                                <a:pt x="2174" y="667"/>
                                <a:pt x="2079" y="1905"/>
                              </a:cubicBezTo>
                              <a:cubicBezTo>
                                <a:pt x="1984" y="3048"/>
                                <a:pt x="1889" y="4858"/>
                                <a:pt x="1984" y="6858"/>
                              </a:cubicBezTo>
                              <a:cubicBezTo>
                                <a:pt x="1984" y="10954"/>
                                <a:pt x="2651" y="16288"/>
                                <a:pt x="4079" y="21431"/>
                              </a:cubicBezTo>
                              <a:cubicBezTo>
                                <a:pt x="4365" y="22669"/>
                                <a:pt x="4841" y="24003"/>
                                <a:pt x="5318" y="25241"/>
                              </a:cubicBezTo>
                              <a:cubicBezTo>
                                <a:pt x="5794" y="26479"/>
                                <a:pt x="6175" y="27718"/>
                                <a:pt x="6746" y="28765"/>
                              </a:cubicBezTo>
                              <a:cubicBezTo>
                                <a:pt x="7794" y="31052"/>
                                <a:pt x="8937" y="33052"/>
                                <a:pt x="10080" y="34766"/>
                              </a:cubicBezTo>
                              <a:cubicBezTo>
                                <a:pt x="11223" y="36385"/>
                                <a:pt x="12271" y="37719"/>
                                <a:pt x="13128" y="38576"/>
                              </a:cubicBezTo>
                              <a:cubicBezTo>
                                <a:pt x="13795" y="39529"/>
                                <a:pt x="14271" y="40005"/>
                                <a:pt x="14271" y="400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9" name="Freeform: Shape 129">
                          <a:extLst>
                            <a:ext uri="{FF2B5EF4-FFF2-40B4-BE49-F238E27FC236}">
                              <a16:creationId xmlns:a16="http://schemas.microsoft.com/office/drawing/2014/main" xmlns="" id="{C8AA3995-06C6-424E-A455-C633DA0EC9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8980" y="3700462"/>
                          <a:ext cx="8572" cy="3491"/>
                        </a:xfrm>
                        <a:custGeom>
                          <a:avLst/>
                          <a:gdLst>
                            <a:gd name="connsiteX0" fmla="*/ 0 w 8572"/>
                            <a:gd name="connsiteY0" fmla="*/ 0 h 3491"/>
                            <a:gd name="connsiteX1" fmla="*/ 476 w 8572"/>
                            <a:gd name="connsiteY1" fmla="*/ 95 h 3491"/>
                            <a:gd name="connsiteX2" fmla="*/ 1619 w 8572"/>
                            <a:gd name="connsiteY2" fmla="*/ 286 h 3491"/>
                            <a:gd name="connsiteX3" fmla="*/ 2857 w 8572"/>
                            <a:gd name="connsiteY3" fmla="*/ 476 h 3491"/>
                            <a:gd name="connsiteX4" fmla="*/ 4286 w 8572"/>
                            <a:gd name="connsiteY4" fmla="*/ 667 h 3491"/>
                            <a:gd name="connsiteX5" fmla="*/ 7048 w 8572"/>
                            <a:gd name="connsiteY5" fmla="*/ 1143 h 3491"/>
                            <a:gd name="connsiteX6" fmla="*/ 8096 w 8572"/>
                            <a:gd name="connsiteY6" fmla="*/ 1333 h 3491"/>
                            <a:gd name="connsiteX7" fmla="*/ 8572 w 8572"/>
                            <a:gd name="connsiteY7" fmla="*/ 1429 h 3491"/>
                            <a:gd name="connsiteX8" fmla="*/ 8287 w 8572"/>
                            <a:gd name="connsiteY8" fmla="*/ 1810 h 3491"/>
                            <a:gd name="connsiteX9" fmla="*/ 7334 w 8572"/>
                            <a:gd name="connsiteY9" fmla="*/ 2667 h 3491"/>
                            <a:gd name="connsiteX10" fmla="*/ 5810 w 8572"/>
                            <a:gd name="connsiteY10" fmla="*/ 3334 h 3491"/>
                            <a:gd name="connsiteX11" fmla="*/ 3810 w 8572"/>
                            <a:gd name="connsiteY11" fmla="*/ 3429 h 3491"/>
                            <a:gd name="connsiteX12" fmla="*/ 571 w 8572"/>
                            <a:gd name="connsiteY12" fmla="*/ 1619 h 3491"/>
                            <a:gd name="connsiteX13" fmla="*/ 95 w 8572"/>
                            <a:gd name="connsiteY13" fmla="*/ 571 h 3491"/>
                            <a:gd name="connsiteX14" fmla="*/ 0 w 8572"/>
                            <a:gd name="connsiteY14" fmla="*/ 0 h 34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8572" h="3491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0"/>
                                <a:pt x="476" y="95"/>
                              </a:cubicBezTo>
                              <a:cubicBezTo>
                                <a:pt x="762" y="190"/>
                                <a:pt x="1143" y="286"/>
                                <a:pt x="1619" y="286"/>
                              </a:cubicBezTo>
                              <a:cubicBezTo>
                                <a:pt x="2000" y="381"/>
                                <a:pt x="2381" y="381"/>
                                <a:pt x="2857" y="476"/>
                              </a:cubicBezTo>
                              <a:cubicBezTo>
                                <a:pt x="3334" y="571"/>
                                <a:pt x="3810" y="667"/>
                                <a:pt x="4286" y="667"/>
                              </a:cubicBezTo>
                              <a:cubicBezTo>
                                <a:pt x="5239" y="857"/>
                                <a:pt x="6191" y="952"/>
                                <a:pt x="7048" y="1143"/>
                              </a:cubicBezTo>
                              <a:cubicBezTo>
                                <a:pt x="7525" y="1238"/>
                                <a:pt x="7906" y="1333"/>
                                <a:pt x="8096" y="1333"/>
                              </a:cubicBezTo>
                              <a:cubicBezTo>
                                <a:pt x="8382" y="1429"/>
                                <a:pt x="8572" y="1429"/>
                                <a:pt x="8572" y="1429"/>
                              </a:cubicBezTo>
                              <a:cubicBezTo>
                                <a:pt x="8572" y="1429"/>
                                <a:pt x="8477" y="1619"/>
                                <a:pt x="8287" y="1810"/>
                              </a:cubicBezTo>
                              <a:cubicBezTo>
                                <a:pt x="8096" y="2000"/>
                                <a:pt x="7810" y="2381"/>
                                <a:pt x="7334" y="2667"/>
                              </a:cubicBezTo>
                              <a:cubicBezTo>
                                <a:pt x="6953" y="2858"/>
                                <a:pt x="6382" y="3238"/>
                                <a:pt x="5810" y="3334"/>
                              </a:cubicBezTo>
                              <a:cubicBezTo>
                                <a:pt x="5239" y="3524"/>
                                <a:pt x="4572" y="3524"/>
                                <a:pt x="3810" y="3429"/>
                              </a:cubicBezTo>
                              <a:cubicBezTo>
                                <a:pt x="2476" y="3238"/>
                                <a:pt x="1238" y="2572"/>
                                <a:pt x="571" y="1619"/>
                              </a:cubicBezTo>
                              <a:cubicBezTo>
                                <a:pt x="190" y="1238"/>
                                <a:pt x="190" y="762"/>
                                <a:pt x="95" y="571"/>
                              </a:cubicBezTo>
                              <a:cubicBezTo>
                                <a:pt x="0" y="19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0" name="Freeform: Shape 130">
                          <a:extLst>
                            <a:ext uri="{FF2B5EF4-FFF2-40B4-BE49-F238E27FC236}">
                              <a16:creationId xmlns:a16="http://schemas.microsoft.com/office/drawing/2014/main" xmlns="" id="{C02BC967-3107-43FC-8AA2-A5238C027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2887" y="3659218"/>
                          <a:ext cx="12668" cy="33242"/>
                        </a:xfrm>
                        <a:custGeom>
                          <a:avLst/>
                          <a:gdLst>
                            <a:gd name="connsiteX0" fmla="*/ 0 w 12668"/>
                            <a:gd name="connsiteY0" fmla="*/ 33242 h 33242"/>
                            <a:gd name="connsiteX1" fmla="*/ 1333 w 12668"/>
                            <a:gd name="connsiteY1" fmla="*/ 27813 h 33242"/>
                            <a:gd name="connsiteX2" fmla="*/ 5715 w 12668"/>
                            <a:gd name="connsiteY2" fmla="*/ 16288 h 33242"/>
                            <a:gd name="connsiteX3" fmla="*/ 8287 w 12668"/>
                            <a:gd name="connsiteY3" fmla="*/ 10382 h 33242"/>
                            <a:gd name="connsiteX4" fmla="*/ 9430 w 12668"/>
                            <a:gd name="connsiteY4" fmla="*/ 7620 h 33242"/>
                            <a:gd name="connsiteX5" fmla="*/ 10382 w 12668"/>
                            <a:gd name="connsiteY5" fmla="*/ 5144 h 33242"/>
                            <a:gd name="connsiteX6" fmla="*/ 12668 w 12668"/>
                            <a:gd name="connsiteY6" fmla="*/ 0 h 33242"/>
                            <a:gd name="connsiteX7" fmla="*/ 11906 w 12668"/>
                            <a:gd name="connsiteY7" fmla="*/ 5620 h 33242"/>
                            <a:gd name="connsiteX8" fmla="*/ 10573 w 12668"/>
                            <a:gd name="connsiteY8" fmla="*/ 11240 h 33242"/>
                            <a:gd name="connsiteX9" fmla="*/ 8287 w 12668"/>
                            <a:gd name="connsiteY9" fmla="*/ 17431 h 33242"/>
                            <a:gd name="connsiteX10" fmla="*/ 5525 w 12668"/>
                            <a:gd name="connsiteY10" fmla="*/ 23336 h 33242"/>
                            <a:gd name="connsiteX11" fmla="*/ 2953 w 12668"/>
                            <a:gd name="connsiteY11" fmla="*/ 28480 h 33242"/>
                            <a:gd name="connsiteX12" fmla="*/ 0 w 12668"/>
                            <a:gd name="connsiteY12" fmla="*/ 33242 h 332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12668" h="33242">
                              <a:moveTo>
                                <a:pt x="0" y="33242"/>
                              </a:moveTo>
                              <a:cubicBezTo>
                                <a:pt x="0" y="33242"/>
                                <a:pt x="381" y="31052"/>
                                <a:pt x="1333" y="27813"/>
                              </a:cubicBezTo>
                              <a:cubicBezTo>
                                <a:pt x="2096" y="24575"/>
                                <a:pt x="4000" y="20383"/>
                                <a:pt x="5715" y="16288"/>
                              </a:cubicBezTo>
                              <a:cubicBezTo>
                                <a:pt x="6572" y="14288"/>
                                <a:pt x="7429" y="12192"/>
                                <a:pt x="8287" y="10382"/>
                              </a:cubicBezTo>
                              <a:cubicBezTo>
                                <a:pt x="8668" y="9430"/>
                                <a:pt x="9144" y="8573"/>
                                <a:pt x="9430" y="7620"/>
                              </a:cubicBezTo>
                              <a:cubicBezTo>
                                <a:pt x="9716" y="6668"/>
                                <a:pt x="10097" y="5906"/>
                                <a:pt x="10382" y="5144"/>
                              </a:cubicBezTo>
                              <a:cubicBezTo>
                                <a:pt x="11621" y="2096"/>
                                <a:pt x="12668" y="0"/>
                                <a:pt x="12668" y="0"/>
                              </a:cubicBezTo>
                              <a:cubicBezTo>
                                <a:pt x="12668" y="0"/>
                                <a:pt x="12478" y="2286"/>
                                <a:pt x="11906" y="5620"/>
                              </a:cubicBezTo>
                              <a:cubicBezTo>
                                <a:pt x="11621" y="7239"/>
                                <a:pt x="11335" y="9335"/>
                                <a:pt x="10573" y="11240"/>
                              </a:cubicBezTo>
                              <a:cubicBezTo>
                                <a:pt x="9906" y="13240"/>
                                <a:pt x="9049" y="15335"/>
                                <a:pt x="8287" y="17431"/>
                              </a:cubicBezTo>
                              <a:cubicBezTo>
                                <a:pt x="7429" y="19526"/>
                                <a:pt x="6477" y="21431"/>
                                <a:pt x="5525" y="23336"/>
                              </a:cubicBezTo>
                              <a:cubicBezTo>
                                <a:pt x="4572" y="25146"/>
                                <a:pt x="3715" y="26956"/>
                                <a:pt x="2953" y="28480"/>
                              </a:cubicBezTo>
                              <a:cubicBezTo>
                                <a:pt x="1238" y="31337"/>
                                <a:pt x="0" y="33242"/>
                                <a:pt x="0" y="3324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1" name="Freeform: Shape 131">
                          <a:extLst>
                            <a:ext uri="{FF2B5EF4-FFF2-40B4-BE49-F238E27FC236}">
                              <a16:creationId xmlns:a16="http://schemas.microsoft.com/office/drawing/2014/main" xmlns="" id="{7F4247CD-ACA0-4061-816D-03924B9F1E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0845" y="3656551"/>
                          <a:ext cx="4561" cy="11620"/>
                        </a:xfrm>
                        <a:custGeom>
                          <a:avLst/>
                          <a:gdLst>
                            <a:gd name="connsiteX0" fmla="*/ 42 w 4561"/>
                            <a:gd name="connsiteY0" fmla="*/ 0 h 11620"/>
                            <a:gd name="connsiteX1" fmla="*/ 1471 w 4561"/>
                            <a:gd name="connsiteY1" fmla="*/ 1524 h 11620"/>
                            <a:gd name="connsiteX2" fmla="*/ 3567 w 4561"/>
                            <a:gd name="connsiteY2" fmla="*/ 5334 h 11620"/>
                            <a:gd name="connsiteX3" fmla="*/ 4519 w 4561"/>
                            <a:gd name="connsiteY3" fmla="*/ 9525 h 11620"/>
                            <a:gd name="connsiteX4" fmla="*/ 4519 w 4561"/>
                            <a:gd name="connsiteY4" fmla="*/ 11621 h 11620"/>
                            <a:gd name="connsiteX5" fmla="*/ 3090 w 4561"/>
                            <a:gd name="connsiteY5" fmla="*/ 10096 h 11620"/>
                            <a:gd name="connsiteX6" fmla="*/ 995 w 4561"/>
                            <a:gd name="connsiteY6" fmla="*/ 6287 h 11620"/>
                            <a:gd name="connsiteX7" fmla="*/ 42 w 4561"/>
                            <a:gd name="connsiteY7" fmla="*/ 2096 h 11620"/>
                            <a:gd name="connsiteX8" fmla="*/ 42 w 4561"/>
                            <a:gd name="connsiteY8" fmla="*/ 0 h 116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561" h="11620">
                              <a:moveTo>
                                <a:pt x="42" y="0"/>
                              </a:moveTo>
                              <a:cubicBezTo>
                                <a:pt x="42" y="0"/>
                                <a:pt x="709" y="571"/>
                                <a:pt x="1471" y="1524"/>
                              </a:cubicBezTo>
                              <a:cubicBezTo>
                                <a:pt x="2233" y="2477"/>
                                <a:pt x="2995" y="3810"/>
                                <a:pt x="3567" y="5334"/>
                              </a:cubicBezTo>
                              <a:cubicBezTo>
                                <a:pt x="4138" y="6763"/>
                                <a:pt x="4424" y="8287"/>
                                <a:pt x="4519" y="9525"/>
                              </a:cubicBezTo>
                              <a:cubicBezTo>
                                <a:pt x="4614" y="10763"/>
                                <a:pt x="4519" y="11621"/>
                                <a:pt x="4519" y="11621"/>
                              </a:cubicBezTo>
                              <a:cubicBezTo>
                                <a:pt x="4519" y="11621"/>
                                <a:pt x="3852" y="11049"/>
                                <a:pt x="3090" y="10096"/>
                              </a:cubicBezTo>
                              <a:cubicBezTo>
                                <a:pt x="2328" y="9144"/>
                                <a:pt x="1566" y="7810"/>
                                <a:pt x="995" y="6287"/>
                              </a:cubicBezTo>
                              <a:cubicBezTo>
                                <a:pt x="423" y="4858"/>
                                <a:pt x="138" y="3334"/>
                                <a:pt x="42" y="2096"/>
                              </a:cubicBezTo>
                              <a:cubicBezTo>
                                <a:pt x="-53" y="857"/>
                                <a:pt x="42" y="0"/>
                                <a:pt x="4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2" name="Freeform: Shape 132">
                          <a:extLst>
                            <a:ext uri="{FF2B5EF4-FFF2-40B4-BE49-F238E27FC236}">
                              <a16:creationId xmlns:a16="http://schemas.microsoft.com/office/drawing/2014/main" xmlns="" id="{D9CA0A2B-B93C-4735-A7DE-04170E6093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22254" y="3652932"/>
                          <a:ext cx="125967" cy="314039"/>
                        </a:xfrm>
                        <a:custGeom>
                          <a:avLst/>
                          <a:gdLst>
                            <a:gd name="connsiteX0" fmla="*/ 125968 w 125967"/>
                            <a:gd name="connsiteY0" fmla="*/ 0 h 314039"/>
                            <a:gd name="connsiteX1" fmla="*/ 125491 w 125967"/>
                            <a:gd name="connsiteY1" fmla="*/ 3810 h 314039"/>
                            <a:gd name="connsiteX2" fmla="*/ 124348 w 125967"/>
                            <a:gd name="connsiteY2" fmla="*/ 14573 h 314039"/>
                            <a:gd name="connsiteX3" fmla="*/ 123015 w 125967"/>
                            <a:gd name="connsiteY3" fmla="*/ 31337 h 314039"/>
                            <a:gd name="connsiteX4" fmla="*/ 120253 w 125967"/>
                            <a:gd name="connsiteY4" fmla="*/ 53149 h 314039"/>
                            <a:gd name="connsiteX5" fmla="*/ 118538 w 125967"/>
                            <a:gd name="connsiteY5" fmla="*/ 65437 h 314039"/>
                            <a:gd name="connsiteX6" fmla="*/ 117871 w 125967"/>
                            <a:gd name="connsiteY6" fmla="*/ 78676 h 314039"/>
                            <a:gd name="connsiteX7" fmla="*/ 113204 w 125967"/>
                            <a:gd name="connsiteY7" fmla="*/ 107728 h 314039"/>
                            <a:gd name="connsiteX8" fmla="*/ 102917 w 125967"/>
                            <a:gd name="connsiteY8" fmla="*/ 137350 h 314039"/>
                            <a:gd name="connsiteX9" fmla="*/ 96154 w 125967"/>
                            <a:gd name="connsiteY9" fmla="*/ 152019 h 314039"/>
                            <a:gd name="connsiteX10" fmla="*/ 89296 w 125967"/>
                            <a:gd name="connsiteY10" fmla="*/ 166402 h 314039"/>
                            <a:gd name="connsiteX11" fmla="*/ 74818 w 125967"/>
                            <a:gd name="connsiteY11" fmla="*/ 195358 h 314039"/>
                            <a:gd name="connsiteX12" fmla="*/ 55959 w 125967"/>
                            <a:gd name="connsiteY12" fmla="*/ 221361 h 314039"/>
                            <a:gd name="connsiteX13" fmla="*/ 38719 w 125967"/>
                            <a:gd name="connsiteY13" fmla="*/ 243269 h 314039"/>
                            <a:gd name="connsiteX14" fmla="*/ 26812 w 125967"/>
                            <a:gd name="connsiteY14" fmla="*/ 264795 h 314039"/>
                            <a:gd name="connsiteX15" fmla="*/ 18049 w 125967"/>
                            <a:gd name="connsiteY15" fmla="*/ 299275 h 314039"/>
                            <a:gd name="connsiteX16" fmla="*/ 18145 w 125967"/>
                            <a:gd name="connsiteY16" fmla="*/ 308896 h 314039"/>
                            <a:gd name="connsiteX17" fmla="*/ 18526 w 125967"/>
                            <a:gd name="connsiteY17" fmla="*/ 312229 h 314039"/>
                            <a:gd name="connsiteX18" fmla="*/ 238 w 125967"/>
                            <a:gd name="connsiteY18" fmla="*/ 314039 h 314039"/>
                            <a:gd name="connsiteX19" fmla="*/ 47 w 125967"/>
                            <a:gd name="connsiteY19" fmla="*/ 309753 h 314039"/>
                            <a:gd name="connsiteX20" fmla="*/ 523 w 125967"/>
                            <a:gd name="connsiteY20" fmla="*/ 297656 h 314039"/>
                            <a:gd name="connsiteX21" fmla="*/ 12811 w 125967"/>
                            <a:gd name="connsiteY21" fmla="*/ 257937 h 314039"/>
                            <a:gd name="connsiteX22" fmla="*/ 27193 w 125967"/>
                            <a:gd name="connsiteY22" fmla="*/ 234982 h 314039"/>
                            <a:gd name="connsiteX23" fmla="*/ 46910 w 125967"/>
                            <a:gd name="connsiteY23" fmla="*/ 212503 h 314039"/>
                            <a:gd name="connsiteX24" fmla="*/ 65579 w 125967"/>
                            <a:gd name="connsiteY24" fmla="*/ 189548 h 314039"/>
                            <a:gd name="connsiteX25" fmla="*/ 81105 w 125967"/>
                            <a:gd name="connsiteY25" fmla="*/ 162211 h 314039"/>
                            <a:gd name="connsiteX26" fmla="*/ 88820 w 125967"/>
                            <a:gd name="connsiteY26" fmla="*/ 148114 h 314039"/>
                            <a:gd name="connsiteX27" fmla="*/ 96154 w 125967"/>
                            <a:gd name="connsiteY27" fmla="*/ 134302 h 314039"/>
                            <a:gd name="connsiteX28" fmla="*/ 107680 w 125967"/>
                            <a:gd name="connsiteY28" fmla="*/ 106204 h 314039"/>
                            <a:gd name="connsiteX29" fmla="*/ 113680 w 125967"/>
                            <a:gd name="connsiteY29" fmla="*/ 78581 h 314039"/>
                            <a:gd name="connsiteX30" fmla="*/ 115014 w 125967"/>
                            <a:gd name="connsiteY30" fmla="*/ 65151 h 314039"/>
                            <a:gd name="connsiteX31" fmla="*/ 117395 w 125967"/>
                            <a:gd name="connsiteY31" fmla="*/ 52769 h 314039"/>
                            <a:gd name="connsiteX32" fmla="*/ 121205 w 125967"/>
                            <a:gd name="connsiteY32" fmla="*/ 31337 h 314039"/>
                            <a:gd name="connsiteX33" fmla="*/ 123396 w 125967"/>
                            <a:gd name="connsiteY33" fmla="*/ 14573 h 314039"/>
                            <a:gd name="connsiteX34" fmla="*/ 125206 w 125967"/>
                            <a:gd name="connsiteY34" fmla="*/ 3810 h 314039"/>
                            <a:gd name="connsiteX35" fmla="*/ 125968 w 125967"/>
                            <a:gd name="connsiteY35" fmla="*/ 0 h 3140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125967" h="314039">
                              <a:moveTo>
                                <a:pt x="125968" y="0"/>
                              </a:moveTo>
                              <a:cubicBezTo>
                                <a:pt x="125968" y="0"/>
                                <a:pt x="125777" y="1333"/>
                                <a:pt x="125491" y="3810"/>
                              </a:cubicBezTo>
                              <a:cubicBezTo>
                                <a:pt x="125206" y="6286"/>
                                <a:pt x="124729" y="9906"/>
                                <a:pt x="124348" y="14573"/>
                              </a:cubicBezTo>
                              <a:cubicBezTo>
                                <a:pt x="123872" y="19240"/>
                                <a:pt x="123491" y="24860"/>
                                <a:pt x="123015" y="31337"/>
                              </a:cubicBezTo>
                              <a:cubicBezTo>
                                <a:pt x="122634" y="37814"/>
                                <a:pt x="121586" y="45244"/>
                                <a:pt x="120253" y="53149"/>
                              </a:cubicBezTo>
                              <a:cubicBezTo>
                                <a:pt x="119586" y="57055"/>
                                <a:pt x="119014" y="61246"/>
                                <a:pt x="118538" y="65437"/>
                              </a:cubicBezTo>
                              <a:cubicBezTo>
                                <a:pt x="118062" y="69723"/>
                                <a:pt x="118062" y="74009"/>
                                <a:pt x="117871" y="78676"/>
                              </a:cubicBezTo>
                              <a:cubicBezTo>
                                <a:pt x="117395" y="88106"/>
                                <a:pt x="115871" y="97917"/>
                                <a:pt x="113204" y="107728"/>
                              </a:cubicBezTo>
                              <a:cubicBezTo>
                                <a:pt x="110632" y="117634"/>
                                <a:pt x="107108" y="127540"/>
                                <a:pt x="102917" y="137350"/>
                              </a:cubicBezTo>
                              <a:cubicBezTo>
                                <a:pt x="100822" y="142303"/>
                                <a:pt x="98536" y="147161"/>
                                <a:pt x="96154" y="152019"/>
                              </a:cubicBezTo>
                              <a:cubicBezTo>
                                <a:pt x="93773" y="156781"/>
                                <a:pt x="91487" y="161544"/>
                                <a:pt x="89296" y="166402"/>
                              </a:cubicBezTo>
                              <a:cubicBezTo>
                                <a:pt x="84724" y="176022"/>
                                <a:pt x="80343" y="185928"/>
                                <a:pt x="74818" y="195358"/>
                              </a:cubicBezTo>
                              <a:cubicBezTo>
                                <a:pt x="69389" y="204787"/>
                                <a:pt x="63007" y="213646"/>
                                <a:pt x="55959" y="221361"/>
                              </a:cubicBezTo>
                              <a:cubicBezTo>
                                <a:pt x="49291" y="228600"/>
                                <a:pt x="43672" y="235934"/>
                                <a:pt x="38719" y="243269"/>
                              </a:cubicBezTo>
                              <a:cubicBezTo>
                                <a:pt x="33861" y="250603"/>
                                <a:pt x="29860" y="257937"/>
                                <a:pt x="26812" y="264795"/>
                              </a:cubicBezTo>
                              <a:cubicBezTo>
                                <a:pt x="20621" y="278606"/>
                                <a:pt x="18335" y="290894"/>
                                <a:pt x="18049" y="299275"/>
                              </a:cubicBezTo>
                              <a:cubicBezTo>
                                <a:pt x="17859" y="303466"/>
                                <a:pt x="17954" y="306705"/>
                                <a:pt x="18145" y="308896"/>
                              </a:cubicBezTo>
                              <a:cubicBezTo>
                                <a:pt x="18335" y="311086"/>
                                <a:pt x="18526" y="312229"/>
                                <a:pt x="18526" y="312229"/>
                              </a:cubicBezTo>
                              <a:lnTo>
                                <a:pt x="238" y="314039"/>
                              </a:lnTo>
                              <a:cubicBezTo>
                                <a:pt x="238" y="314039"/>
                                <a:pt x="142" y="312515"/>
                                <a:pt x="47" y="309753"/>
                              </a:cubicBezTo>
                              <a:cubicBezTo>
                                <a:pt x="-48" y="306991"/>
                                <a:pt x="-48" y="302800"/>
                                <a:pt x="523" y="297656"/>
                              </a:cubicBezTo>
                              <a:cubicBezTo>
                                <a:pt x="1571" y="287369"/>
                                <a:pt x="5095" y="273082"/>
                                <a:pt x="12811" y="257937"/>
                              </a:cubicBezTo>
                              <a:cubicBezTo>
                                <a:pt x="16621" y="250412"/>
                                <a:pt x="21478" y="242602"/>
                                <a:pt x="27193" y="234982"/>
                              </a:cubicBezTo>
                              <a:cubicBezTo>
                                <a:pt x="32908" y="227362"/>
                                <a:pt x="39576" y="219647"/>
                                <a:pt x="46910" y="212503"/>
                              </a:cubicBezTo>
                              <a:cubicBezTo>
                                <a:pt x="53768" y="205740"/>
                                <a:pt x="60055" y="198120"/>
                                <a:pt x="65579" y="189548"/>
                              </a:cubicBezTo>
                              <a:cubicBezTo>
                                <a:pt x="71199" y="181070"/>
                                <a:pt x="76057" y="171640"/>
                                <a:pt x="81105" y="162211"/>
                              </a:cubicBezTo>
                              <a:cubicBezTo>
                                <a:pt x="83581" y="157448"/>
                                <a:pt x="86248" y="152781"/>
                                <a:pt x="88820" y="148114"/>
                              </a:cubicBezTo>
                              <a:cubicBezTo>
                                <a:pt x="91392" y="143542"/>
                                <a:pt x="93868" y="138970"/>
                                <a:pt x="96154" y="134302"/>
                              </a:cubicBezTo>
                              <a:cubicBezTo>
                                <a:pt x="100726" y="124968"/>
                                <a:pt x="104632" y="115538"/>
                                <a:pt x="107680" y="106204"/>
                              </a:cubicBezTo>
                              <a:cubicBezTo>
                                <a:pt x="110728" y="96869"/>
                                <a:pt x="112728" y="87440"/>
                                <a:pt x="113680" y="78581"/>
                              </a:cubicBezTo>
                              <a:cubicBezTo>
                                <a:pt x="114061" y="74009"/>
                                <a:pt x="114347" y="69437"/>
                                <a:pt x="115014" y="65151"/>
                              </a:cubicBezTo>
                              <a:cubicBezTo>
                                <a:pt x="115681" y="60769"/>
                                <a:pt x="116538" y="56674"/>
                                <a:pt x="117395" y="52769"/>
                              </a:cubicBezTo>
                              <a:cubicBezTo>
                                <a:pt x="119110" y="44958"/>
                                <a:pt x="120539" y="37814"/>
                                <a:pt x="121205" y="31337"/>
                              </a:cubicBezTo>
                              <a:cubicBezTo>
                                <a:pt x="122062" y="24860"/>
                                <a:pt x="122729" y="19240"/>
                                <a:pt x="123396" y="14573"/>
                              </a:cubicBezTo>
                              <a:cubicBezTo>
                                <a:pt x="124063" y="9906"/>
                                <a:pt x="124729" y="6286"/>
                                <a:pt x="125206" y="3810"/>
                              </a:cubicBezTo>
                              <a:cubicBezTo>
                                <a:pt x="125682" y="1333"/>
                                <a:pt x="125968" y="0"/>
                                <a:pt x="12596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7B33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94" name="Freeform: Shape 133">
                        <a:extLst>
                          <a:ext uri="{FF2B5EF4-FFF2-40B4-BE49-F238E27FC236}">
                            <a16:creationId xmlns:a16="http://schemas.microsoft.com/office/drawing/2014/main" xmlns="" id="{B3185CDD-042F-4072-9F84-4E5FE54E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6321" y="3664485"/>
                        <a:ext cx="192388" cy="152870"/>
                      </a:xfrm>
                      <a:custGeom>
                        <a:avLst/>
                        <a:gdLst>
                          <a:gd name="connsiteX0" fmla="*/ 67337 w 192388"/>
                          <a:gd name="connsiteY0" fmla="*/ 88649 h 152870"/>
                          <a:gd name="connsiteX1" fmla="*/ 78672 w 192388"/>
                          <a:gd name="connsiteY1" fmla="*/ 77696 h 152870"/>
                          <a:gd name="connsiteX2" fmla="*/ 108009 w 192388"/>
                          <a:gd name="connsiteY2" fmla="*/ 47978 h 152870"/>
                          <a:gd name="connsiteX3" fmla="*/ 160396 w 192388"/>
                          <a:gd name="connsiteY3" fmla="*/ 14831 h 152870"/>
                          <a:gd name="connsiteX4" fmla="*/ 191067 w 192388"/>
                          <a:gd name="connsiteY4" fmla="*/ 1115 h 152870"/>
                          <a:gd name="connsiteX5" fmla="*/ 186400 w 192388"/>
                          <a:gd name="connsiteY5" fmla="*/ 21689 h 152870"/>
                          <a:gd name="connsiteX6" fmla="*/ 161063 w 192388"/>
                          <a:gd name="connsiteY6" fmla="*/ 46644 h 152870"/>
                          <a:gd name="connsiteX7" fmla="*/ 146966 w 192388"/>
                          <a:gd name="connsiteY7" fmla="*/ 76838 h 152870"/>
                          <a:gd name="connsiteX8" fmla="*/ 100294 w 192388"/>
                          <a:gd name="connsiteY8" fmla="*/ 99032 h 152870"/>
                          <a:gd name="connsiteX9" fmla="*/ 84292 w 192388"/>
                          <a:gd name="connsiteY9" fmla="*/ 119987 h 152870"/>
                          <a:gd name="connsiteX10" fmla="*/ 51907 w 192388"/>
                          <a:gd name="connsiteY10" fmla="*/ 130940 h 152870"/>
                          <a:gd name="connsiteX11" fmla="*/ 22665 w 192388"/>
                          <a:gd name="connsiteY11" fmla="*/ 141037 h 152870"/>
                          <a:gd name="connsiteX12" fmla="*/ 4663 w 192388"/>
                          <a:gd name="connsiteY12" fmla="*/ 152848 h 152870"/>
                          <a:gd name="connsiteX13" fmla="*/ 4377 w 192388"/>
                          <a:gd name="connsiteY13" fmla="*/ 142942 h 152870"/>
                          <a:gd name="connsiteX14" fmla="*/ 43906 w 192388"/>
                          <a:gd name="connsiteY14" fmla="*/ 119320 h 152870"/>
                          <a:gd name="connsiteX15" fmla="*/ 67337 w 192388"/>
                          <a:gd name="connsiteY15" fmla="*/ 88649 h 1528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92388" h="152870">
                            <a:moveTo>
                              <a:pt x="67337" y="88649"/>
                            </a:moveTo>
                            <a:cubicBezTo>
                              <a:pt x="71528" y="86840"/>
                              <a:pt x="74957" y="81887"/>
                              <a:pt x="78672" y="77696"/>
                            </a:cubicBezTo>
                            <a:cubicBezTo>
                              <a:pt x="87149" y="67028"/>
                              <a:pt x="97341" y="57122"/>
                              <a:pt x="108009" y="47978"/>
                            </a:cubicBezTo>
                            <a:cubicBezTo>
                              <a:pt x="124106" y="34071"/>
                              <a:pt x="141346" y="24070"/>
                              <a:pt x="160396" y="14831"/>
                            </a:cubicBezTo>
                            <a:cubicBezTo>
                              <a:pt x="166588" y="11687"/>
                              <a:pt x="186209" y="-4315"/>
                              <a:pt x="191067" y="1115"/>
                            </a:cubicBezTo>
                            <a:cubicBezTo>
                              <a:pt x="194972" y="5496"/>
                              <a:pt x="189257" y="17974"/>
                              <a:pt x="186400" y="21689"/>
                            </a:cubicBezTo>
                            <a:cubicBezTo>
                              <a:pt x="179637" y="31595"/>
                              <a:pt x="166207" y="35405"/>
                              <a:pt x="161063" y="46644"/>
                            </a:cubicBezTo>
                            <a:cubicBezTo>
                              <a:pt x="156491" y="58169"/>
                              <a:pt x="158777" y="68171"/>
                              <a:pt x="146966" y="76838"/>
                            </a:cubicBezTo>
                            <a:cubicBezTo>
                              <a:pt x="132679" y="87983"/>
                              <a:pt x="113438" y="85316"/>
                              <a:pt x="100294" y="99032"/>
                            </a:cubicBezTo>
                            <a:cubicBezTo>
                              <a:pt x="94102" y="105699"/>
                              <a:pt x="90769" y="114177"/>
                              <a:pt x="84292" y="119987"/>
                            </a:cubicBezTo>
                            <a:cubicBezTo>
                              <a:pt x="75624" y="127797"/>
                              <a:pt x="63337" y="128559"/>
                              <a:pt x="51907" y="130940"/>
                            </a:cubicBezTo>
                            <a:cubicBezTo>
                              <a:pt x="41239" y="133036"/>
                              <a:pt x="31618" y="136179"/>
                              <a:pt x="22665" y="141037"/>
                            </a:cubicBezTo>
                            <a:cubicBezTo>
                              <a:pt x="19045" y="143132"/>
                              <a:pt x="7901" y="153419"/>
                              <a:pt x="4663" y="152848"/>
                            </a:cubicBezTo>
                            <a:cubicBezTo>
                              <a:pt x="-3529" y="152372"/>
                              <a:pt x="853" y="146466"/>
                              <a:pt x="4377" y="142942"/>
                            </a:cubicBezTo>
                            <a:cubicBezTo>
                              <a:pt x="12854" y="132274"/>
                              <a:pt x="32190" y="125892"/>
                              <a:pt x="43906" y="119320"/>
                            </a:cubicBezTo>
                            <a:lnTo>
                              <a:pt x="67337" y="88649"/>
                            </a:lnTo>
                            <a:close/>
                          </a:path>
                        </a:pathLst>
                      </a:custGeom>
                      <a:solidFill>
                        <a:srgbClr val="4C7B2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195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17837" y="3753822"/>
                        <a:ext cx="163784" cy="124470"/>
                        <a:chOff x="6317837" y="3753822"/>
                        <a:chExt cx="163784" cy="124470"/>
                      </a:xfrm>
                    </p:grpSpPr>
                    <p:sp>
                      <p:nvSpPr>
                        <p:cNvPr id="252" name="Freeform: Shape 135">
                          <a:extLst>
                            <a:ext uri="{FF2B5EF4-FFF2-40B4-BE49-F238E27FC236}">
                              <a16:creationId xmlns:a16="http://schemas.microsoft.com/office/drawing/2014/main" xmlns="" id="{0DF7B96F-A2E1-4C60-9219-1BE6FC5CD1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7837" y="3753822"/>
                          <a:ext cx="163784" cy="124470"/>
                        </a:xfrm>
                        <a:custGeom>
                          <a:avLst/>
                          <a:gdLst>
                            <a:gd name="connsiteX0" fmla="*/ 0 w 163784"/>
                            <a:gd name="connsiteY0" fmla="*/ 124471 h 124470"/>
                            <a:gd name="connsiteX1" fmla="*/ 35528 w 163784"/>
                            <a:gd name="connsiteY1" fmla="*/ 116565 h 124470"/>
                            <a:gd name="connsiteX2" fmla="*/ 63817 w 163784"/>
                            <a:gd name="connsiteY2" fmla="*/ 103516 h 124470"/>
                            <a:gd name="connsiteX3" fmla="*/ 97822 w 163784"/>
                            <a:gd name="connsiteY3" fmla="*/ 92181 h 124470"/>
                            <a:gd name="connsiteX4" fmla="*/ 127159 w 163784"/>
                            <a:gd name="connsiteY4" fmla="*/ 70845 h 124470"/>
                            <a:gd name="connsiteX5" fmla="*/ 163354 w 163784"/>
                            <a:gd name="connsiteY5" fmla="*/ 14552 h 124470"/>
                            <a:gd name="connsiteX6" fmla="*/ 151733 w 163784"/>
                            <a:gd name="connsiteY6" fmla="*/ 74 h 124470"/>
                            <a:gd name="connsiteX7" fmla="*/ 127921 w 163784"/>
                            <a:gd name="connsiteY7" fmla="*/ 20744 h 124470"/>
                            <a:gd name="connsiteX8" fmla="*/ 91631 w 163784"/>
                            <a:gd name="connsiteY8" fmla="*/ 42270 h 124470"/>
                            <a:gd name="connsiteX9" fmla="*/ 51054 w 163784"/>
                            <a:gd name="connsiteY9" fmla="*/ 64368 h 124470"/>
                            <a:gd name="connsiteX10" fmla="*/ 22765 w 163784"/>
                            <a:gd name="connsiteY10" fmla="*/ 97706 h 124470"/>
                            <a:gd name="connsiteX11" fmla="*/ 4381 w 163784"/>
                            <a:gd name="connsiteY11" fmla="*/ 119327 h 124470"/>
                            <a:gd name="connsiteX12" fmla="*/ 0 w 163784"/>
                            <a:gd name="connsiteY12" fmla="*/ 124471 h 12447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163784" h="124470">
                              <a:moveTo>
                                <a:pt x="0" y="124471"/>
                              </a:moveTo>
                              <a:cubicBezTo>
                                <a:pt x="9715" y="119042"/>
                                <a:pt x="25146" y="116470"/>
                                <a:pt x="35528" y="116565"/>
                              </a:cubicBezTo>
                              <a:cubicBezTo>
                                <a:pt x="51244" y="116375"/>
                                <a:pt x="51911" y="113231"/>
                                <a:pt x="63817" y="103516"/>
                              </a:cubicBezTo>
                              <a:cubicBezTo>
                                <a:pt x="72866" y="96658"/>
                                <a:pt x="87058" y="95991"/>
                                <a:pt x="97822" y="92181"/>
                              </a:cubicBezTo>
                              <a:cubicBezTo>
                                <a:pt x="110871" y="86942"/>
                                <a:pt x="115919" y="78560"/>
                                <a:pt x="127159" y="70845"/>
                              </a:cubicBezTo>
                              <a:cubicBezTo>
                                <a:pt x="147161" y="56748"/>
                                <a:pt x="166973" y="42080"/>
                                <a:pt x="163354" y="14552"/>
                              </a:cubicBezTo>
                              <a:cubicBezTo>
                                <a:pt x="163163" y="9314"/>
                                <a:pt x="159068" y="-973"/>
                                <a:pt x="151733" y="74"/>
                              </a:cubicBezTo>
                              <a:cubicBezTo>
                                <a:pt x="143637" y="1503"/>
                                <a:pt x="136779" y="17315"/>
                                <a:pt x="127921" y="20744"/>
                              </a:cubicBezTo>
                              <a:cubicBezTo>
                                <a:pt x="111252" y="26268"/>
                                <a:pt x="102965" y="28173"/>
                                <a:pt x="91631" y="42270"/>
                              </a:cubicBezTo>
                              <a:cubicBezTo>
                                <a:pt x="80296" y="56272"/>
                                <a:pt x="66580" y="57224"/>
                                <a:pt x="51054" y="64368"/>
                              </a:cubicBezTo>
                              <a:cubicBezTo>
                                <a:pt x="35338" y="71988"/>
                                <a:pt x="34100" y="86561"/>
                                <a:pt x="22765" y="97706"/>
                              </a:cubicBezTo>
                              <a:cubicBezTo>
                                <a:pt x="14764" y="106088"/>
                                <a:pt x="9144" y="107326"/>
                                <a:pt x="4381" y="119327"/>
                              </a:cubicBezTo>
                              <a:lnTo>
                                <a:pt x="0" y="1244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7B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3" name="Freeform: Shape 136">
                          <a:extLst>
                            <a:ext uri="{FF2B5EF4-FFF2-40B4-BE49-F238E27FC236}">
                              <a16:creationId xmlns:a16="http://schemas.microsoft.com/office/drawing/2014/main" xmlns="" id="{EC66C155-EB64-4139-88F5-04ED91336F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4314" y="3781519"/>
                          <a:ext cx="131921" cy="90582"/>
                        </a:xfrm>
                        <a:custGeom>
                          <a:avLst/>
                          <a:gdLst>
                            <a:gd name="connsiteX0" fmla="*/ 0 w 131921"/>
                            <a:gd name="connsiteY0" fmla="*/ 90583 h 90582"/>
                            <a:gd name="connsiteX1" fmla="*/ 6096 w 131921"/>
                            <a:gd name="connsiteY1" fmla="*/ 87249 h 90582"/>
                            <a:gd name="connsiteX2" fmla="*/ 22384 w 131921"/>
                            <a:gd name="connsiteY2" fmla="*/ 78677 h 90582"/>
                            <a:gd name="connsiteX3" fmla="*/ 33338 w 131921"/>
                            <a:gd name="connsiteY3" fmla="*/ 73057 h 90582"/>
                            <a:gd name="connsiteX4" fmla="*/ 45339 w 131921"/>
                            <a:gd name="connsiteY4" fmla="*/ 66580 h 90582"/>
                            <a:gd name="connsiteX5" fmla="*/ 58102 w 131921"/>
                            <a:gd name="connsiteY5" fmla="*/ 59436 h 90582"/>
                            <a:gd name="connsiteX6" fmla="*/ 70771 w 131921"/>
                            <a:gd name="connsiteY6" fmla="*/ 51340 h 90582"/>
                            <a:gd name="connsiteX7" fmla="*/ 77153 w 131921"/>
                            <a:gd name="connsiteY7" fmla="*/ 47244 h 90582"/>
                            <a:gd name="connsiteX8" fmla="*/ 83629 w 131921"/>
                            <a:gd name="connsiteY8" fmla="*/ 43244 h 90582"/>
                            <a:gd name="connsiteX9" fmla="*/ 96488 w 131921"/>
                            <a:gd name="connsiteY9" fmla="*/ 36100 h 90582"/>
                            <a:gd name="connsiteX10" fmla="*/ 102108 w 131921"/>
                            <a:gd name="connsiteY10" fmla="*/ 32290 h 90582"/>
                            <a:gd name="connsiteX11" fmla="*/ 107251 w 131921"/>
                            <a:gd name="connsiteY11" fmla="*/ 28099 h 90582"/>
                            <a:gd name="connsiteX12" fmla="*/ 115538 w 131921"/>
                            <a:gd name="connsiteY12" fmla="*/ 19336 h 90582"/>
                            <a:gd name="connsiteX13" fmla="*/ 127254 w 131921"/>
                            <a:gd name="connsiteY13" fmla="*/ 5144 h 90582"/>
                            <a:gd name="connsiteX14" fmla="*/ 130683 w 131921"/>
                            <a:gd name="connsiteY14" fmla="*/ 1333 h 90582"/>
                            <a:gd name="connsiteX15" fmla="*/ 131921 w 131921"/>
                            <a:gd name="connsiteY15" fmla="*/ 0 h 90582"/>
                            <a:gd name="connsiteX16" fmla="*/ 127730 w 131921"/>
                            <a:gd name="connsiteY16" fmla="*/ 5620 h 90582"/>
                            <a:gd name="connsiteX17" fmla="*/ 123158 w 131921"/>
                            <a:gd name="connsiteY17" fmla="*/ 12192 h 90582"/>
                            <a:gd name="connsiteX18" fmla="*/ 117158 w 131921"/>
                            <a:gd name="connsiteY18" fmla="*/ 20669 h 90582"/>
                            <a:gd name="connsiteX19" fmla="*/ 108966 w 131921"/>
                            <a:gd name="connsiteY19" fmla="*/ 30194 h 90582"/>
                            <a:gd name="connsiteX20" fmla="*/ 103918 w 131921"/>
                            <a:gd name="connsiteY20" fmla="*/ 34671 h 90582"/>
                            <a:gd name="connsiteX21" fmla="*/ 98108 w 131921"/>
                            <a:gd name="connsiteY21" fmla="*/ 38862 h 90582"/>
                            <a:gd name="connsiteX22" fmla="*/ 85439 w 131921"/>
                            <a:gd name="connsiteY22" fmla="*/ 46196 h 90582"/>
                            <a:gd name="connsiteX23" fmla="*/ 79058 w 131921"/>
                            <a:gd name="connsiteY23" fmla="*/ 50197 h 90582"/>
                            <a:gd name="connsiteX24" fmla="*/ 72676 w 131921"/>
                            <a:gd name="connsiteY24" fmla="*/ 54388 h 90582"/>
                            <a:gd name="connsiteX25" fmla="*/ 59722 w 131921"/>
                            <a:gd name="connsiteY25" fmla="*/ 62579 h 90582"/>
                            <a:gd name="connsiteX26" fmla="*/ 46673 w 131921"/>
                            <a:gd name="connsiteY26" fmla="*/ 69437 h 90582"/>
                            <a:gd name="connsiteX27" fmla="*/ 34290 w 131921"/>
                            <a:gd name="connsiteY27" fmla="*/ 75438 h 90582"/>
                            <a:gd name="connsiteX28" fmla="*/ 23050 w 131921"/>
                            <a:gd name="connsiteY28" fmla="*/ 80486 h 90582"/>
                            <a:gd name="connsiteX29" fmla="*/ 6191 w 131921"/>
                            <a:gd name="connsiteY29" fmla="*/ 87821 h 90582"/>
                            <a:gd name="connsiteX30" fmla="*/ 0 w 131921"/>
                            <a:gd name="connsiteY30" fmla="*/ 90583 h 905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</a:cxnLst>
                          <a:rect l="l" t="t" r="r" b="b"/>
                          <a:pathLst>
                            <a:path w="131921" h="90582">
                              <a:moveTo>
                                <a:pt x="0" y="90583"/>
                              </a:moveTo>
                              <a:cubicBezTo>
                                <a:pt x="0" y="90583"/>
                                <a:pt x="2191" y="89345"/>
                                <a:pt x="6096" y="87249"/>
                              </a:cubicBezTo>
                              <a:cubicBezTo>
                                <a:pt x="10001" y="85249"/>
                                <a:pt x="15621" y="82106"/>
                                <a:pt x="22384" y="78677"/>
                              </a:cubicBezTo>
                              <a:cubicBezTo>
                                <a:pt x="25813" y="76962"/>
                                <a:pt x="29432" y="75057"/>
                                <a:pt x="33338" y="73057"/>
                              </a:cubicBezTo>
                              <a:cubicBezTo>
                                <a:pt x="37243" y="71152"/>
                                <a:pt x="41243" y="68866"/>
                                <a:pt x="45339" y="66580"/>
                              </a:cubicBezTo>
                              <a:cubicBezTo>
                                <a:pt x="49435" y="64199"/>
                                <a:pt x="53816" y="62008"/>
                                <a:pt x="58102" y="59436"/>
                              </a:cubicBezTo>
                              <a:cubicBezTo>
                                <a:pt x="62294" y="56769"/>
                                <a:pt x="66484" y="54007"/>
                                <a:pt x="70771" y="51340"/>
                              </a:cubicBezTo>
                              <a:lnTo>
                                <a:pt x="77153" y="47244"/>
                              </a:lnTo>
                              <a:cubicBezTo>
                                <a:pt x="79248" y="45911"/>
                                <a:pt x="81343" y="44387"/>
                                <a:pt x="83629" y="43244"/>
                              </a:cubicBezTo>
                              <a:cubicBezTo>
                                <a:pt x="88011" y="40862"/>
                                <a:pt x="92297" y="38386"/>
                                <a:pt x="96488" y="36100"/>
                              </a:cubicBezTo>
                              <a:cubicBezTo>
                                <a:pt x="98393" y="34766"/>
                                <a:pt x="100298" y="33528"/>
                                <a:pt x="102108" y="32290"/>
                              </a:cubicBezTo>
                              <a:cubicBezTo>
                                <a:pt x="103918" y="31052"/>
                                <a:pt x="105632" y="29528"/>
                                <a:pt x="107251" y="28099"/>
                              </a:cubicBezTo>
                              <a:cubicBezTo>
                                <a:pt x="110300" y="25241"/>
                                <a:pt x="113157" y="22289"/>
                                <a:pt x="115538" y="19336"/>
                              </a:cubicBezTo>
                              <a:cubicBezTo>
                                <a:pt x="120396" y="13525"/>
                                <a:pt x="124301" y="8477"/>
                                <a:pt x="127254" y="5144"/>
                              </a:cubicBezTo>
                              <a:cubicBezTo>
                                <a:pt x="128683" y="3429"/>
                                <a:pt x="129921" y="2191"/>
                                <a:pt x="130683" y="1333"/>
                              </a:cubicBezTo>
                              <a:cubicBezTo>
                                <a:pt x="131540" y="476"/>
                                <a:pt x="131921" y="0"/>
                                <a:pt x="131921" y="0"/>
                              </a:cubicBezTo>
                              <a:cubicBezTo>
                                <a:pt x="131921" y="0"/>
                                <a:pt x="130397" y="2000"/>
                                <a:pt x="127730" y="5620"/>
                              </a:cubicBezTo>
                              <a:cubicBezTo>
                                <a:pt x="126397" y="7429"/>
                                <a:pt x="124873" y="9620"/>
                                <a:pt x="123158" y="12192"/>
                              </a:cubicBezTo>
                              <a:cubicBezTo>
                                <a:pt x="121444" y="14764"/>
                                <a:pt x="119443" y="17621"/>
                                <a:pt x="117158" y="20669"/>
                              </a:cubicBezTo>
                              <a:cubicBezTo>
                                <a:pt x="114871" y="23717"/>
                                <a:pt x="112109" y="26861"/>
                                <a:pt x="108966" y="30194"/>
                              </a:cubicBezTo>
                              <a:cubicBezTo>
                                <a:pt x="107347" y="31623"/>
                                <a:pt x="105823" y="33242"/>
                                <a:pt x="103918" y="34671"/>
                              </a:cubicBezTo>
                              <a:cubicBezTo>
                                <a:pt x="102013" y="36004"/>
                                <a:pt x="100108" y="37433"/>
                                <a:pt x="98108" y="38862"/>
                              </a:cubicBezTo>
                              <a:cubicBezTo>
                                <a:pt x="94012" y="41339"/>
                                <a:pt x="89725" y="43910"/>
                                <a:pt x="85439" y="46196"/>
                              </a:cubicBezTo>
                              <a:cubicBezTo>
                                <a:pt x="83249" y="47339"/>
                                <a:pt x="81248" y="48863"/>
                                <a:pt x="79058" y="50197"/>
                              </a:cubicBezTo>
                              <a:lnTo>
                                <a:pt x="72676" y="54388"/>
                              </a:lnTo>
                              <a:cubicBezTo>
                                <a:pt x="68390" y="57150"/>
                                <a:pt x="64008" y="59817"/>
                                <a:pt x="59722" y="62579"/>
                              </a:cubicBezTo>
                              <a:cubicBezTo>
                                <a:pt x="55435" y="65151"/>
                                <a:pt x="50863" y="67247"/>
                                <a:pt x="46673" y="69437"/>
                              </a:cubicBezTo>
                              <a:cubicBezTo>
                                <a:pt x="42481" y="71628"/>
                                <a:pt x="38290" y="73724"/>
                                <a:pt x="34290" y="75438"/>
                              </a:cubicBezTo>
                              <a:cubicBezTo>
                                <a:pt x="30290" y="77248"/>
                                <a:pt x="26575" y="78962"/>
                                <a:pt x="23050" y="80486"/>
                              </a:cubicBezTo>
                              <a:cubicBezTo>
                                <a:pt x="16097" y="83629"/>
                                <a:pt x="10287" y="86011"/>
                                <a:pt x="6191" y="87821"/>
                              </a:cubicBezTo>
                              <a:cubicBezTo>
                                <a:pt x="2286" y="89630"/>
                                <a:pt x="0" y="90583"/>
                                <a:pt x="0" y="9058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4" name="Freeform: Shape 137">
                          <a:extLst>
                            <a:ext uri="{FF2B5EF4-FFF2-40B4-BE49-F238E27FC236}">
                              <a16:creationId xmlns:a16="http://schemas.microsoft.com/office/drawing/2014/main" xmlns="" id="{873E5367-06AD-475E-8D87-5B5ED94E10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657" y="3796664"/>
                          <a:ext cx="59531" cy="36162"/>
                        </a:xfrm>
                        <a:custGeom>
                          <a:avLst/>
                          <a:gdLst>
                            <a:gd name="connsiteX0" fmla="*/ 0 w 59531"/>
                            <a:gd name="connsiteY0" fmla="*/ 34957 h 36162"/>
                            <a:gd name="connsiteX1" fmla="*/ 3048 w 59531"/>
                            <a:gd name="connsiteY1" fmla="*/ 35052 h 36162"/>
                            <a:gd name="connsiteX2" fmla="*/ 6477 w 59531"/>
                            <a:gd name="connsiteY2" fmla="*/ 34766 h 36162"/>
                            <a:gd name="connsiteX3" fmla="*/ 10763 w 59531"/>
                            <a:gd name="connsiteY3" fmla="*/ 33814 h 36162"/>
                            <a:gd name="connsiteX4" fmla="*/ 15621 w 59531"/>
                            <a:gd name="connsiteY4" fmla="*/ 32004 h 36162"/>
                            <a:gd name="connsiteX5" fmla="*/ 20765 w 59531"/>
                            <a:gd name="connsiteY5" fmla="*/ 29242 h 36162"/>
                            <a:gd name="connsiteX6" fmla="*/ 23432 w 59531"/>
                            <a:gd name="connsiteY6" fmla="*/ 27622 h 36162"/>
                            <a:gd name="connsiteX7" fmla="*/ 26099 w 59531"/>
                            <a:gd name="connsiteY7" fmla="*/ 25813 h 36162"/>
                            <a:gd name="connsiteX8" fmla="*/ 31337 w 59531"/>
                            <a:gd name="connsiteY8" fmla="*/ 21907 h 36162"/>
                            <a:gd name="connsiteX9" fmla="*/ 41434 w 59531"/>
                            <a:gd name="connsiteY9" fmla="*/ 13716 h 36162"/>
                            <a:gd name="connsiteX10" fmla="*/ 50292 w 59531"/>
                            <a:gd name="connsiteY10" fmla="*/ 6477 h 36162"/>
                            <a:gd name="connsiteX11" fmla="*/ 56864 w 59531"/>
                            <a:gd name="connsiteY11" fmla="*/ 1619 h 36162"/>
                            <a:gd name="connsiteX12" fmla="*/ 59531 w 59531"/>
                            <a:gd name="connsiteY12" fmla="*/ 0 h 36162"/>
                            <a:gd name="connsiteX13" fmla="*/ 57341 w 59531"/>
                            <a:gd name="connsiteY13" fmla="*/ 2191 h 36162"/>
                            <a:gd name="connsiteX14" fmla="*/ 51721 w 59531"/>
                            <a:gd name="connsiteY14" fmla="*/ 8001 h 36162"/>
                            <a:gd name="connsiteX15" fmla="*/ 43625 w 59531"/>
                            <a:gd name="connsiteY15" fmla="*/ 16097 h 36162"/>
                            <a:gd name="connsiteX16" fmla="*/ 33623 w 59531"/>
                            <a:gd name="connsiteY16" fmla="*/ 24765 h 36162"/>
                            <a:gd name="connsiteX17" fmla="*/ 28099 w 59531"/>
                            <a:gd name="connsiteY17" fmla="*/ 28670 h 36162"/>
                            <a:gd name="connsiteX18" fmla="*/ 22384 w 59531"/>
                            <a:gd name="connsiteY18" fmla="*/ 32004 h 36162"/>
                            <a:gd name="connsiteX19" fmla="*/ 16669 w 59531"/>
                            <a:gd name="connsiteY19" fmla="*/ 34480 h 36162"/>
                            <a:gd name="connsiteX20" fmla="*/ 11240 w 59531"/>
                            <a:gd name="connsiteY20" fmla="*/ 35814 h 36162"/>
                            <a:gd name="connsiteX21" fmla="*/ 6477 w 59531"/>
                            <a:gd name="connsiteY21" fmla="*/ 36100 h 36162"/>
                            <a:gd name="connsiteX22" fmla="*/ 2953 w 59531"/>
                            <a:gd name="connsiteY22" fmla="*/ 35719 h 36162"/>
                            <a:gd name="connsiteX23" fmla="*/ 0 w 59531"/>
                            <a:gd name="connsiteY23" fmla="*/ 34957 h 361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59531" h="36162">
                              <a:moveTo>
                                <a:pt x="0" y="34957"/>
                              </a:moveTo>
                              <a:cubicBezTo>
                                <a:pt x="0" y="34957"/>
                                <a:pt x="1143" y="34957"/>
                                <a:pt x="3048" y="35052"/>
                              </a:cubicBezTo>
                              <a:cubicBezTo>
                                <a:pt x="4000" y="35242"/>
                                <a:pt x="5144" y="34957"/>
                                <a:pt x="6477" y="34766"/>
                              </a:cubicBezTo>
                              <a:cubicBezTo>
                                <a:pt x="7811" y="34671"/>
                                <a:pt x="9239" y="34195"/>
                                <a:pt x="10763" y="33814"/>
                              </a:cubicBezTo>
                              <a:cubicBezTo>
                                <a:pt x="12383" y="33433"/>
                                <a:pt x="13907" y="32575"/>
                                <a:pt x="15621" y="32004"/>
                              </a:cubicBezTo>
                              <a:cubicBezTo>
                                <a:pt x="17240" y="31051"/>
                                <a:pt x="19050" y="30289"/>
                                <a:pt x="20765" y="29242"/>
                              </a:cubicBezTo>
                              <a:cubicBezTo>
                                <a:pt x="21622" y="28765"/>
                                <a:pt x="22479" y="28194"/>
                                <a:pt x="23432" y="27622"/>
                              </a:cubicBezTo>
                              <a:cubicBezTo>
                                <a:pt x="24289" y="27051"/>
                                <a:pt x="25146" y="26479"/>
                                <a:pt x="26099" y="25813"/>
                              </a:cubicBezTo>
                              <a:cubicBezTo>
                                <a:pt x="27908" y="24670"/>
                                <a:pt x="29623" y="23241"/>
                                <a:pt x="31337" y="21907"/>
                              </a:cubicBezTo>
                              <a:cubicBezTo>
                                <a:pt x="34862" y="19240"/>
                                <a:pt x="38195" y="16383"/>
                                <a:pt x="41434" y="13716"/>
                              </a:cubicBezTo>
                              <a:cubicBezTo>
                                <a:pt x="44672" y="11049"/>
                                <a:pt x="47625" y="8572"/>
                                <a:pt x="50292" y="6477"/>
                              </a:cubicBezTo>
                              <a:cubicBezTo>
                                <a:pt x="52959" y="4381"/>
                                <a:pt x="55245" y="2762"/>
                                <a:pt x="56864" y="1619"/>
                              </a:cubicBezTo>
                              <a:cubicBezTo>
                                <a:pt x="58483" y="571"/>
                                <a:pt x="59531" y="0"/>
                                <a:pt x="59531" y="0"/>
                              </a:cubicBezTo>
                              <a:cubicBezTo>
                                <a:pt x="59531" y="0"/>
                                <a:pt x="58769" y="857"/>
                                <a:pt x="57341" y="2191"/>
                              </a:cubicBezTo>
                              <a:cubicBezTo>
                                <a:pt x="55912" y="3524"/>
                                <a:pt x="54102" y="5620"/>
                                <a:pt x="51721" y="8001"/>
                              </a:cubicBezTo>
                              <a:cubicBezTo>
                                <a:pt x="49435" y="10382"/>
                                <a:pt x="46673" y="13240"/>
                                <a:pt x="43625" y="16097"/>
                              </a:cubicBezTo>
                              <a:cubicBezTo>
                                <a:pt x="40577" y="19050"/>
                                <a:pt x="37148" y="21907"/>
                                <a:pt x="33623" y="24765"/>
                              </a:cubicBezTo>
                              <a:cubicBezTo>
                                <a:pt x="31813" y="26098"/>
                                <a:pt x="30004" y="27432"/>
                                <a:pt x="28099" y="28670"/>
                              </a:cubicBezTo>
                              <a:cubicBezTo>
                                <a:pt x="26289" y="29908"/>
                                <a:pt x="24289" y="31051"/>
                                <a:pt x="22384" y="32004"/>
                              </a:cubicBezTo>
                              <a:cubicBezTo>
                                <a:pt x="20574" y="33052"/>
                                <a:pt x="18479" y="33718"/>
                                <a:pt x="16669" y="34480"/>
                              </a:cubicBezTo>
                              <a:cubicBezTo>
                                <a:pt x="14764" y="34957"/>
                                <a:pt x="12954" y="35623"/>
                                <a:pt x="11240" y="35814"/>
                              </a:cubicBezTo>
                              <a:cubicBezTo>
                                <a:pt x="9525" y="36004"/>
                                <a:pt x="8001" y="36290"/>
                                <a:pt x="6477" y="36100"/>
                              </a:cubicBezTo>
                              <a:cubicBezTo>
                                <a:pt x="5048" y="36004"/>
                                <a:pt x="3810" y="36004"/>
                                <a:pt x="2953" y="35719"/>
                              </a:cubicBezTo>
                              <a:cubicBezTo>
                                <a:pt x="1143" y="35338"/>
                                <a:pt x="0" y="34957"/>
                                <a:pt x="0" y="349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5" name="Freeform: Shape 138">
                          <a:extLst>
                            <a:ext uri="{FF2B5EF4-FFF2-40B4-BE49-F238E27FC236}">
                              <a16:creationId xmlns:a16="http://schemas.microsoft.com/office/drawing/2014/main" xmlns="" id="{408C7294-0B5D-47DE-BED8-18F0878820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2805" y="3806189"/>
                          <a:ext cx="15906" cy="7276"/>
                        </a:xfrm>
                        <a:custGeom>
                          <a:avLst/>
                          <a:gdLst>
                            <a:gd name="connsiteX0" fmla="*/ 0 w 15906"/>
                            <a:gd name="connsiteY0" fmla="*/ 6477 h 7276"/>
                            <a:gd name="connsiteX1" fmla="*/ 2572 w 15906"/>
                            <a:gd name="connsiteY1" fmla="*/ 5048 h 7276"/>
                            <a:gd name="connsiteX2" fmla="*/ 3810 w 15906"/>
                            <a:gd name="connsiteY2" fmla="*/ 4572 h 7276"/>
                            <a:gd name="connsiteX3" fmla="*/ 5048 w 15906"/>
                            <a:gd name="connsiteY3" fmla="*/ 3905 h 7276"/>
                            <a:gd name="connsiteX4" fmla="*/ 7715 w 15906"/>
                            <a:gd name="connsiteY4" fmla="*/ 2762 h 7276"/>
                            <a:gd name="connsiteX5" fmla="*/ 10477 w 15906"/>
                            <a:gd name="connsiteY5" fmla="*/ 1619 h 7276"/>
                            <a:gd name="connsiteX6" fmla="*/ 11811 w 15906"/>
                            <a:gd name="connsiteY6" fmla="*/ 1143 h 7276"/>
                            <a:gd name="connsiteX7" fmla="*/ 13049 w 15906"/>
                            <a:gd name="connsiteY7" fmla="*/ 667 h 7276"/>
                            <a:gd name="connsiteX8" fmla="*/ 15907 w 15906"/>
                            <a:gd name="connsiteY8" fmla="*/ 0 h 7276"/>
                            <a:gd name="connsiteX9" fmla="*/ 14288 w 15906"/>
                            <a:gd name="connsiteY9" fmla="*/ 2476 h 7276"/>
                            <a:gd name="connsiteX10" fmla="*/ 12097 w 15906"/>
                            <a:gd name="connsiteY10" fmla="*/ 4477 h 7276"/>
                            <a:gd name="connsiteX11" fmla="*/ 9144 w 15906"/>
                            <a:gd name="connsiteY11" fmla="*/ 6191 h 7276"/>
                            <a:gd name="connsiteX12" fmla="*/ 5715 w 15906"/>
                            <a:gd name="connsiteY12" fmla="*/ 7048 h 7276"/>
                            <a:gd name="connsiteX13" fmla="*/ 2762 w 15906"/>
                            <a:gd name="connsiteY13" fmla="*/ 7144 h 7276"/>
                            <a:gd name="connsiteX14" fmla="*/ 0 w 15906"/>
                            <a:gd name="connsiteY14" fmla="*/ 6477 h 72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5906" h="7276">
                              <a:moveTo>
                                <a:pt x="0" y="6477"/>
                              </a:moveTo>
                              <a:cubicBezTo>
                                <a:pt x="0" y="6477"/>
                                <a:pt x="952" y="5715"/>
                                <a:pt x="2572" y="5048"/>
                              </a:cubicBezTo>
                              <a:cubicBezTo>
                                <a:pt x="2953" y="4858"/>
                                <a:pt x="3334" y="4667"/>
                                <a:pt x="3810" y="4572"/>
                              </a:cubicBezTo>
                              <a:cubicBezTo>
                                <a:pt x="4191" y="4381"/>
                                <a:pt x="4572" y="4096"/>
                                <a:pt x="5048" y="3905"/>
                              </a:cubicBezTo>
                              <a:cubicBezTo>
                                <a:pt x="5905" y="3429"/>
                                <a:pt x="6763" y="3143"/>
                                <a:pt x="7715" y="2762"/>
                              </a:cubicBezTo>
                              <a:cubicBezTo>
                                <a:pt x="8668" y="2381"/>
                                <a:pt x="9525" y="1905"/>
                                <a:pt x="10477" y="1619"/>
                              </a:cubicBezTo>
                              <a:cubicBezTo>
                                <a:pt x="10954" y="1429"/>
                                <a:pt x="11430" y="1333"/>
                                <a:pt x="11811" y="1143"/>
                              </a:cubicBezTo>
                              <a:cubicBezTo>
                                <a:pt x="12192" y="952"/>
                                <a:pt x="12668" y="857"/>
                                <a:pt x="13049" y="667"/>
                              </a:cubicBezTo>
                              <a:cubicBezTo>
                                <a:pt x="14573" y="95"/>
                                <a:pt x="15907" y="0"/>
                                <a:pt x="15907" y="0"/>
                              </a:cubicBezTo>
                              <a:cubicBezTo>
                                <a:pt x="15907" y="0"/>
                                <a:pt x="15430" y="1143"/>
                                <a:pt x="14288" y="2476"/>
                              </a:cubicBezTo>
                              <a:cubicBezTo>
                                <a:pt x="13716" y="3143"/>
                                <a:pt x="13049" y="3905"/>
                                <a:pt x="12097" y="4477"/>
                              </a:cubicBezTo>
                              <a:cubicBezTo>
                                <a:pt x="11239" y="5143"/>
                                <a:pt x="10192" y="5620"/>
                                <a:pt x="9144" y="6191"/>
                              </a:cubicBezTo>
                              <a:cubicBezTo>
                                <a:pt x="8001" y="6572"/>
                                <a:pt x="6858" y="6858"/>
                                <a:pt x="5715" y="7048"/>
                              </a:cubicBezTo>
                              <a:cubicBezTo>
                                <a:pt x="4572" y="7334"/>
                                <a:pt x="3619" y="7334"/>
                                <a:pt x="2762" y="7144"/>
                              </a:cubicBezTo>
                              <a:cubicBezTo>
                                <a:pt x="1143" y="6953"/>
                                <a:pt x="0" y="6477"/>
                                <a:pt x="0" y="64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6" name="Freeform: Shape 139">
                          <a:extLst>
                            <a:ext uri="{FF2B5EF4-FFF2-40B4-BE49-F238E27FC236}">
                              <a16:creationId xmlns:a16="http://schemas.microsoft.com/office/drawing/2014/main" xmlns="" id="{9649DD47-AE91-4802-AED3-E852FBC338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8994" y="3779043"/>
                          <a:ext cx="18954" cy="36290"/>
                        </a:xfrm>
                        <a:custGeom>
                          <a:avLst/>
                          <a:gdLst>
                            <a:gd name="connsiteX0" fmla="*/ 0 w 18954"/>
                            <a:gd name="connsiteY0" fmla="*/ 36290 h 36290"/>
                            <a:gd name="connsiteX1" fmla="*/ 1048 w 18954"/>
                            <a:gd name="connsiteY1" fmla="*/ 32861 h 36290"/>
                            <a:gd name="connsiteX2" fmla="*/ 1619 w 18954"/>
                            <a:gd name="connsiteY2" fmla="*/ 29528 h 36290"/>
                            <a:gd name="connsiteX3" fmla="*/ 3143 w 18954"/>
                            <a:gd name="connsiteY3" fmla="*/ 22479 h 36290"/>
                            <a:gd name="connsiteX4" fmla="*/ 3048 w 18954"/>
                            <a:gd name="connsiteY4" fmla="*/ 22670 h 36290"/>
                            <a:gd name="connsiteX5" fmla="*/ 4096 w 18954"/>
                            <a:gd name="connsiteY5" fmla="*/ 19241 h 36290"/>
                            <a:gd name="connsiteX6" fmla="*/ 5620 w 18954"/>
                            <a:gd name="connsiteY6" fmla="*/ 15907 h 36290"/>
                            <a:gd name="connsiteX7" fmla="*/ 9715 w 18954"/>
                            <a:gd name="connsiteY7" fmla="*/ 10096 h 36290"/>
                            <a:gd name="connsiteX8" fmla="*/ 14383 w 18954"/>
                            <a:gd name="connsiteY8" fmla="*/ 5048 h 36290"/>
                            <a:gd name="connsiteX9" fmla="*/ 16669 w 18954"/>
                            <a:gd name="connsiteY9" fmla="*/ 2572 h 36290"/>
                            <a:gd name="connsiteX10" fmla="*/ 18955 w 18954"/>
                            <a:gd name="connsiteY10" fmla="*/ 0 h 36290"/>
                            <a:gd name="connsiteX11" fmla="*/ 16097 w 18954"/>
                            <a:gd name="connsiteY11" fmla="*/ 6477 h 36290"/>
                            <a:gd name="connsiteX12" fmla="*/ 12287 w 18954"/>
                            <a:gd name="connsiteY12" fmla="*/ 12287 h 36290"/>
                            <a:gd name="connsiteX13" fmla="*/ 8763 w 18954"/>
                            <a:gd name="connsiteY13" fmla="*/ 17907 h 36290"/>
                            <a:gd name="connsiteX14" fmla="*/ 7334 w 18954"/>
                            <a:gd name="connsiteY14" fmla="*/ 20764 h 36290"/>
                            <a:gd name="connsiteX15" fmla="*/ 6191 w 18954"/>
                            <a:gd name="connsiteY15" fmla="*/ 23813 h 36290"/>
                            <a:gd name="connsiteX16" fmla="*/ 6096 w 18954"/>
                            <a:gd name="connsiteY16" fmla="*/ 24003 h 36290"/>
                            <a:gd name="connsiteX17" fmla="*/ 4858 w 18954"/>
                            <a:gd name="connsiteY17" fmla="*/ 27146 h 36290"/>
                            <a:gd name="connsiteX18" fmla="*/ 3619 w 18954"/>
                            <a:gd name="connsiteY18" fmla="*/ 30480 h 36290"/>
                            <a:gd name="connsiteX19" fmla="*/ 2095 w 18954"/>
                            <a:gd name="connsiteY19" fmla="*/ 33814 h 36290"/>
                            <a:gd name="connsiteX20" fmla="*/ 1048 w 18954"/>
                            <a:gd name="connsiteY20" fmla="*/ 35242 h 36290"/>
                            <a:gd name="connsiteX21" fmla="*/ 0 w 18954"/>
                            <a:gd name="connsiteY21" fmla="*/ 36290 h 362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8954" h="36290">
                              <a:moveTo>
                                <a:pt x="0" y="36290"/>
                              </a:moveTo>
                              <a:cubicBezTo>
                                <a:pt x="286" y="35147"/>
                                <a:pt x="762" y="34004"/>
                                <a:pt x="1048" y="32861"/>
                              </a:cubicBezTo>
                              <a:cubicBezTo>
                                <a:pt x="1238" y="31718"/>
                                <a:pt x="1429" y="30671"/>
                                <a:pt x="1619" y="29528"/>
                              </a:cubicBezTo>
                              <a:cubicBezTo>
                                <a:pt x="1905" y="27242"/>
                                <a:pt x="2381" y="24860"/>
                                <a:pt x="3143" y="22479"/>
                              </a:cubicBezTo>
                              <a:lnTo>
                                <a:pt x="3048" y="22670"/>
                              </a:lnTo>
                              <a:cubicBezTo>
                                <a:pt x="3429" y="21526"/>
                                <a:pt x="3715" y="20383"/>
                                <a:pt x="4096" y="19241"/>
                              </a:cubicBezTo>
                              <a:cubicBezTo>
                                <a:pt x="4572" y="18097"/>
                                <a:pt x="5143" y="17050"/>
                                <a:pt x="5620" y="15907"/>
                              </a:cubicBezTo>
                              <a:cubicBezTo>
                                <a:pt x="6858" y="13811"/>
                                <a:pt x="8192" y="11906"/>
                                <a:pt x="9715" y="10096"/>
                              </a:cubicBezTo>
                              <a:cubicBezTo>
                                <a:pt x="11239" y="8287"/>
                                <a:pt x="12763" y="6667"/>
                                <a:pt x="14383" y="5048"/>
                              </a:cubicBezTo>
                              <a:cubicBezTo>
                                <a:pt x="15145" y="4191"/>
                                <a:pt x="15907" y="3334"/>
                                <a:pt x="16669" y="2572"/>
                              </a:cubicBezTo>
                              <a:cubicBezTo>
                                <a:pt x="17335" y="1714"/>
                                <a:pt x="18193" y="857"/>
                                <a:pt x="18955" y="0"/>
                              </a:cubicBezTo>
                              <a:cubicBezTo>
                                <a:pt x="18288" y="2191"/>
                                <a:pt x="17335" y="4382"/>
                                <a:pt x="16097" y="6477"/>
                              </a:cubicBezTo>
                              <a:cubicBezTo>
                                <a:pt x="14859" y="8477"/>
                                <a:pt x="13621" y="10382"/>
                                <a:pt x="12287" y="12287"/>
                              </a:cubicBezTo>
                              <a:cubicBezTo>
                                <a:pt x="11049" y="14192"/>
                                <a:pt x="9811" y="16002"/>
                                <a:pt x="8763" y="17907"/>
                              </a:cubicBezTo>
                              <a:cubicBezTo>
                                <a:pt x="8287" y="18859"/>
                                <a:pt x="7715" y="19812"/>
                                <a:pt x="7334" y="20764"/>
                              </a:cubicBezTo>
                              <a:cubicBezTo>
                                <a:pt x="6953" y="21812"/>
                                <a:pt x="6572" y="22765"/>
                                <a:pt x="6191" y="23813"/>
                              </a:cubicBezTo>
                              <a:lnTo>
                                <a:pt x="6096" y="24003"/>
                              </a:lnTo>
                              <a:cubicBezTo>
                                <a:pt x="5715" y="25051"/>
                                <a:pt x="5334" y="26099"/>
                                <a:pt x="4858" y="27146"/>
                              </a:cubicBezTo>
                              <a:cubicBezTo>
                                <a:pt x="4477" y="28289"/>
                                <a:pt x="4096" y="29337"/>
                                <a:pt x="3619" y="30480"/>
                              </a:cubicBezTo>
                              <a:cubicBezTo>
                                <a:pt x="3143" y="31623"/>
                                <a:pt x="2572" y="32766"/>
                                <a:pt x="2095" y="33814"/>
                              </a:cubicBezTo>
                              <a:cubicBezTo>
                                <a:pt x="1810" y="34290"/>
                                <a:pt x="1333" y="34766"/>
                                <a:pt x="1048" y="35242"/>
                              </a:cubicBezTo>
                              <a:lnTo>
                                <a:pt x="0" y="362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7" name="Freeform: Shape 140">
                          <a:extLst>
                            <a:ext uri="{FF2B5EF4-FFF2-40B4-BE49-F238E27FC236}">
                              <a16:creationId xmlns:a16="http://schemas.microsoft.com/office/drawing/2014/main" xmlns="" id="{1F208D23-B83A-4B89-B123-724EBA9C39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797" y="3842627"/>
                          <a:ext cx="20669" cy="4354"/>
                        </a:xfrm>
                        <a:custGeom>
                          <a:avLst/>
                          <a:gdLst>
                            <a:gd name="connsiteX0" fmla="*/ 0 w 20669"/>
                            <a:gd name="connsiteY0" fmla="*/ 995 h 4354"/>
                            <a:gd name="connsiteX1" fmla="*/ 952 w 20669"/>
                            <a:gd name="connsiteY1" fmla="*/ 995 h 4354"/>
                            <a:gd name="connsiteX2" fmla="*/ 3429 w 20669"/>
                            <a:gd name="connsiteY2" fmla="*/ 1090 h 4354"/>
                            <a:gd name="connsiteX3" fmla="*/ 4953 w 20669"/>
                            <a:gd name="connsiteY3" fmla="*/ 1090 h 4354"/>
                            <a:gd name="connsiteX4" fmla="*/ 6572 w 20669"/>
                            <a:gd name="connsiteY4" fmla="*/ 995 h 4354"/>
                            <a:gd name="connsiteX5" fmla="*/ 10192 w 20669"/>
                            <a:gd name="connsiteY5" fmla="*/ 709 h 4354"/>
                            <a:gd name="connsiteX6" fmla="*/ 13906 w 20669"/>
                            <a:gd name="connsiteY6" fmla="*/ 328 h 4354"/>
                            <a:gd name="connsiteX7" fmla="*/ 17240 w 20669"/>
                            <a:gd name="connsiteY7" fmla="*/ 42 h 4354"/>
                            <a:gd name="connsiteX8" fmla="*/ 20669 w 20669"/>
                            <a:gd name="connsiteY8" fmla="*/ 42 h 4354"/>
                            <a:gd name="connsiteX9" fmla="*/ 17812 w 20669"/>
                            <a:gd name="connsiteY9" fmla="*/ 2043 h 4354"/>
                            <a:gd name="connsiteX10" fmla="*/ 14573 w 20669"/>
                            <a:gd name="connsiteY10" fmla="*/ 3471 h 4354"/>
                            <a:gd name="connsiteX11" fmla="*/ 10573 w 20669"/>
                            <a:gd name="connsiteY11" fmla="*/ 4329 h 4354"/>
                            <a:gd name="connsiteX12" fmla="*/ 8477 w 20669"/>
                            <a:gd name="connsiteY12" fmla="*/ 4329 h 4354"/>
                            <a:gd name="connsiteX13" fmla="*/ 6382 w 20669"/>
                            <a:gd name="connsiteY13" fmla="*/ 4138 h 4354"/>
                            <a:gd name="connsiteX14" fmla="*/ 2762 w 20669"/>
                            <a:gd name="connsiteY14" fmla="*/ 3090 h 4354"/>
                            <a:gd name="connsiteX15" fmla="*/ 667 w 20669"/>
                            <a:gd name="connsiteY15" fmla="*/ 1662 h 4354"/>
                            <a:gd name="connsiteX16" fmla="*/ 0 w 20669"/>
                            <a:gd name="connsiteY16" fmla="*/ 995 h 43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0669" h="4354">
                              <a:moveTo>
                                <a:pt x="0" y="995"/>
                              </a:moveTo>
                              <a:cubicBezTo>
                                <a:pt x="0" y="995"/>
                                <a:pt x="381" y="995"/>
                                <a:pt x="952" y="995"/>
                              </a:cubicBezTo>
                              <a:cubicBezTo>
                                <a:pt x="1524" y="900"/>
                                <a:pt x="2477" y="1185"/>
                                <a:pt x="3429" y="1090"/>
                              </a:cubicBezTo>
                              <a:cubicBezTo>
                                <a:pt x="3905" y="1090"/>
                                <a:pt x="4381" y="995"/>
                                <a:pt x="4953" y="1090"/>
                              </a:cubicBezTo>
                              <a:cubicBezTo>
                                <a:pt x="5429" y="1090"/>
                                <a:pt x="6096" y="995"/>
                                <a:pt x="6572" y="995"/>
                              </a:cubicBezTo>
                              <a:cubicBezTo>
                                <a:pt x="7715" y="995"/>
                                <a:pt x="8953" y="804"/>
                                <a:pt x="10192" y="709"/>
                              </a:cubicBezTo>
                              <a:cubicBezTo>
                                <a:pt x="11430" y="614"/>
                                <a:pt x="12668" y="423"/>
                                <a:pt x="13906" y="328"/>
                              </a:cubicBezTo>
                              <a:cubicBezTo>
                                <a:pt x="15050" y="233"/>
                                <a:pt x="16192" y="138"/>
                                <a:pt x="17240" y="42"/>
                              </a:cubicBezTo>
                              <a:cubicBezTo>
                                <a:pt x="19240" y="-53"/>
                                <a:pt x="20669" y="42"/>
                                <a:pt x="20669" y="42"/>
                              </a:cubicBezTo>
                              <a:cubicBezTo>
                                <a:pt x="20669" y="42"/>
                                <a:pt x="19621" y="1090"/>
                                <a:pt x="17812" y="2043"/>
                              </a:cubicBezTo>
                              <a:cubicBezTo>
                                <a:pt x="16859" y="2614"/>
                                <a:pt x="15811" y="3090"/>
                                <a:pt x="14573" y="3471"/>
                              </a:cubicBezTo>
                              <a:cubicBezTo>
                                <a:pt x="13335" y="3948"/>
                                <a:pt x="11906" y="4138"/>
                                <a:pt x="10573" y="4329"/>
                              </a:cubicBezTo>
                              <a:cubicBezTo>
                                <a:pt x="9906" y="4329"/>
                                <a:pt x="9144" y="4329"/>
                                <a:pt x="8477" y="4329"/>
                              </a:cubicBezTo>
                              <a:cubicBezTo>
                                <a:pt x="7810" y="4424"/>
                                <a:pt x="7048" y="4233"/>
                                <a:pt x="6382" y="4138"/>
                              </a:cubicBezTo>
                              <a:cubicBezTo>
                                <a:pt x="5048" y="4043"/>
                                <a:pt x="3810" y="3567"/>
                                <a:pt x="2762" y="3090"/>
                              </a:cubicBezTo>
                              <a:cubicBezTo>
                                <a:pt x="1715" y="2709"/>
                                <a:pt x="1143" y="2043"/>
                                <a:pt x="667" y="1662"/>
                              </a:cubicBezTo>
                              <a:cubicBezTo>
                                <a:pt x="190" y="1281"/>
                                <a:pt x="0" y="995"/>
                                <a:pt x="0" y="9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96" name="Freeform: Shape 141">
                        <a:extLst>
                          <a:ext uri="{FF2B5EF4-FFF2-40B4-BE49-F238E27FC236}">
                            <a16:creationId xmlns:a16="http://schemas.microsoft.com/office/drawing/2014/main" xmlns="" id="{1B86B375-2016-48D9-88D4-A0794575A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036" y="3619594"/>
                        <a:ext cx="19812" cy="30384"/>
                      </a:xfrm>
                      <a:custGeom>
                        <a:avLst/>
                        <a:gdLst>
                          <a:gd name="connsiteX0" fmla="*/ 0 w 19812"/>
                          <a:gd name="connsiteY0" fmla="*/ 0 h 30384"/>
                          <a:gd name="connsiteX1" fmla="*/ 762 w 19812"/>
                          <a:gd name="connsiteY1" fmla="*/ 1429 h 30384"/>
                          <a:gd name="connsiteX2" fmla="*/ 1524 w 19812"/>
                          <a:gd name="connsiteY2" fmla="*/ 3143 h 30384"/>
                          <a:gd name="connsiteX3" fmla="*/ 2572 w 19812"/>
                          <a:gd name="connsiteY3" fmla="*/ 5239 h 30384"/>
                          <a:gd name="connsiteX4" fmla="*/ 3905 w 19812"/>
                          <a:gd name="connsiteY4" fmla="*/ 7429 h 30384"/>
                          <a:gd name="connsiteX5" fmla="*/ 5620 w 19812"/>
                          <a:gd name="connsiteY5" fmla="*/ 9811 h 30384"/>
                          <a:gd name="connsiteX6" fmla="*/ 9715 w 19812"/>
                          <a:gd name="connsiteY6" fmla="*/ 14954 h 30384"/>
                          <a:gd name="connsiteX7" fmla="*/ 17335 w 19812"/>
                          <a:gd name="connsiteY7" fmla="*/ 25051 h 30384"/>
                          <a:gd name="connsiteX8" fmla="*/ 19240 w 19812"/>
                          <a:gd name="connsiteY8" fmla="*/ 28861 h 30384"/>
                          <a:gd name="connsiteX9" fmla="*/ 19812 w 19812"/>
                          <a:gd name="connsiteY9" fmla="*/ 30385 h 30384"/>
                          <a:gd name="connsiteX10" fmla="*/ 18669 w 19812"/>
                          <a:gd name="connsiteY10" fmla="*/ 29242 h 30384"/>
                          <a:gd name="connsiteX11" fmla="*/ 15716 w 19812"/>
                          <a:gd name="connsiteY11" fmla="*/ 26289 h 30384"/>
                          <a:gd name="connsiteX12" fmla="*/ 11525 w 19812"/>
                          <a:gd name="connsiteY12" fmla="*/ 22193 h 30384"/>
                          <a:gd name="connsiteX13" fmla="*/ 6858 w 19812"/>
                          <a:gd name="connsiteY13" fmla="*/ 17240 h 30384"/>
                          <a:gd name="connsiteX14" fmla="*/ 4763 w 19812"/>
                          <a:gd name="connsiteY14" fmla="*/ 14383 h 30384"/>
                          <a:gd name="connsiteX15" fmla="*/ 2953 w 19812"/>
                          <a:gd name="connsiteY15" fmla="*/ 11430 h 30384"/>
                          <a:gd name="connsiteX16" fmla="*/ 1524 w 19812"/>
                          <a:gd name="connsiteY16" fmla="*/ 8477 h 30384"/>
                          <a:gd name="connsiteX17" fmla="*/ 571 w 19812"/>
                          <a:gd name="connsiteY17" fmla="*/ 5620 h 30384"/>
                          <a:gd name="connsiteX18" fmla="*/ 190 w 19812"/>
                          <a:gd name="connsiteY18" fmla="*/ 3238 h 30384"/>
                          <a:gd name="connsiteX19" fmla="*/ 95 w 19812"/>
                          <a:gd name="connsiteY19" fmla="*/ 1429 h 30384"/>
                          <a:gd name="connsiteX20" fmla="*/ 0 w 19812"/>
                          <a:gd name="connsiteY20" fmla="*/ 0 h 30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19812" h="30384">
                            <a:moveTo>
                              <a:pt x="0" y="0"/>
                            </a:moveTo>
                            <a:cubicBezTo>
                              <a:pt x="0" y="0"/>
                              <a:pt x="286" y="571"/>
                              <a:pt x="762" y="1429"/>
                            </a:cubicBezTo>
                            <a:cubicBezTo>
                              <a:pt x="952" y="1905"/>
                              <a:pt x="1238" y="2476"/>
                              <a:pt x="1524" y="3143"/>
                            </a:cubicBezTo>
                            <a:cubicBezTo>
                              <a:pt x="1810" y="3810"/>
                              <a:pt x="2095" y="4572"/>
                              <a:pt x="2572" y="5239"/>
                            </a:cubicBezTo>
                            <a:cubicBezTo>
                              <a:pt x="3048" y="5905"/>
                              <a:pt x="3524" y="6667"/>
                              <a:pt x="3905" y="7429"/>
                            </a:cubicBezTo>
                            <a:cubicBezTo>
                              <a:pt x="4286" y="8192"/>
                              <a:pt x="5048" y="8953"/>
                              <a:pt x="5620" y="9811"/>
                            </a:cubicBezTo>
                            <a:cubicBezTo>
                              <a:pt x="6763" y="11525"/>
                              <a:pt x="8287" y="13144"/>
                              <a:pt x="9715" y="14954"/>
                            </a:cubicBezTo>
                            <a:cubicBezTo>
                              <a:pt x="12668" y="18383"/>
                              <a:pt x="15621" y="22003"/>
                              <a:pt x="17335" y="25051"/>
                            </a:cubicBezTo>
                            <a:cubicBezTo>
                              <a:pt x="18288" y="26479"/>
                              <a:pt x="18764" y="28003"/>
                              <a:pt x="19240" y="28861"/>
                            </a:cubicBezTo>
                            <a:cubicBezTo>
                              <a:pt x="19621" y="29813"/>
                              <a:pt x="19812" y="30385"/>
                              <a:pt x="19812" y="30385"/>
                            </a:cubicBezTo>
                            <a:cubicBezTo>
                              <a:pt x="19812" y="30385"/>
                              <a:pt x="19336" y="30004"/>
                              <a:pt x="18669" y="29242"/>
                            </a:cubicBezTo>
                            <a:cubicBezTo>
                              <a:pt x="17907" y="28575"/>
                              <a:pt x="17050" y="27432"/>
                              <a:pt x="15716" y="26289"/>
                            </a:cubicBezTo>
                            <a:cubicBezTo>
                              <a:pt x="14478" y="25146"/>
                              <a:pt x="13144" y="23717"/>
                              <a:pt x="11525" y="22193"/>
                            </a:cubicBezTo>
                            <a:cubicBezTo>
                              <a:pt x="10001" y="20669"/>
                              <a:pt x="8477" y="18955"/>
                              <a:pt x="6858" y="17240"/>
                            </a:cubicBezTo>
                            <a:cubicBezTo>
                              <a:pt x="6096" y="16288"/>
                              <a:pt x="5429" y="15335"/>
                              <a:pt x="4763" y="14383"/>
                            </a:cubicBezTo>
                            <a:cubicBezTo>
                              <a:pt x="4000" y="13525"/>
                              <a:pt x="3524" y="12478"/>
                              <a:pt x="2953" y="11430"/>
                            </a:cubicBezTo>
                            <a:cubicBezTo>
                              <a:pt x="2381" y="10382"/>
                              <a:pt x="1810" y="9620"/>
                              <a:pt x="1524" y="8477"/>
                            </a:cubicBezTo>
                            <a:cubicBezTo>
                              <a:pt x="1143" y="7525"/>
                              <a:pt x="857" y="6477"/>
                              <a:pt x="571" y="5620"/>
                            </a:cubicBezTo>
                            <a:cubicBezTo>
                              <a:pt x="286" y="4763"/>
                              <a:pt x="190" y="4000"/>
                              <a:pt x="190" y="3238"/>
                            </a:cubicBezTo>
                            <a:cubicBezTo>
                              <a:pt x="190" y="2572"/>
                              <a:pt x="95" y="1905"/>
                              <a:pt x="95" y="1429"/>
                            </a:cubicBezTo>
                            <a:cubicBezTo>
                              <a:pt x="0" y="66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16B2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97" name="Freeform: Shape 142">
                        <a:extLst>
                          <a:ext uri="{FF2B5EF4-FFF2-40B4-BE49-F238E27FC236}">
                            <a16:creationId xmlns:a16="http://schemas.microsoft.com/office/drawing/2014/main" xmlns="" id="{5C4C2A95-4A87-48A4-BF32-AE9FCB6803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477" y="3612927"/>
                        <a:ext cx="4466" cy="19431"/>
                      </a:xfrm>
                      <a:custGeom>
                        <a:avLst/>
                        <a:gdLst>
                          <a:gd name="connsiteX0" fmla="*/ 85 w 4466"/>
                          <a:gd name="connsiteY0" fmla="*/ 19431 h 19431"/>
                          <a:gd name="connsiteX1" fmla="*/ 85 w 4466"/>
                          <a:gd name="connsiteY1" fmla="*/ 16193 h 19431"/>
                          <a:gd name="connsiteX2" fmla="*/ 275 w 4466"/>
                          <a:gd name="connsiteY2" fmla="*/ 14669 h 19431"/>
                          <a:gd name="connsiteX3" fmla="*/ 370 w 4466"/>
                          <a:gd name="connsiteY3" fmla="*/ 13049 h 19431"/>
                          <a:gd name="connsiteX4" fmla="*/ 752 w 4466"/>
                          <a:gd name="connsiteY4" fmla="*/ 9716 h 19431"/>
                          <a:gd name="connsiteX5" fmla="*/ 1132 w 4466"/>
                          <a:gd name="connsiteY5" fmla="*/ 6287 h 19431"/>
                          <a:gd name="connsiteX6" fmla="*/ 1418 w 4466"/>
                          <a:gd name="connsiteY6" fmla="*/ 3239 h 19431"/>
                          <a:gd name="connsiteX7" fmla="*/ 2085 w 4466"/>
                          <a:gd name="connsiteY7" fmla="*/ 0 h 19431"/>
                          <a:gd name="connsiteX8" fmla="*/ 3514 w 4466"/>
                          <a:gd name="connsiteY8" fmla="*/ 2953 h 19431"/>
                          <a:gd name="connsiteX9" fmla="*/ 4371 w 4466"/>
                          <a:gd name="connsiteY9" fmla="*/ 6191 h 19431"/>
                          <a:gd name="connsiteX10" fmla="*/ 4466 w 4466"/>
                          <a:gd name="connsiteY10" fmla="*/ 10097 h 19431"/>
                          <a:gd name="connsiteX11" fmla="*/ 3609 w 4466"/>
                          <a:gd name="connsiteY11" fmla="*/ 13906 h 19431"/>
                          <a:gd name="connsiteX12" fmla="*/ 2180 w 4466"/>
                          <a:gd name="connsiteY12" fmla="*/ 16859 h 19431"/>
                          <a:gd name="connsiteX13" fmla="*/ 85 w 4466"/>
                          <a:gd name="connsiteY13" fmla="*/ 19431 h 19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4466" h="19431">
                            <a:moveTo>
                              <a:pt x="85" y="19431"/>
                            </a:moveTo>
                            <a:cubicBezTo>
                              <a:pt x="85" y="19431"/>
                              <a:pt x="-106" y="18098"/>
                              <a:pt x="85" y="16193"/>
                            </a:cubicBezTo>
                            <a:cubicBezTo>
                              <a:pt x="180" y="15716"/>
                              <a:pt x="180" y="15145"/>
                              <a:pt x="275" y="14669"/>
                            </a:cubicBezTo>
                            <a:cubicBezTo>
                              <a:pt x="275" y="14097"/>
                              <a:pt x="275" y="13621"/>
                              <a:pt x="370" y="13049"/>
                            </a:cubicBezTo>
                            <a:cubicBezTo>
                              <a:pt x="370" y="11906"/>
                              <a:pt x="752" y="10858"/>
                              <a:pt x="752" y="9716"/>
                            </a:cubicBezTo>
                            <a:cubicBezTo>
                              <a:pt x="847" y="8573"/>
                              <a:pt x="942" y="7334"/>
                              <a:pt x="1132" y="6287"/>
                            </a:cubicBezTo>
                            <a:cubicBezTo>
                              <a:pt x="1323" y="5144"/>
                              <a:pt x="1228" y="4096"/>
                              <a:pt x="1418" y="3239"/>
                            </a:cubicBezTo>
                            <a:cubicBezTo>
                              <a:pt x="1609" y="1429"/>
                              <a:pt x="2085" y="0"/>
                              <a:pt x="2085" y="0"/>
                            </a:cubicBezTo>
                            <a:cubicBezTo>
                              <a:pt x="2085" y="0"/>
                              <a:pt x="2847" y="1143"/>
                              <a:pt x="3514" y="2953"/>
                            </a:cubicBezTo>
                            <a:cubicBezTo>
                              <a:pt x="3799" y="3905"/>
                              <a:pt x="4276" y="4953"/>
                              <a:pt x="4371" y="6191"/>
                            </a:cubicBezTo>
                            <a:cubicBezTo>
                              <a:pt x="4466" y="7429"/>
                              <a:pt x="4466" y="8763"/>
                              <a:pt x="4466" y="10097"/>
                            </a:cubicBezTo>
                            <a:cubicBezTo>
                              <a:pt x="4371" y="11430"/>
                              <a:pt x="3990" y="12668"/>
                              <a:pt x="3609" y="13906"/>
                            </a:cubicBezTo>
                            <a:cubicBezTo>
                              <a:pt x="3323" y="15145"/>
                              <a:pt x="2752" y="16097"/>
                              <a:pt x="2180" y="16859"/>
                            </a:cubicBezTo>
                            <a:cubicBezTo>
                              <a:pt x="1037" y="18479"/>
                              <a:pt x="85" y="19431"/>
                              <a:pt x="85" y="19431"/>
                            </a:cubicBezTo>
                            <a:close/>
                          </a:path>
                        </a:pathLst>
                      </a:custGeom>
                      <a:solidFill>
                        <a:srgbClr val="416B2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198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9356" y="3545781"/>
                        <a:ext cx="217133" cy="458814"/>
                        <a:chOff x="6279356" y="3545781"/>
                        <a:chExt cx="217133" cy="458814"/>
                      </a:xfrm>
                    </p:grpSpPr>
                    <p:sp>
                      <p:nvSpPr>
                        <p:cNvPr id="230" name="Freeform: Shape 144">
                          <a:extLst>
                            <a:ext uri="{FF2B5EF4-FFF2-40B4-BE49-F238E27FC236}">
                              <a16:creationId xmlns:a16="http://schemas.microsoft.com/office/drawing/2014/main" xmlns="" id="{DC0DD1F1-27DF-41FD-AF20-12FD2DFED9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7164" y="3545781"/>
                          <a:ext cx="149325" cy="291174"/>
                        </a:xfrm>
                        <a:custGeom>
                          <a:avLst/>
                          <a:gdLst>
                            <a:gd name="connsiteX0" fmla="*/ 5534 w 149325"/>
                            <a:gd name="connsiteY0" fmla="*/ 288412 h 291174"/>
                            <a:gd name="connsiteX1" fmla="*/ 296 w 149325"/>
                            <a:gd name="connsiteY1" fmla="*/ 253360 h 291174"/>
                            <a:gd name="connsiteX2" fmla="*/ 11916 w 149325"/>
                            <a:gd name="connsiteY2" fmla="*/ 206497 h 291174"/>
                            <a:gd name="connsiteX3" fmla="*/ 17441 w 149325"/>
                            <a:gd name="connsiteY3" fmla="*/ 156014 h 291174"/>
                            <a:gd name="connsiteX4" fmla="*/ 38300 w 149325"/>
                            <a:gd name="connsiteY4" fmla="*/ 100579 h 291174"/>
                            <a:gd name="connsiteX5" fmla="*/ 59160 w 149325"/>
                            <a:gd name="connsiteY5" fmla="*/ 26093 h 291174"/>
                            <a:gd name="connsiteX6" fmla="*/ 112310 w 149325"/>
                            <a:gd name="connsiteY6" fmla="*/ 4376 h 291174"/>
                            <a:gd name="connsiteX7" fmla="*/ 140599 w 149325"/>
                            <a:gd name="connsiteY7" fmla="*/ 77528 h 291174"/>
                            <a:gd name="connsiteX8" fmla="*/ 144028 w 149325"/>
                            <a:gd name="connsiteY8" fmla="*/ 168016 h 291174"/>
                            <a:gd name="connsiteX9" fmla="*/ 133646 w 149325"/>
                            <a:gd name="connsiteY9" fmla="*/ 187066 h 291174"/>
                            <a:gd name="connsiteX10" fmla="*/ 127835 w 149325"/>
                            <a:gd name="connsiteY10" fmla="*/ 209069 h 291174"/>
                            <a:gd name="connsiteX11" fmla="*/ 89926 w 149325"/>
                            <a:gd name="connsiteY11" fmla="*/ 247835 h 291174"/>
                            <a:gd name="connsiteX12" fmla="*/ 18965 w 149325"/>
                            <a:gd name="connsiteY12" fmla="*/ 282221 h 291174"/>
                            <a:gd name="connsiteX13" fmla="*/ 5058 w 149325"/>
                            <a:gd name="connsiteY13" fmla="*/ 291174 h 291174"/>
                            <a:gd name="connsiteX14" fmla="*/ 5534 w 149325"/>
                            <a:gd name="connsiteY14" fmla="*/ 288412 h 2911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49325" h="291174">
                              <a:moveTo>
                                <a:pt x="5534" y="288412"/>
                              </a:moveTo>
                              <a:cubicBezTo>
                                <a:pt x="2391" y="277363"/>
                                <a:pt x="-1038" y="265552"/>
                                <a:pt x="296" y="253360"/>
                              </a:cubicBezTo>
                              <a:cubicBezTo>
                                <a:pt x="2010" y="237263"/>
                                <a:pt x="11535" y="223642"/>
                                <a:pt x="11916" y="206497"/>
                              </a:cubicBezTo>
                              <a:cubicBezTo>
                                <a:pt x="12488" y="187637"/>
                                <a:pt x="9630" y="174302"/>
                                <a:pt x="17441" y="156014"/>
                              </a:cubicBezTo>
                              <a:cubicBezTo>
                                <a:pt x="26299" y="135250"/>
                                <a:pt x="38300" y="123820"/>
                                <a:pt x="38300" y="100579"/>
                              </a:cubicBezTo>
                              <a:cubicBezTo>
                                <a:pt x="38205" y="71623"/>
                                <a:pt x="34395" y="46382"/>
                                <a:pt x="59160" y="26093"/>
                              </a:cubicBezTo>
                              <a:cubicBezTo>
                                <a:pt x="76686" y="11044"/>
                                <a:pt x="87545" y="-8959"/>
                                <a:pt x="112310" y="4376"/>
                              </a:cubicBezTo>
                              <a:cubicBezTo>
                                <a:pt x="138122" y="18092"/>
                                <a:pt x="137932" y="52192"/>
                                <a:pt x="140599" y="77528"/>
                              </a:cubicBezTo>
                              <a:cubicBezTo>
                                <a:pt x="144218" y="107913"/>
                                <a:pt x="156125" y="137536"/>
                                <a:pt x="144028" y="168016"/>
                              </a:cubicBezTo>
                              <a:cubicBezTo>
                                <a:pt x="141266" y="175064"/>
                                <a:pt x="136884" y="180208"/>
                                <a:pt x="133646" y="187066"/>
                              </a:cubicBezTo>
                              <a:cubicBezTo>
                                <a:pt x="130407" y="193829"/>
                                <a:pt x="130312" y="201353"/>
                                <a:pt x="127835" y="209069"/>
                              </a:cubicBezTo>
                              <a:cubicBezTo>
                                <a:pt x="121644" y="230309"/>
                                <a:pt x="108595" y="238501"/>
                                <a:pt x="89926" y="247835"/>
                              </a:cubicBezTo>
                              <a:cubicBezTo>
                                <a:pt x="66304" y="259265"/>
                                <a:pt x="43730" y="272315"/>
                                <a:pt x="18965" y="282221"/>
                              </a:cubicBezTo>
                              <a:cubicBezTo>
                                <a:pt x="13916" y="284792"/>
                                <a:pt x="9821" y="287840"/>
                                <a:pt x="5058" y="291174"/>
                              </a:cubicBezTo>
                              <a:lnTo>
                                <a:pt x="5534" y="2884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8852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1" name="Freeform: Shape 145">
                          <a:extLst>
                            <a:ext uri="{FF2B5EF4-FFF2-40B4-BE49-F238E27FC236}">
                              <a16:creationId xmlns:a16="http://schemas.microsoft.com/office/drawing/2014/main" xmlns="" id="{51D5DFFF-C5EE-4160-AAB0-86FEF37105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597" y="3559396"/>
                          <a:ext cx="26256" cy="53435"/>
                        </a:xfrm>
                        <a:custGeom>
                          <a:avLst/>
                          <a:gdLst>
                            <a:gd name="connsiteX0" fmla="*/ 1110 w 26256"/>
                            <a:gd name="connsiteY0" fmla="*/ 0 h 53435"/>
                            <a:gd name="connsiteX1" fmla="*/ 920 w 26256"/>
                            <a:gd name="connsiteY1" fmla="*/ 2572 h 53435"/>
                            <a:gd name="connsiteX2" fmla="*/ 1110 w 26256"/>
                            <a:gd name="connsiteY2" fmla="*/ 5524 h 53435"/>
                            <a:gd name="connsiteX3" fmla="*/ 1872 w 26256"/>
                            <a:gd name="connsiteY3" fmla="*/ 9144 h 53435"/>
                            <a:gd name="connsiteX4" fmla="*/ 3397 w 26256"/>
                            <a:gd name="connsiteY4" fmla="*/ 13335 h 53435"/>
                            <a:gd name="connsiteX5" fmla="*/ 5778 w 26256"/>
                            <a:gd name="connsiteY5" fmla="*/ 17717 h 53435"/>
                            <a:gd name="connsiteX6" fmla="*/ 8635 w 26256"/>
                            <a:gd name="connsiteY6" fmla="*/ 22288 h 53435"/>
                            <a:gd name="connsiteX7" fmla="*/ 11779 w 26256"/>
                            <a:gd name="connsiteY7" fmla="*/ 26860 h 53435"/>
                            <a:gd name="connsiteX8" fmla="*/ 18160 w 26256"/>
                            <a:gd name="connsiteY8" fmla="*/ 35909 h 53435"/>
                            <a:gd name="connsiteX9" fmla="*/ 20922 w 26256"/>
                            <a:gd name="connsiteY9" fmla="*/ 40291 h 53435"/>
                            <a:gd name="connsiteX10" fmla="*/ 23113 w 26256"/>
                            <a:gd name="connsiteY10" fmla="*/ 44386 h 53435"/>
                            <a:gd name="connsiteX11" fmla="*/ 24733 w 26256"/>
                            <a:gd name="connsiteY11" fmla="*/ 48006 h 53435"/>
                            <a:gd name="connsiteX12" fmla="*/ 25685 w 26256"/>
                            <a:gd name="connsiteY12" fmla="*/ 50863 h 53435"/>
                            <a:gd name="connsiteX13" fmla="*/ 26257 w 26256"/>
                            <a:gd name="connsiteY13" fmla="*/ 53435 h 53435"/>
                            <a:gd name="connsiteX14" fmla="*/ 25209 w 26256"/>
                            <a:gd name="connsiteY14" fmla="*/ 51054 h 53435"/>
                            <a:gd name="connsiteX15" fmla="*/ 23875 w 26256"/>
                            <a:gd name="connsiteY15" fmla="*/ 48482 h 53435"/>
                            <a:gd name="connsiteX16" fmla="*/ 21875 w 26256"/>
                            <a:gd name="connsiteY16" fmla="*/ 45244 h 53435"/>
                            <a:gd name="connsiteX17" fmla="*/ 16255 w 26256"/>
                            <a:gd name="connsiteY17" fmla="*/ 37433 h 53435"/>
                            <a:gd name="connsiteX18" fmla="*/ 9588 w 26256"/>
                            <a:gd name="connsiteY18" fmla="*/ 28480 h 53435"/>
                            <a:gd name="connsiteX19" fmla="*/ 3682 w 26256"/>
                            <a:gd name="connsiteY19" fmla="*/ 18859 h 53435"/>
                            <a:gd name="connsiteX20" fmla="*/ 1587 w 26256"/>
                            <a:gd name="connsiteY20" fmla="*/ 14097 h 53435"/>
                            <a:gd name="connsiteX21" fmla="*/ 349 w 26256"/>
                            <a:gd name="connsiteY21" fmla="*/ 9525 h 53435"/>
                            <a:gd name="connsiteX22" fmla="*/ 63 w 26256"/>
                            <a:gd name="connsiteY22" fmla="*/ 5524 h 53435"/>
                            <a:gd name="connsiteX23" fmla="*/ 349 w 26256"/>
                            <a:gd name="connsiteY23" fmla="*/ 2476 h 53435"/>
                            <a:gd name="connsiteX24" fmla="*/ 1110 w 26256"/>
                            <a:gd name="connsiteY24" fmla="*/ 0 h 534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26256" h="53435">
                              <a:moveTo>
                                <a:pt x="1110" y="0"/>
                              </a:moveTo>
                              <a:cubicBezTo>
                                <a:pt x="1110" y="0"/>
                                <a:pt x="1015" y="952"/>
                                <a:pt x="920" y="2572"/>
                              </a:cubicBezTo>
                              <a:cubicBezTo>
                                <a:pt x="730" y="3429"/>
                                <a:pt x="1015" y="4381"/>
                                <a:pt x="1110" y="5524"/>
                              </a:cubicBezTo>
                              <a:cubicBezTo>
                                <a:pt x="1110" y="6667"/>
                                <a:pt x="1587" y="7810"/>
                                <a:pt x="1872" y="9144"/>
                              </a:cubicBezTo>
                              <a:cubicBezTo>
                                <a:pt x="2158" y="10477"/>
                                <a:pt x="2825" y="11811"/>
                                <a:pt x="3397" y="13335"/>
                              </a:cubicBezTo>
                              <a:cubicBezTo>
                                <a:pt x="4159" y="14764"/>
                                <a:pt x="4825" y="16288"/>
                                <a:pt x="5778" y="17717"/>
                              </a:cubicBezTo>
                              <a:cubicBezTo>
                                <a:pt x="6635" y="19240"/>
                                <a:pt x="7588" y="20669"/>
                                <a:pt x="8635" y="22288"/>
                              </a:cubicBezTo>
                              <a:cubicBezTo>
                                <a:pt x="9683" y="23813"/>
                                <a:pt x="10731" y="25336"/>
                                <a:pt x="11779" y="26860"/>
                              </a:cubicBezTo>
                              <a:cubicBezTo>
                                <a:pt x="13969" y="29908"/>
                                <a:pt x="16160" y="32956"/>
                                <a:pt x="18160" y="35909"/>
                              </a:cubicBezTo>
                              <a:cubicBezTo>
                                <a:pt x="19113" y="37433"/>
                                <a:pt x="20065" y="38862"/>
                                <a:pt x="20922" y="40291"/>
                              </a:cubicBezTo>
                              <a:cubicBezTo>
                                <a:pt x="21684" y="41719"/>
                                <a:pt x="22542" y="43053"/>
                                <a:pt x="23113" y="44386"/>
                              </a:cubicBezTo>
                              <a:cubicBezTo>
                                <a:pt x="23780" y="45625"/>
                                <a:pt x="24351" y="46863"/>
                                <a:pt x="24733" y="48006"/>
                              </a:cubicBezTo>
                              <a:cubicBezTo>
                                <a:pt x="25113" y="49149"/>
                                <a:pt x="25495" y="50006"/>
                                <a:pt x="25685" y="50863"/>
                              </a:cubicBezTo>
                              <a:cubicBezTo>
                                <a:pt x="26066" y="52483"/>
                                <a:pt x="26257" y="53435"/>
                                <a:pt x="26257" y="53435"/>
                              </a:cubicBezTo>
                              <a:cubicBezTo>
                                <a:pt x="26257" y="53435"/>
                                <a:pt x="25876" y="52578"/>
                                <a:pt x="25209" y="51054"/>
                              </a:cubicBezTo>
                              <a:cubicBezTo>
                                <a:pt x="24923" y="50292"/>
                                <a:pt x="24351" y="49435"/>
                                <a:pt x="23875" y="48482"/>
                              </a:cubicBezTo>
                              <a:cubicBezTo>
                                <a:pt x="23399" y="47434"/>
                                <a:pt x="22637" y="46387"/>
                                <a:pt x="21875" y="45244"/>
                              </a:cubicBezTo>
                              <a:cubicBezTo>
                                <a:pt x="20446" y="42863"/>
                                <a:pt x="18351" y="40291"/>
                                <a:pt x="16255" y="37433"/>
                              </a:cubicBezTo>
                              <a:cubicBezTo>
                                <a:pt x="14160" y="34671"/>
                                <a:pt x="11874" y="31623"/>
                                <a:pt x="9588" y="28480"/>
                              </a:cubicBezTo>
                              <a:cubicBezTo>
                                <a:pt x="7397" y="25336"/>
                                <a:pt x="5301" y="22193"/>
                                <a:pt x="3682" y="18859"/>
                              </a:cubicBezTo>
                              <a:cubicBezTo>
                                <a:pt x="2825" y="17335"/>
                                <a:pt x="2254" y="15621"/>
                                <a:pt x="1587" y="14097"/>
                              </a:cubicBezTo>
                              <a:cubicBezTo>
                                <a:pt x="1110" y="12478"/>
                                <a:pt x="634" y="10954"/>
                                <a:pt x="349" y="9525"/>
                              </a:cubicBezTo>
                              <a:cubicBezTo>
                                <a:pt x="158" y="8096"/>
                                <a:pt x="-128" y="6763"/>
                                <a:pt x="63" y="5524"/>
                              </a:cubicBezTo>
                              <a:cubicBezTo>
                                <a:pt x="158" y="4286"/>
                                <a:pt x="63" y="3334"/>
                                <a:pt x="349" y="2476"/>
                              </a:cubicBezTo>
                              <a:cubicBezTo>
                                <a:pt x="825" y="857"/>
                                <a:pt x="1110" y="0"/>
                                <a:pt x="111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2" name="Freeform: Shape 146">
                          <a:extLst>
                            <a:ext uri="{FF2B5EF4-FFF2-40B4-BE49-F238E27FC236}">
                              <a16:creationId xmlns:a16="http://schemas.microsoft.com/office/drawing/2014/main" xmlns="" id="{E804A3E4-B773-4D73-8AE5-5D842A3916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6521" y="3561206"/>
                          <a:ext cx="10787" cy="24003"/>
                        </a:xfrm>
                        <a:custGeom>
                          <a:avLst/>
                          <a:gdLst>
                            <a:gd name="connsiteX0" fmla="*/ 10382 w 10787"/>
                            <a:gd name="connsiteY0" fmla="*/ 0 h 24003"/>
                            <a:gd name="connsiteX1" fmla="*/ 10668 w 10787"/>
                            <a:gd name="connsiteY1" fmla="*/ 1238 h 24003"/>
                            <a:gd name="connsiteX2" fmla="*/ 10763 w 10787"/>
                            <a:gd name="connsiteY2" fmla="*/ 2572 h 24003"/>
                            <a:gd name="connsiteX3" fmla="*/ 10668 w 10787"/>
                            <a:gd name="connsiteY3" fmla="*/ 4286 h 24003"/>
                            <a:gd name="connsiteX4" fmla="*/ 9525 w 10787"/>
                            <a:gd name="connsiteY4" fmla="*/ 8573 h 24003"/>
                            <a:gd name="connsiteX5" fmla="*/ 8572 w 10787"/>
                            <a:gd name="connsiteY5" fmla="*/ 10858 h 24003"/>
                            <a:gd name="connsiteX6" fmla="*/ 7334 w 10787"/>
                            <a:gd name="connsiteY6" fmla="*/ 13049 h 24003"/>
                            <a:gd name="connsiteX7" fmla="*/ 2286 w 10787"/>
                            <a:gd name="connsiteY7" fmla="*/ 20574 h 24003"/>
                            <a:gd name="connsiteX8" fmla="*/ 667 w 10787"/>
                            <a:gd name="connsiteY8" fmla="*/ 23051 h 24003"/>
                            <a:gd name="connsiteX9" fmla="*/ 0 w 10787"/>
                            <a:gd name="connsiteY9" fmla="*/ 24003 h 24003"/>
                            <a:gd name="connsiteX10" fmla="*/ 190 w 10787"/>
                            <a:gd name="connsiteY10" fmla="*/ 22860 h 24003"/>
                            <a:gd name="connsiteX11" fmla="*/ 857 w 10787"/>
                            <a:gd name="connsiteY11" fmla="*/ 19812 h 24003"/>
                            <a:gd name="connsiteX12" fmla="*/ 2572 w 10787"/>
                            <a:gd name="connsiteY12" fmla="*/ 15812 h 24003"/>
                            <a:gd name="connsiteX13" fmla="*/ 4953 w 10787"/>
                            <a:gd name="connsiteY13" fmla="*/ 11525 h 24003"/>
                            <a:gd name="connsiteX14" fmla="*/ 7334 w 10787"/>
                            <a:gd name="connsiteY14" fmla="*/ 7430 h 24003"/>
                            <a:gd name="connsiteX15" fmla="*/ 8763 w 10787"/>
                            <a:gd name="connsiteY15" fmla="*/ 3620 h 24003"/>
                            <a:gd name="connsiteX16" fmla="*/ 9049 w 10787"/>
                            <a:gd name="connsiteY16" fmla="*/ 1905 h 24003"/>
                            <a:gd name="connsiteX17" fmla="*/ 9525 w 10787"/>
                            <a:gd name="connsiteY17" fmla="*/ 667 h 24003"/>
                            <a:gd name="connsiteX18" fmla="*/ 10382 w 10787"/>
                            <a:gd name="connsiteY18" fmla="*/ 0 h 240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0787" h="24003">
                              <a:moveTo>
                                <a:pt x="10382" y="0"/>
                              </a:moveTo>
                              <a:cubicBezTo>
                                <a:pt x="10382" y="0"/>
                                <a:pt x="10573" y="476"/>
                                <a:pt x="10668" y="1238"/>
                              </a:cubicBezTo>
                              <a:cubicBezTo>
                                <a:pt x="10668" y="1619"/>
                                <a:pt x="10763" y="2096"/>
                                <a:pt x="10763" y="2572"/>
                              </a:cubicBezTo>
                              <a:cubicBezTo>
                                <a:pt x="10763" y="3048"/>
                                <a:pt x="10858" y="3715"/>
                                <a:pt x="10668" y="4286"/>
                              </a:cubicBezTo>
                              <a:cubicBezTo>
                                <a:pt x="10382" y="5525"/>
                                <a:pt x="10192" y="7144"/>
                                <a:pt x="9525" y="8573"/>
                              </a:cubicBezTo>
                              <a:cubicBezTo>
                                <a:pt x="9239" y="9335"/>
                                <a:pt x="8953" y="10192"/>
                                <a:pt x="8572" y="10858"/>
                              </a:cubicBezTo>
                              <a:cubicBezTo>
                                <a:pt x="8192" y="11621"/>
                                <a:pt x="7810" y="12383"/>
                                <a:pt x="7334" y="13049"/>
                              </a:cubicBezTo>
                              <a:cubicBezTo>
                                <a:pt x="5620" y="15907"/>
                                <a:pt x="3715" y="18574"/>
                                <a:pt x="2286" y="20574"/>
                              </a:cubicBezTo>
                              <a:cubicBezTo>
                                <a:pt x="1619" y="21622"/>
                                <a:pt x="1048" y="22479"/>
                                <a:pt x="667" y="23051"/>
                              </a:cubicBezTo>
                              <a:cubicBezTo>
                                <a:pt x="286" y="23717"/>
                                <a:pt x="0" y="24003"/>
                                <a:pt x="0" y="24003"/>
                              </a:cubicBezTo>
                              <a:cubicBezTo>
                                <a:pt x="0" y="24003"/>
                                <a:pt x="0" y="23622"/>
                                <a:pt x="190" y="22860"/>
                              </a:cubicBezTo>
                              <a:cubicBezTo>
                                <a:pt x="381" y="22193"/>
                                <a:pt x="476" y="21050"/>
                                <a:pt x="857" y="19812"/>
                              </a:cubicBezTo>
                              <a:cubicBezTo>
                                <a:pt x="1238" y="18574"/>
                                <a:pt x="1810" y="17145"/>
                                <a:pt x="2572" y="15812"/>
                              </a:cubicBezTo>
                              <a:cubicBezTo>
                                <a:pt x="3238" y="14383"/>
                                <a:pt x="4096" y="12954"/>
                                <a:pt x="4953" y="11525"/>
                              </a:cubicBezTo>
                              <a:cubicBezTo>
                                <a:pt x="5810" y="10097"/>
                                <a:pt x="6572" y="8763"/>
                                <a:pt x="7334" y="7430"/>
                              </a:cubicBezTo>
                              <a:cubicBezTo>
                                <a:pt x="8096" y="6096"/>
                                <a:pt x="8192" y="4763"/>
                                <a:pt x="8763" y="3620"/>
                              </a:cubicBezTo>
                              <a:cubicBezTo>
                                <a:pt x="9049" y="3048"/>
                                <a:pt x="8858" y="2381"/>
                                <a:pt x="9049" y="1905"/>
                              </a:cubicBezTo>
                              <a:cubicBezTo>
                                <a:pt x="9239" y="1429"/>
                                <a:pt x="9430" y="1048"/>
                                <a:pt x="9525" y="667"/>
                              </a:cubicBezTo>
                              <a:cubicBezTo>
                                <a:pt x="9811" y="286"/>
                                <a:pt x="10382" y="0"/>
                                <a:pt x="1038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3" name="Freeform: Shape 147">
                          <a:extLst>
                            <a:ext uri="{FF2B5EF4-FFF2-40B4-BE49-F238E27FC236}">
                              <a16:creationId xmlns:a16="http://schemas.microsoft.com/office/drawing/2014/main" xmlns="" id="{04E46456-C296-44D1-9646-DFF9EE43E9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1948" y="3591591"/>
                          <a:ext cx="30712" cy="68579"/>
                        </a:xfrm>
                        <a:custGeom>
                          <a:avLst/>
                          <a:gdLst>
                            <a:gd name="connsiteX0" fmla="*/ 0 w 30712"/>
                            <a:gd name="connsiteY0" fmla="*/ 68580 h 68579"/>
                            <a:gd name="connsiteX1" fmla="*/ 190 w 30712"/>
                            <a:gd name="connsiteY1" fmla="*/ 67723 h 68579"/>
                            <a:gd name="connsiteX2" fmla="*/ 952 w 30712"/>
                            <a:gd name="connsiteY2" fmla="*/ 65342 h 68579"/>
                            <a:gd name="connsiteX3" fmla="*/ 2762 w 30712"/>
                            <a:gd name="connsiteY3" fmla="*/ 61913 h 68579"/>
                            <a:gd name="connsiteX4" fmla="*/ 5715 w 30712"/>
                            <a:gd name="connsiteY4" fmla="*/ 57817 h 68579"/>
                            <a:gd name="connsiteX5" fmla="*/ 14002 w 30712"/>
                            <a:gd name="connsiteY5" fmla="*/ 48577 h 68579"/>
                            <a:gd name="connsiteX6" fmla="*/ 18288 w 30712"/>
                            <a:gd name="connsiteY6" fmla="*/ 43148 h 68579"/>
                            <a:gd name="connsiteX7" fmla="*/ 21907 w 30712"/>
                            <a:gd name="connsiteY7" fmla="*/ 37148 h 68579"/>
                            <a:gd name="connsiteX8" fmla="*/ 24765 w 30712"/>
                            <a:gd name="connsiteY8" fmla="*/ 30671 h 68579"/>
                            <a:gd name="connsiteX9" fmla="*/ 26860 w 30712"/>
                            <a:gd name="connsiteY9" fmla="*/ 24098 h 68579"/>
                            <a:gd name="connsiteX10" fmla="*/ 28289 w 30712"/>
                            <a:gd name="connsiteY10" fmla="*/ 17812 h 68579"/>
                            <a:gd name="connsiteX11" fmla="*/ 29146 w 30712"/>
                            <a:gd name="connsiteY11" fmla="*/ 12097 h 68579"/>
                            <a:gd name="connsiteX12" fmla="*/ 29623 w 30712"/>
                            <a:gd name="connsiteY12" fmla="*/ 7144 h 68579"/>
                            <a:gd name="connsiteX13" fmla="*/ 29813 w 30712"/>
                            <a:gd name="connsiteY13" fmla="*/ 3334 h 68579"/>
                            <a:gd name="connsiteX14" fmla="*/ 30004 w 30712"/>
                            <a:gd name="connsiteY14" fmla="*/ 0 h 68579"/>
                            <a:gd name="connsiteX15" fmla="*/ 30385 w 30712"/>
                            <a:gd name="connsiteY15" fmla="*/ 3334 h 68579"/>
                            <a:gd name="connsiteX16" fmla="*/ 30670 w 30712"/>
                            <a:gd name="connsiteY16" fmla="*/ 7144 h 68579"/>
                            <a:gd name="connsiteX17" fmla="*/ 30670 w 30712"/>
                            <a:gd name="connsiteY17" fmla="*/ 12192 h 68579"/>
                            <a:gd name="connsiteX18" fmla="*/ 30194 w 30712"/>
                            <a:gd name="connsiteY18" fmla="*/ 18098 h 68579"/>
                            <a:gd name="connsiteX19" fmla="*/ 29146 w 30712"/>
                            <a:gd name="connsiteY19" fmla="*/ 24670 h 68579"/>
                            <a:gd name="connsiteX20" fmla="*/ 27241 w 30712"/>
                            <a:gd name="connsiteY20" fmla="*/ 31528 h 68579"/>
                            <a:gd name="connsiteX21" fmla="*/ 24289 w 30712"/>
                            <a:gd name="connsiteY21" fmla="*/ 38290 h 68579"/>
                            <a:gd name="connsiteX22" fmla="*/ 20288 w 30712"/>
                            <a:gd name="connsiteY22" fmla="*/ 44577 h 68579"/>
                            <a:gd name="connsiteX23" fmla="*/ 15716 w 30712"/>
                            <a:gd name="connsiteY23" fmla="*/ 50006 h 68579"/>
                            <a:gd name="connsiteX24" fmla="*/ 10954 w 30712"/>
                            <a:gd name="connsiteY24" fmla="*/ 54578 h 68579"/>
                            <a:gd name="connsiteX25" fmla="*/ 6763 w 30712"/>
                            <a:gd name="connsiteY25" fmla="*/ 58674 h 68579"/>
                            <a:gd name="connsiteX26" fmla="*/ 3429 w 30712"/>
                            <a:gd name="connsiteY26" fmla="*/ 62294 h 68579"/>
                            <a:gd name="connsiteX27" fmla="*/ 1238 w 30712"/>
                            <a:gd name="connsiteY27" fmla="*/ 65342 h 68579"/>
                            <a:gd name="connsiteX28" fmla="*/ 190 w 30712"/>
                            <a:gd name="connsiteY28" fmla="*/ 67532 h 68579"/>
                            <a:gd name="connsiteX29" fmla="*/ 0 w 30712"/>
                            <a:gd name="connsiteY29" fmla="*/ 68580 h 685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30712" h="68579">
                              <a:moveTo>
                                <a:pt x="0" y="68580"/>
                              </a:moveTo>
                              <a:cubicBezTo>
                                <a:pt x="0" y="68580"/>
                                <a:pt x="95" y="68294"/>
                                <a:pt x="190" y="67723"/>
                              </a:cubicBezTo>
                              <a:cubicBezTo>
                                <a:pt x="381" y="67151"/>
                                <a:pt x="476" y="66294"/>
                                <a:pt x="952" y="65342"/>
                              </a:cubicBezTo>
                              <a:cubicBezTo>
                                <a:pt x="1429" y="64389"/>
                                <a:pt x="1905" y="63151"/>
                                <a:pt x="2762" y="61913"/>
                              </a:cubicBezTo>
                              <a:cubicBezTo>
                                <a:pt x="3524" y="60579"/>
                                <a:pt x="4572" y="59246"/>
                                <a:pt x="5715" y="57817"/>
                              </a:cubicBezTo>
                              <a:cubicBezTo>
                                <a:pt x="8096" y="54959"/>
                                <a:pt x="11049" y="51911"/>
                                <a:pt x="14002" y="48577"/>
                              </a:cubicBezTo>
                              <a:cubicBezTo>
                                <a:pt x="15526" y="46958"/>
                                <a:pt x="16764" y="45053"/>
                                <a:pt x="18288" y="43148"/>
                              </a:cubicBezTo>
                              <a:cubicBezTo>
                                <a:pt x="19812" y="41243"/>
                                <a:pt x="20669" y="39148"/>
                                <a:pt x="21907" y="37148"/>
                              </a:cubicBezTo>
                              <a:cubicBezTo>
                                <a:pt x="22955" y="35052"/>
                                <a:pt x="23908" y="32861"/>
                                <a:pt x="24765" y="30671"/>
                              </a:cubicBezTo>
                              <a:cubicBezTo>
                                <a:pt x="25432" y="28385"/>
                                <a:pt x="26289" y="26289"/>
                                <a:pt x="26860" y="24098"/>
                              </a:cubicBezTo>
                              <a:cubicBezTo>
                                <a:pt x="27337" y="21908"/>
                                <a:pt x="28003" y="19812"/>
                                <a:pt x="28289" y="17812"/>
                              </a:cubicBezTo>
                              <a:cubicBezTo>
                                <a:pt x="28575" y="15812"/>
                                <a:pt x="28956" y="13906"/>
                                <a:pt x="29146" y="12097"/>
                              </a:cubicBezTo>
                              <a:cubicBezTo>
                                <a:pt x="29242" y="10287"/>
                                <a:pt x="29432" y="8668"/>
                                <a:pt x="29623" y="7144"/>
                              </a:cubicBezTo>
                              <a:cubicBezTo>
                                <a:pt x="29813" y="5715"/>
                                <a:pt x="29718" y="4381"/>
                                <a:pt x="29813" y="3334"/>
                              </a:cubicBezTo>
                              <a:cubicBezTo>
                                <a:pt x="29908" y="1238"/>
                                <a:pt x="30004" y="0"/>
                                <a:pt x="30004" y="0"/>
                              </a:cubicBezTo>
                              <a:cubicBezTo>
                                <a:pt x="30004" y="0"/>
                                <a:pt x="30099" y="1238"/>
                                <a:pt x="30385" y="3334"/>
                              </a:cubicBezTo>
                              <a:cubicBezTo>
                                <a:pt x="30480" y="4381"/>
                                <a:pt x="30670" y="5715"/>
                                <a:pt x="30670" y="7144"/>
                              </a:cubicBezTo>
                              <a:cubicBezTo>
                                <a:pt x="30670" y="8668"/>
                                <a:pt x="30766" y="10287"/>
                                <a:pt x="30670" y="12192"/>
                              </a:cubicBezTo>
                              <a:cubicBezTo>
                                <a:pt x="30575" y="14002"/>
                                <a:pt x="30385" y="16002"/>
                                <a:pt x="30194" y="18098"/>
                              </a:cubicBezTo>
                              <a:cubicBezTo>
                                <a:pt x="30004" y="20193"/>
                                <a:pt x="29527" y="22384"/>
                                <a:pt x="29146" y="24670"/>
                              </a:cubicBezTo>
                              <a:cubicBezTo>
                                <a:pt x="28670" y="26956"/>
                                <a:pt x="27908" y="29242"/>
                                <a:pt x="27241" y="31528"/>
                              </a:cubicBezTo>
                              <a:cubicBezTo>
                                <a:pt x="26289" y="33814"/>
                                <a:pt x="25432" y="36100"/>
                                <a:pt x="24289" y="38290"/>
                              </a:cubicBezTo>
                              <a:cubicBezTo>
                                <a:pt x="22955" y="40386"/>
                                <a:pt x="21812" y="42767"/>
                                <a:pt x="20288" y="44577"/>
                              </a:cubicBezTo>
                              <a:cubicBezTo>
                                <a:pt x="18859" y="46387"/>
                                <a:pt x="17335" y="48387"/>
                                <a:pt x="15716" y="50006"/>
                              </a:cubicBezTo>
                              <a:cubicBezTo>
                                <a:pt x="14192" y="51721"/>
                                <a:pt x="12478" y="53150"/>
                                <a:pt x="10954" y="54578"/>
                              </a:cubicBezTo>
                              <a:cubicBezTo>
                                <a:pt x="9430" y="56007"/>
                                <a:pt x="8001" y="57340"/>
                                <a:pt x="6763" y="58674"/>
                              </a:cubicBezTo>
                              <a:cubicBezTo>
                                <a:pt x="5524" y="60008"/>
                                <a:pt x="4381" y="61150"/>
                                <a:pt x="3429" y="62294"/>
                              </a:cubicBezTo>
                              <a:cubicBezTo>
                                <a:pt x="2381" y="63341"/>
                                <a:pt x="1905" y="64484"/>
                                <a:pt x="1238" y="65342"/>
                              </a:cubicBezTo>
                              <a:cubicBezTo>
                                <a:pt x="667" y="66199"/>
                                <a:pt x="381" y="67056"/>
                                <a:pt x="190" y="67532"/>
                              </a:cubicBezTo>
                              <a:cubicBezTo>
                                <a:pt x="190" y="68294"/>
                                <a:pt x="0" y="68580"/>
                                <a:pt x="0" y="6858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4" name="Freeform: Shape 148">
                          <a:extLst>
                            <a:ext uri="{FF2B5EF4-FFF2-40B4-BE49-F238E27FC236}">
                              <a16:creationId xmlns:a16="http://schemas.microsoft.com/office/drawing/2014/main" xmlns="" id="{10951C34-FDCA-406E-9537-A7EA10545D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5093" y="3618070"/>
                          <a:ext cx="16763" cy="13049"/>
                        </a:xfrm>
                        <a:custGeom>
                          <a:avLst/>
                          <a:gdLst>
                            <a:gd name="connsiteX0" fmla="*/ 0 w 16763"/>
                            <a:gd name="connsiteY0" fmla="*/ 13049 h 13049"/>
                            <a:gd name="connsiteX1" fmla="*/ 2191 w 16763"/>
                            <a:gd name="connsiteY1" fmla="*/ 10382 h 13049"/>
                            <a:gd name="connsiteX2" fmla="*/ 7620 w 16763"/>
                            <a:gd name="connsiteY2" fmla="*/ 5525 h 13049"/>
                            <a:gd name="connsiteX3" fmla="*/ 13621 w 16763"/>
                            <a:gd name="connsiteY3" fmla="*/ 1429 h 13049"/>
                            <a:gd name="connsiteX4" fmla="*/ 16764 w 16763"/>
                            <a:gd name="connsiteY4" fmla="*/ 0 h 13049"/>
                            <a:gd name="connsiteX5" fmla="*/ 14668 w 16763"/>
                            <a:gd name="connsiteY5" fmla="*/ 2667 h 13049"/>
                            <a:gd name="connsiteX6" fmla="*/ 9334 w 16763"/>
                            <a:gd name="connsiteY6" fmla="*/ 7715 h 13049"/>
                            <a:gd name="connsiteX7" fmla="*/ 3143 w 16763"/>
                            <a:gd name="connsiteY7" fmla="*/ 11716 h 13049"/>
                            <a:gd name="connsiteX8" fmla="*/ 0 w 16763"/>
                            <a:gd name="connsiteY8" fmla="*/ 13049 h 130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763" h="13049">
                              <a:moveTo>
                                <a:pt x="0" y="13049"/>
                              </a:moveTo>
                              <a:cubicBezTo>
                                <a:pt x="0" y="13049"/>
                                <a:pt x="762" y="11906"/>
                                <a:pt x="2191" y="10382"/>
                              </a:cubicBezTo>
                              <a:cubicBezTo>
                                <a:pt x="3524" y="8858"/>
                                <a:pt x="5525" y="7144"/>
                                <a:pt x="7620" y="5525"/>
                              </a:cubicBezTo>
                              <a:cubicBezTo>
                                <a:pt x="9716" y="3905"/>
                                <a:pt x="11906" y="2477"/>
                                <a:pt x="13621" y="1429"/>
                              </a:cubicBezTo>
                              <a:cubicBezTo>
                                <a:pt x="15430" y="476"/>
                                <a:pt x="16764" y="0"/>
                                <a:pt x="16764" y="0"/>
                              </a:cubicBezTo>
                              <a:cubicBezTo>
                                <a:pt x="16764" y="0"/>
                                <a:pt x="16002" y="1143"/>
                                <a:pt x="14668" y="2667"/>
                              </a:cubicBezTo>
                              <a:cubicBezTo>
                                <a:pt x="13335" y="4191"/>
                                <a:pt x="11430" y="6001"/>
                                <a:pt x="9334" y="7715"/>
                              </a:cubicBezTo>
                              <a:cubicBezTo>
                                <a:pt x="7239" y="9335"/>
                                <a:pt x="4953" y="10763"/>
                                <a:pt x="3143" y="11716"/>
                              </a:cubicBezTo>
                              <a:cubicBezTo>
                                <a:pt x="1333" y="12573"/>
                                <a:pt x="0" y="13049"/>
                                <a:pt x="0" y="130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5" name="Freeform: Shape 149">
                          <a:extLst>
                            <a:ext uri="{FF2B5EF4-FFF2-40B4-BE49-F238E27FC236}">
                              <a16:creationId xmlns:a16="http://schemas.microsoft.com/office/drawing/2014/main" xmlns="" id="{6D656488-CF0D-4A12-9392-335D9E6C18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55" y="3581399"/>
                          <a:ext cx="21283" cy="76866"/>
                        </a:xfrm>
                        <a:custGeom>
                          <a:avLst/>
                          <a:gdLst>
                            <a:gd name="connsiteX0" fmla="*/ 20712 w 21283"/>
                            <a:gd name="connsiteY0" fmla="*/ 76867 h 76866"/>
                            <a:gd name="connsiteX1" fmla="*/ 20807 w 21283"/>
                            <a:gd name="connsiteY1" fmla="*/ 75914 h 76866"/>
                            <a:gd name="connsiteX2" fmla="*/ 20712 w 21283"/>
                            <a:gd name="connsiteY2" fmla="*/ 73438 h 76866"/>
                            <a:gd name="connsiteX3" fmla="*/ 19473 w 21283"/>
                            <a:gd name="connsiteY3" fmla="*/ 69723 h 76866"/>
                            <a:gd name="connsiteX4" fmla="*/ 16997 w 21283"/>
                            <a:gd name="connsiteY4" fmla="*/ 65246 h 76866"/>
                            <a:gd name="connsiteX5" fmla="*/ 9853 w 21283"/>
                            <a:gd name="connsiteY5" fmla="*/ 54388 h 76866"/>
                            <a:gd name="connsiteX6" fmla="*/ 6900 w 21283"/>
                            <a:gd name="connsiteY6" fmla="*/ 47530 h 76866"/>
                            <a:gd name="connsiteX7" fmla="*/ 4614 w 21283"/>
                            <a:gd name="connsiteY7" fmla="*/ 40291 h 76866"/>
                            <a:gd name="connsiteX8" fmla="*/ 2709 w 21283"/>
                            <a:gd name="connsiteY8" fmla="*/ 32956 h 76866"/>
                            <a:gd name="connsiteX9" fmla="*/ 1281 w 21283"/>
                            <a:gd name="connsiteY9" fmla="*/ 25717 h 76866"/>
                            <a:gd name="connsiteX10" fmla="*/ 423 w 21283"/>
                            <a:gd name="connsiteY10" fmla="*/ 18860 h 76866"/>
                            <a:gd name="connsiteX11" fmla="*/ 42 w 21283"/>
                            <a:gd name="connsiteY11" fmla="*/ 12668 h 76866"/>
                            <a:gd name="connsiteX12" fmla="*/ 42 w 21283"/>
                            <a:gd name="connsiteY12" fmla="*/ 7429 h 76866"/>
                            <a:gd name="connsiteX13" fmla="*/ 328 w 21283"/>
                            <a:gd name="connsiteY13" fmla="*/ 3429 h 76866"/>
                            <a:gd name="connsiteX14" fmla="*/ 804 w 21283"/>
                            <a:gd name="connsiteY14" fmla="*/ 0 h 76866"/>
                            <a:gd name="connsiteX15" fmla="*/ 900 w 21283"/>
                            <a:gd name="connsiteY15" fmla="*/ 3524 h 76866"/>
                            <a:gd name="connsiteX16" fmla="*/ 1090 w 21283"/>
                            <a:gd name="connsiteY16" fmla="*/ 7429 h 76866"/>
                            <a:gd name="connsiteX17" fmla="*/ 1566 w 21283"/>
                            <a:gd name="connsiteY17" fmla="*/ 12573 h 76866"/>
                            <a:gd name="connsiteX18" fmla="*/ 2424 w 21283"/>
                            <a:gd name="connsiteY18" fmla="*/ 18574 h 76866"/>
                            <a:gd name="connsiteX19" fmla="*/ 3662 w 21283"/>
                            <a:gd name="connsiteY19" fmla="*/ 25241 h 76866"/>
                            <a:gd name="connsiteX20" fmla="*/ 5281 w 21283"/>
                            <a:gd name="connsiteY20" fmla="*/ 32290 h 76866"/>
                            <a:gd name="connsiteX21" fmla="*/ 7186 w 21283"/>
                            <a:gd name="connsiteY21" fmla="*/ 39529 h 76866"/>
                            <a:gd name="connsiteX22" fmla="*/ 9377 w 21283"/>
                            <a:gd name="connsiteY22" fmla="*/ 46673 h 76866"/>
                            <a:gd name="connsiteX23" fmla="*/ 11949 w 21283"/>
                            <a:gd name="connsiteY23" fmla="*/ 53245 h 76866"/>
                            <a:gd name="connsiteX24" fmla="*/ 18330 w 21283"/>
                            <a:gd name="connsiteY24" fmla="*/ 64484 h 76866"/>
                            <a:gd name="connsiteX25" fmla="*/ 20426 w 21283"/>
                            <a:gd name="connsiteY25" fmla="*/ 69342 h 76866"/>
                            <a:gd name="connsiteX26" fmla="*/ 21283 w 21283"/>
                            <a:gd name="connsiteY26" fmla="*/ 73342 h 76866"/>
                            <a:gd name="connsiteX27" fmla="*/ 20997 w 21283"/>
                            <a:gd name="connsiteY27" fmla="*/ 75914 h 76866"/>
                            <a:gd name="connsiteX28" fmla="*/ 20712 w 21283"/>
                            <a:gd name="connsiteY28" fmla="*/ 76867 h 76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21283" h="76866">
                              <a:moveTo>
                                <a:pt x="20712" y="76867"/>
                              </a:moveTo>
                              <a:cubicBezTo>
                                <a:pt x="20712" y="76867"/>
                                <a:pt x="20712" y="76581"/>
                                <a:pt x="20807" y="75914"/>
                              </a:cubicBezTo>
                              <a:cubicBezTo>
                                <a:pt x="20902" y="75343"/>
                                <a:pt x="20807" y="74486"/>
                                <a:pt x="20712" y="73438"/>
                              </a:cubicBezTo>
                              <a:cubicBezTo>
                                <a:pt x="20521" y="72390"/>
                                <a:pt x="20140" y="71152"/>
                                <a:pt x="19473" y="69723"/>
                              </a:cubicBezTo>
                              <a:cubicBezTo>
                                <a:pt x="18807" y="68390"/>
                                <a:pt x="17949" y="66865"/>
                                <a:pt x="16997" y="65246"/>
                              </a:cubicBezTo>
                              <a:cubicBezTo>
                                <a:pt x="15092" y="62008"/>
                                <a:pt x="12234" y="58579"/>
                                <a:pt x="9853" y="54388"/>
                              </a:cubicBezTo>
                              <a:cubicBezTo>
                                <a:pt x="8615" y="52292"/>
                                <a:pt x="7662" y="49816"/>
                                <a:pt x="6900" y="47530"/>
                              </a:cubicBezTo>
                              <a:cubicBezTo>
                                <a:pt x="6043" y="45244"/>
                                <a:pt x="5281" y="42767"/>
                                <a:pt x="4614" y="40291"/>
                              </a:cubicBezTo>
                              <a:cubicBezTo>
                                <a:pt x="3852" y="37814"/>
                                <a:pt x="3376" y="35338"/>
                                <a:pt x="2709" y="32956"/>
                              </a:cubicBezTo>
                              <a:cubicBezTo>
                                <a:pt x="2138" y="30480"/>
                                <a:pt x="1757" y="28099"/>
                                <a:pt x="1281" y="25717"/>
                              </a:cubicBezTo>
                              <a:cubicBezTo>
                                <a:pt x="900" y="23336"/>
                                <a:pt x="709" y="21050"/>
                                <a:pt x="423" y="18860"/>
                              </a:cubicBezTo>
                              <a:cubicBezTo>
                                <a:pt x="233" y="16669"/>
                                <a:pt x="138" y="14573"/>
                                <a:pt x="42" y="12668"/>
                              </a:cubicBezTo>
                              <a:cubicBezTo>
                                <a:pt x="-53" y="10763"/>
                                <a:pt x="42" y="8954"/>
                                <a:pt x="42" y="7429"/>
                              </a:cubicBezTo>
                              <a:cubicBezTo>
                                <a:pt x="42" y="5906"/>
                                <a:pt x="233" y="4572"/>
                                <a:pt x="328" y="3429"/>
                              </a:cubicBezTo>
                              <a:cubicBezTo>
                                <a:pt x="614" y="1238"/>
                                <a:pt x="804" y="0"/>
                                <a:pt x="804" y="0"/>
                              </a:cubicBezTo>
                              <a:cubicBezTo>
                                <a:pt x="804" y="0"/>
                                <a:pt x="804" y="1238"/>
                                <a:pt x="900" y="3524"/>
                              </a:cubicBezTo>
                              <a:cubicBezTo>
                                <a:pt x="900" y="4572"/>
                                <a:pt x="900" y="6001"/>
                                <a:pt x="1090" y="7429"/>
                              </a:cubicBezTo>
                              <a:cubicBezTo>
                                <a:pt x="1185" y="8954"/>
                                <a:pt x="1376" y="10668"/>
                                <a:pt x="1566" y="12573"/>
                              </a:cubicBezTo>
                              <a:cubicBezTo>
                                <a:pt x="1852" y="14478"/>
                                <a:pt x="2138" y="16478"/>
                                <a:pt x="2424" y="18574"/>
                              </a:cubicBezTo>
                              <a:cubicBezTo>
                                <a:pt x="2804" y="20669"/>
                                <a:pt x="3281" y="22955"/>
                                <a:pt x="3662" y="25241"/>
                              </a:cubicBezTo>
                              <a:cubicBezTo>
                                <a:pt x="4138" y="27527"/>
                                <a:pt x="4710" y="29908"/>
                                <a:pt x="5281" y="32290"/>
                              </a:cubicBezTo>
                              <a:cubicBezTo>
                                <a:pt x="5948" y="34671"/>
                                <a:pt x="6424" y="37148"/>
                                <a:pt x="7186" y="39529"/>
                              </a:cubicBezTo>
                              <a:cubicBezTo>
                                <a:pt x="7853" y="41910"/>
                                <a:pt x="8520" y="44291"/>
                                <a:pt x="9377" y="46673"/>
                              </a:cubicBezTo>
                              <a:cubicBezTo>
                                <a:pt x="10139" y="49054"/>
                                <a:pt x="10901" y="51244"/>
                                <a:pt x="11949" y="53245"/>
                              </a:cubicBezTo>
                              <a:cubicBezTo>
                                <a:pt x="14139" y="57340"/>
                                <a:pt x="16521" y="61055"/>
                                <a:pt x="18330" y="64484"/>
                              </a:cubicBezTo>
                              <a:cubicBezTo>
                                <a:pt x="19283" y="66199"/>
                                <a:pt x="19950" y="67818"/>
                                <a:pt x="20426" y="69342"/>
                              </a:cubicBezTo>
                              <a:cubicBezTo>
                                <a:pt x="20902" y="70866"/>
                                <a:pt x="21188" y="72200"/>
                                <a:pt x="21283" y="73342"/>
                              </a:cubicBezTo>
                              <a:cubicBezTo>
                                <a:pt x="21283" y="74486"/>
                                <a:pt x="21188" y="75343"/>
                                <a:pt x="20997" y="75914"/>
                              </a:cubicBezTo>
                              <a:cubicBezTo>
                                <a:pt x="20807" y="76581"/>
                                <a:pt x="20712" y="76867"/>
                                <a:pt x="20712" y="768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6" name="Freeform: Shape 150">
                          <a:extLst>
                            <a:ext uri="{FF2B5EF4-FFF2-40B4-BE49-F238E27FC236}">
                              <a16:creationId xmlns:a16="http://schemas.microsoft.com/office/drawing/2014/main" xmlns="" id="{8AAC2905-AA39-40E2-8CEE-E6BDEB85B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371" y="3591972"/>
                          <a:ext cx="24383" cy="28765"/>
                        </a:xfrm>
                        <a:custGeom>
                          <a:avLst/>
                          <a:gdLst>
                            <a:gd name="connsiteX0" fmla="*/ 0 w 24383"/>
                            <a:gd name="connsiteY0" fmla="*/ 0 h 28765"/>
                            <a:gd name="connsiteX1" fmla="*/ 4191 w 24383"/>
                            <a:gd name="connsiteY1" fmla="*/ 4191 h 28765"/>
                            <a:gd name="connsiteX2" fmla="*/ 6096 w 24383"/>
                            <a:gd name="connsiteY2" fmla="*/ 6382 h 28765"/>
                            <a:gd name="connsiteX3" fmla="*/ 8287 w 24383"/>
                            <a:gd name="connsiteY3" fmla="*/ 8668 h 28765"/>
                            <a:gd name="connsiteX4" fmla="*/ 12954 w 24383"/>
                            <a:gd name="connsiteY4" fmla="*/ 13621 h 28765"/>
                            <a:gd name="connsiteX5" fmla="*/ 17526 w 24383"/>
                            <a:gd name="connsiteY5" fmla="*/ 18859 h 28765"/>
                            <a:gd name="connsiteX6" fmla="*/ 21241 w 24383"/>
                            <a:gd name="connsiteY6" fmla="*/ 23717 h 28765"/>
                            <a:gd name="connsiteX7" fmla="*/ 24384 w 24383"/>
                            <a:gd name="connsiteY7" fmla="*/ 28765 h 28765"/>
                            <a:gd name="connsiteX8" fmla="*/ 20003 w 24383"/>
                            <a:gd name="connsiteY8" fmla="*/ 24670 h 28765"/>
                            <a:gd name="connsiteX9" fmla="*/ 15716 w 24383"/>
                            <a:gd name="connsiteY9" fmla="*/ 20383 h 28765"/>
                            <a:gd name="connsiteX10" fmla="*/ 10858 w 24383"/>
                            <a:gd name="connsiteY10" fmla="*/ 15431 h 28765"/>
                            <a:gd name="connsiteX11" fmla="*/ 6287 w 24383"/>
                            <a:gd name="connsiteY11" fmla="*/ 10096 h 28765"/>
                            <a:gd name="connsiteX12" fmla="*/ 2762 w 24383"/>
                            <a:gd name="connsiteY12" fmla="*/ 5144 h 28765"/>
                            <a:gd name="connsiteX13" fmla="*/ 0 w 24383"/>
                            <a:gd name="connsiteY13" fmla="*/ 0 h 287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4383" h="28765">
                              <a:moveTo>
                                <a:pt x="0" y="0"/>
                              </a:moveTo>
                              <a:cubicBezTo>
                                <a:pt x="0" y="0"/>
                                <a:pt x="1810" y="1619"/>
                                <a:pt x="4191" y="4191"/>
                              </a:cubicBezTo>
                              <a:cubicBezTo>
                                <a:pt x="4763" y="4858"/>
                                <a:pt x="5429" y="5620"/>
                                <a:pt x="6096" y="6382"/>
                              </a:cubicBezTo>
                              <a:cubicBezTo>
                                <a:pt x="6763" y="7144"/>
                                <a:pt x="7525" y="7906"/>
                                <a:pt x="8287" y="8668"/>
                              </a:cubicBezTo>
                              <a:cubicBezTo>
                                <a:pt x="9811" y="10192"/>
                                <a:pt x="11430" y="11906"/>
                                <a:pt x="12954" y="13621"/>
                              </a:cubicBezTo>
                              <a:cubicBezTo>
                                <a:pt x="14478" y="15335"/>
                                <a:pt x="16097" y="17145"/>
                                <a:pt x="17526" y="18859"/>
                              </a:cubicBezTo>
                              <a:cubicBezTo>
                                <a:pt x="18955" y="20479"/>
                                <a:pt x="20193" y="22193"/>
                                <a:pt x="21241" y="23717"/>
                              </a:cubicBezTo>
                              <a:cubicBezTo>
                                <a:pt x="23241" y="26670"/>
                                <a:pt x="24384" y="28765"/>
                                <a:pt x="24384" y="28765"/>
                              </a:cubicBezTo>
                              <a:cubicBezTo>
                                <a:pt x="24384" y="28765"/>
                                <a:pt x="22574" y="27146"/>
                                <a:pt x="20003" y="24670"/>
                              </a:cubicBezTo>
                              <a:cubicBezTo>
                                <a:pt x="18764" y="23431"/>
                                <a:pt x="17336" y="21908"/>
                                <a:pt x="15716" y="20383"/>
                              </a:cubicBezTo>
                              <a:cubicBezTo>
                                <a:pt x="14097" y="18859"/>
                                <a:pt x="12478" y="17145"/>
                                <a:pt x="10858" y="15431"/>
                              </a:cubicBezTo>
                              <a:cubicBezTo>
                                <a:pt x="9239" y="13621"/>
                                <a:pt x="7715" y="11811"/>
                                <a:pt x="6287" y="10096"/>
                              </a:cubicBezTo>
                              <a:cubicBezTo>
                                <a:pt x="4763" y="8382"/>
                                <a:pt x="3715" y="6667"/>
                                <a:pt x="2762" y="5144"/>
                              </a:cubicBezTo>
                              <a:cubicBezTo>
                                <a:pt x="1048" y="2096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7" name="Freeform: Shape 151">
                          <a:extLst>
                            <a:ext uri="{FF2B5EF4-FFF2-40B4-BE49-F238E27FC236}">
                              <a16:creationId xmlns:a16="http://schemas.microsoft.com/office/drawing/2014/main" xmlns="" id="{80BDEAA0-5B69-4EBF-9BC8-805D5B6922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0899" y="3593115"/>
                          <a:ext cx="12954" cy="3333"/>
                        </a:xfrm>
                        <a:custGeom>
                          <a:avLst/>
                          <a:gdLst>
                            <a:gd name="connsiteX0" fmla="*/ 12954 w 12954"/>
                            <a:gd name="connsiteY0" fmla="*/ 2381 h 3333"/>
                            <a:gd name="connsiteX1" fmla="*/ 10858 w 12954"/>
                            <a:gd name="connsiteY1" fmla="*/ 3143 h 3333"/>
                            <a:gd name="connsiteX2" fmla="*/ 8668 w 12954"/>
                            <a:gd name="connsiteY2" fmla="*/ 3334 h 3333"/>
                            <a:gd name="connsiteX3" fmla="*/ 6096 w 12954"/>
                            <a:gd name="connsiteY3" fmla="*/ 3143 h 3333"/>
                            <a:gd name="connsiteX4" fmla="*/ 3715 w 12954"/>
                            <a:gd name="connsiteY4" fmla="*/ 2476 h 3333"/>
                            <a:gd name="connsiteX5" fmla="*/ 1714 w 12954"/>
                            <a:gd name="connsiteY5" fmla="*/ 1429 h 3333"/>
                            <a:gd name="connsiteX6" fmla="*/ 0 w 12954"/>
                            <a:gd name="connsiteY6" fmla="*/ 95 h 3333"/>
                            <a:gd name="connsiteX7" fmla="*/ 2191 w 12954"/>
                            <a:gd name="connsiteY7" fmla="*/ 0 h 3333"/>
                            <a:gd name="connsiteX8" fmla="*/ 6572 w 12954"/>
                            <a:gd name="connsiteY8" fmla="*/ 476 h 3333"/>
                            <a:gd name="connsiteX9" fmla="*/ 8858 w 12954"/>
                            <a:gd name="connsiteY9" fmla="*/ 952 h 3333"/>
                            <a:gd name="connsiteX10" fmla="*/ 10858 w 12954"/>
                            <a:gd name="connsiteY10" fmla="*/ 1619 h 3333"/>
                            <a:gd name="connsiteX11" fmla="*/ 12954 w 12954"/>
                            <a:gd name="connsiteY11" fmla="*/ 2381 h 3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2954" h="3333">
                              <a:moveTo>
                                <a:pt x="12954" y="2381"/>
                              </a:moveTo>
                              <a:cubicBezTo>
                                <a:pt x="12954" y="2381"/>
                                <a:pt x="12097" y="2762"/>
                                <a:pt x="10858" y="3143"/>
                              </a:cubicBezTo>
                              <a:cubicBezTo>
                                <a:pt x="10287" y="3334"/>
                                <a:pt x="9430" y="3334"/>
                                <a:pt x="8668" y="3334"/>
                              </a:cubicBezTo>
                              <a:cubicBezTo>
                                <a:pt x="7810" y="3334"/>
                                <a:pt x="6953" y="3334"/>
                                <a:pt x="6096" y="3143"/>
                              </a:cubicBezTo>
                              <a:cubicBezTo>
                                <a:pt x="5239" y="2953"/>
                                <a:pt x="4477" y="2762"/>
                                <a:pt x="3715" y="2476"/>
                              </a:cubicBezTo>
                              <a:cubicBezTo>
                                <a:pt x="2953" y="2286"/>
                                <a:pt x="2286" y="1810"/>
                                <a:pt x="1714" y="1429"/>
                              </a:cubicBezTo>
                              <a:cubicBezTo>
                                <a:pt x="571" y="667"/>
                                <a:pt x="0" y="95"/>
                                <a:pt x="0" y="95"/>
                              </a:cubicBezTo>
                              <a:cubicBezTo>
                                <a:pt x="0" y="95"/>
                                <a:pt x="952" y="0"/>
                                <a:pt x="2191" y="0"/>
                              </a:cubicBezTo>
                              <a:cubicBezTo>
                                <a:pt x="3429" y="95"/>
                                <a:pt x="5048" y="95"/>
                                <a:pt x="6572" y="476"/>
                              </a:cubicBezTo>
                              <a:cubicBezTo>
                                <a:pt x="7334" y="667"/>
                                <a:pt x="8096" y="762"/>
                                <a:pt x="8858" y="952"/>
                              </a:cubicBezTo>
                              <a:cubicBezTo>
                                <a:pt x="9620" y="1143"/>
                                <a:pt x="10192" y="1429"/>
                                <a:pt x="10858" y="1619"/>
                              </a:cubicBezTo>
                              <a:cubicBezTo>
                                <a:pt x="12192" y="1905"/>
                                <a:pt x="12954" y="2381"/>
                                <a:pt x="12954" y="2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8" name="Freeform: Shape 152">
                          <a:extLst>
                            <a:ext uri="{FF2B5EF4-FFF2-40B4-BE49-F238E27FC236}">
                              <a16:creationId xmlns:a16="http://schemas.microsoft.com/office/drawing/2014/main" xmlns="" id="{5247E1AC-ADD3-4F8A-9DEA-31214A665A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4421" y="3636072"/>
                          <a:ext cx="54387" cy="72675"/>
                        </a:xfrm>
                        <a:custGeom>
                          <a:avLst/>
                          <a:gdLst>
                            <a:gd name="connsiteX0" fmla="*/ 0 w 54387"/>
                            <a:gd name="connsiteY0" fmla="*/ 72676 h 72675"/>
                            <a:gd name="connsiteX1" fmla="*/ 2191 w 54387"/>
                            <a:gd name="connsiteY1" fmla="*/ 69342 h 72675"/>
                            <a:gd name="connsiteX2" fmla="*/ 5048 w 54387"/>
                            <a:gd name="connsiteY2" fmla="*/ 65723 h 72675"/>
                            <a:gd name="connsiteX3" fmla="*/ 9144 w 54387"/>
                            <a:gd name="connsiteY3" fmla="*/ 61341 h 72675"/>
                            <a:gd name="connsiteX4" fmla="*/ 20288 w 54387"/>
                            <a:gd name="connsiteY4" fmla="*/ 51340 h 72675"/>
                            <a:gd name="connsiteX5" fmla="*/ 26670 w 54387"/>
                            <a:gd name="connsiteY5" fmla="*/ 45910 h 72675"/>
                            <a:gd name="connsiteX6" fmla="*/ 32861 w 54387"/>
                            <a:gd name="connsiteY6" fmla="*/ 40005 h 72675"/>
                            <a:gd name="connsiteX7" fmla="*/ 38576 w 54387"/>
                            <a:gd name="connsiteY7" fmla="*/ 33623 h 72675"/>
                            <a:gd name="connsiteX8" fmla="*/ 43148 w 54387"/>
                            <a:gd name="connsiteY8" fmla="*/ 26860 h 72675"/>
                            <a:gd name="connsiteX9" fmla="*/ 46863 w 54387"/>
                            <a:gd name="connsiteY9" fmla="*/ 20098 h 72675"/>
                            <a:gd name="connsiteX10" fmla="*/ 49625 w 54387"/>
                            <a:gd name="connsiteY10" fmla="*/ 13716 h 72675"/>
                            <a:gd name="connsiteX11" fmla="*/ 53150 w 54387"/>
                            <a:gd name="connsiteY11" fmla="*/ 3810 h 72675"/>
                            <a:gd name="connsiteX12" fmla="*/ 54388 w 54387"/>
                            <a:gd name="connsiteY12" fmla="*/ 0 h 72675"/>
                            <a:gd name="connsiteX13" fmla="*/ 53626 w 54387"/>
                            <a:gd name="connsiteY13" fmla="*/ 3905 h 72675"/>
                            <a:gd name="connsiteX14" fmla="*/ 51054 w 54387"/>
                            <a:gd name="connsiteY14" fmla="*/ 14192 h 72675"/>
                            <a:gd name="connsiteX15" fmla="*/ 48673 w 54387"/>
                            <a:gd name="connsiteY15" fmla="*/ 20955 h 72675"/>
                            <a:gd name="connsiteX16" fmla="*/ 45244 w 54387"/>
                            <a:gd name="connsiteY16" fmla="*/ 28099 h 72675"/>
                            <a:gd name="connsiteX17" fmla="*/ 40577 w 54387"/>
                            <a:gd name="connsiteY17" fmla="*/ 35338 h 72675"/>
                            <a:gd name="connsiteX18" fmla="*/ 34862 w 54387"/>
                            <a:gd name="connsiteY18" fmla="*/ 41910 h 72675"/>
                            <a:gd name="connsiteX19" fmla="*/ 28385 w 54387"/>
                            <a:gd name="connsiteY19" fmla="*/ 47911 h 72675"/>
                            <a:gd name="connsiteX20" fmla="*/ 21812 w 54387"/>
                            <a:gd name="connsiteY20" fmla="*/ 53245 h 72675"/>
                            <a:gd name="connsiteX21" fmla="*/ 10192 w 54387"/>
                            <a:gd name="connsiteY21" fmla="*/ 62579 h 72675"/>
                            <a:gd name="connsiteX22" fmla="*/ 5810 w 54387"/>
                            <a:gd name="connsiteY22" fmla="*/ 66485 h 72675"/>
                            <a:gd name="connsiteX23" fmla="*/ 2572 w 54387"/>
                            <a:gd name="connsiteY23" fmla="*/ 69723 h 72675"/>
                            <a:gd name="connsiteX24" fmla="*/ 0 w 54387"/>
                            <a:gd name="connsiteY24" fmla="*/ 72676 h 726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4387" h="72675">
                              <a:moveTo>
                                <a:pt x="0" y="72676"/>
                              </a:moveTo>
                              <a:cubicBezTo>
                                <a:pt x="0" y="72676"/>
                                <a:pt x="857" y="71438"/>
                                <a:pt x="2191" y="69342"/>
                              </a:cubicBezTo>
                              <a:cubicBezTo>
                                <a:pt x="2858" y="68199"/>
                                <a:pt x="3810" y="67056"/>
                                <a:pt x="5048" y="65723"/>
                              </a:cubicBezTo>
                              <a:cubicBezTo>
                                <a:pt x="6191" y="64389"/>
                                <a:pt x="7525" y="62770"/>
                                <a:pt x="9144" y="61341"/>
                              </a:cubicBezTo>
                              <a:cubicBezTo>
                                <a:pt x="12287" y="58198"/>
                                <a:pt x="16097" y="54864"/>
                                <a:pt x="20288" y="51340"/>
                              </a:cubicBezTo>
                              <a:cubicBezTo>
                                <a:pt x="22384" y="49625"/>
                                <a:pt x="24479" y="47720"/>
                                <a:pt x="26670" y="45910"/>
                              </a:cubicBezTo>
                              <a:cubicBezTo>
                                <a:pt x="28766" y="43910"/>
                                <a:pt x="30956" y="42101"/>
                                <a:pt x="32861" y="40005"/>
                              </a:cubicBezTo>
                              <a:cubicBezTo>
                                <a:pt x="34862" y="38005"/>
                                <a:pt x="36767" y="35814"/>
                                <a:pt x="38576" y="33623"/>
                              </a:cubicBezTo>
                              <a:cubicBezTo>
                                <a:pt x="40196" y="31337"/>
                                <a:pt x="41910" y="29242"/>
                                <a:pt x="43148" y="26860"/>
                              </a:cubicBezTo>
                              <a:cubicBezTo>
                                <a:pt x="44577" y="24575"/>
                                <a:pt x="45720" y="22193"/>
                                <a:pt x="46863" y="20098"/>
                              </a:cubicBezTo>
                              <a:cubicBezTo>
                                <a:pt x="47816" y="17812"/>
                                <a:pt x="48863" y="15716"/>
                                <a:pt x="49625" y="13716"/>
                              </a:cubicBezTo>
                              <a:cubicBezTo>
                                <a:pt x="51149" y="9716"/>
                                <a:pt x="52388" y="6191"/>
                                <a:pt x="53150" y="3810"/>
                              </a:cubicBezTo>
                              <a:cubicBezTo>
                                <a:pt x="53912" y="1333"/>
                                <a:pt x="54388" y="0"/>
                                <a:pt x="54388" y="0"/>
                              </a:cubicBezTo>
                              <a:cubicBezTo>
                                <a:pt x="54388" y="0"/>
                                <a:pt x="54102" y="1429"/>
                                <a:pt x="53626" y="3905"/>
                              </a:cubicBezTo>
                              <a:cubicBezTo>
                                <a:pt x="53054" y="6382"/>
                                <a:pt x="52388" y="10001"/>
                                <a:pt x="51054" y="14192"/>
                              </a:cubicBezTo>
                              <a:cubicBezTo>
                                <a:pt x="50483" y="16288"/>
                                <a:pt x="49530" y="18479"/>
                                <a:pt x="48673" y="20955"/>
                              </a:cubicBezTo>
                              <a:cubicBezTo>
                                <a:pt x="47625" y="23241"/>
                                <a:pt x="46673" y="25813"/>
                                <a:pt x="45244" y="28099"/>
                              </a:cubicBezTo>
                              <a:cubicBezTo>
                                <a:pt x="44006" y="30575"/>
                                <a:pt x="42196" y="32956"/>
                                <a:pt x="40577" y="35338"/>
                              </a:cubicBezTo>
                              <a:cubicBezTo>
                                <a:pt x="38767" y="37529"/>
                                <a:pt x="36957" y="39815"/>
                                <a:pt x="34862" y="41910"/>
                              </a:cubicBezTo>
                              <a:cubicBezTo>
                                <a:pt x="32861" y="44101"/>
                                <a:pt x="30575" y="45910"/>
                                <a:pt x="28385" y="47911"/>
                              </a:cubicBezTo>
                              <a:cubicBezTo>
                                <a:pt x="26194" y="49721"/>
                                <a:pt x="24003" y="51530"/>
                                <a:pt x="21812" y="53245"/>
                              </a:cubicBezTo>
                              <a:cubicBezTo>
                                <a:pt x="17526" y="56674"/>
                                <a:pt x="13430" y="59627"/>
                                <a:pt x="10192" y="62579"/>
                              </a:cubicBezTo>
                              <a:cubicBezTo>
                                <a:pt x="8477" y="63913"/>
                                <a:pt x="7049" y="65342"/>
                                <a:pt x="5810" y="66485"/>
                              </a:cubicBezTo>
                              <a:cubicBezTo>
                                <a:pt x="4477" y="67627"/>
                                <a:pt x="3429" y="68771"/>
                                <a:pt x="2572" y="69723"/>
                              </a:cubicBezTo>
                              <a:cubicBezTo>
                                <a:pt x="953" y="71533"/>
                                <a:pt x="0" y="72676"/>
                                <a:pt x="0" y="726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9" name="Freeform: Shape 153">
                          <a:extLst>
                            <a:ext uri="{FF2B5EF4-FFF2-40B4-BE49-F238E27FC236}">
                              <a16:creationId xmlns:a16="http://schemas.microsoft.com/office/drawing/2014/main" xmlns="" id="{0469AB1B-D458-4BC1-BC4A-BF5FAD70E0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8903" y="3651312"/>
                          <a:ext cx="17811" cy="12573"/>
                        </a:xfrm>
                        <a:custGeom>
                          <a:avLst/>
                          <a:gdLst>
                            <a:gd name="connsiteX0" fmla="*/ 0 w 17811"/>
                            <a:gd name="connsiteY0" fmla="*/ 12573 h 12573"/>
                            <a:gd name="connsiteX1" fmla="*/ 572 w 17811"/>
                            <a:gd name="connsiteY1" fmla="*/ 11811 h 12573"/>
                            <a:gd name="connsiteX2" fmla="*/ 2286 w 17811"/>
                            <a:gd name="connsiteY2" fmla="*/ 9906 h 12573"/>
                            <a:gd name="connsiteX3" fmla="*/ 8477 w 17811"/>
                            <a:gd name="connsiteY3" fmla="*/ 5525 h 12573"/>
                            <a:gd name="connsiteX4" fmla="*/ 11906 w 17811"/>
                            <a:gd name="connsiteY4" fmla="*/ 3524 h 12573"/>
                            <a:gd name="connsiteX5" fmla="*/ 14859 w 17811"/>
                            <a:gd name="connsiteY5" fmla="*/ 1810 h 12573"/>
                            <a:gd name="connsiteX6" fmla="*/ 16954 w 17811"/>
                            <a:gd name="connsiteY6" fmla="*/ 476 h 12573"/>
                            <a:gd name="connsiteX7" fmla="*/ 17812 w 17811"/>
                            <a:gd name="connsiteY7" fmla="*/ 0 h 12573"/>
                            <a:gd name="connsiteX8" fmla="*/ 17336 w 17811"/>
                            <a:gd name="connsiteY8" fmla="*/ 857 h 12573"/>
                            <a:gd name="connsiteX9" fmla="*/ 15907 w 17811"/>
                            <a:gd name="connsiteY9" fmla="*/ 3048 h 12573"/>
                            <a:gd name="connsiteX10" fmla="*/ 13335 w 17811"/>
                            <a:gd name="connsiteY10" fmla="*/ 5620 h 12573"/>
                            <a:gd name="connsiteX11" fmla="*/ 10001 w 17811"/>
                            <a:gd name="connsiteY11" fmla="*/ 8001 h 12573"/>
                            <a:gd name="connsiteX12" fmla="*/ 3334 w 17811"/>
                            <a:gd name="connsiteY12" fmla="*/ 11335 h 12573"/>
                            <a:gd name="connsiteX13" fmla="*/ 1048 w 17811"/>
                            <a:gd name="connsiteY13" fmla="*/ 12383 h 12573"/>
                            <a:gd name="connsiteX14" fmla="*/ 0 w 17811"/>
                            <a:gd name="connsiteY14" fmla="*/ 12573 h 125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7811" h="12573">
                              <a:moveTo>
                                <a:pt x="0" y="12573"/>
                              </a:moveTo>
                              <a:cubicBezTo>
                                <a:pt x="0" y="12573"/>
                                <a:pt x="191" y="12287"/>
                                <a:pt x="572" y="11811"/>
                              </a:cubicBezTo>
                              <a:cubicBezTo>
                                <a:pt x="953" y="11335"/>
                                <a:pt x="1429" y="10668"/>
                                <a:pt x="2286" y="9906"/>
                              </a:cubicBezTo>
                              <a:cubicBezTo>
                                <a:pt x="3905" y="8382"/>
                                <a:pt x="6191" y="6858"/>
                                <a:pt x="8477" y="5525"/>
                              </a:cubicBezTo>
                              <a:cubicBezTo>
                                <a:pt x="9620" y="4858"/>
                                <a:pt x="10763" y="4191"/>
                                <a:pt x="11906" y="3524"/>
                              </a:cubicBezTo>
                              <a:cubicBezTo>
                                <a:pt x="13049" y="2953"/>
                                <a:pt x="13907" y="2286"/>
                                <a:pt x="14859" y="1810"/>
                              </a:cubicBezTo>
                              <a:cubicBezTo>
                                <a:pt x="15716" y="1334"/>
                                <a:pt x="16383" y="762"/>
                                <a:pt x="16954" y="476"/>
                              </a:cubicBezTo>
                              <a:cubicBezTo>
                                <a:pt x="17431" y="191"/>
                                <a:pt x="17812" y="0"/>
                                <a:pt x="17812" y="0"/>
                              </a:cubicBezTo>
                              <a:cubicBezTo>
                                <a:pt x="17812" y="0"/>
                                <a:pt x="17717" y="381"/>
                                <a:pt x="17336" y="857"/>
                              </a:cubicBezTo>
                              <a:cubicBezTo>
                                <a:pt x="16954" y="1334"/>
                                <a:pt x="16669" y="2286"/>
                                <a:pt x="15907" y="3048"/>
                              </a:cubicBezTo>
                              <a:cubicBezTo>
                                <a:pt x="15240" y="3810"/>
                                <a:pt x="14383" y="4858"/>
                                <a:pt x="13335" y="5620"/>
                              </a:cubicBezTo>
                              <a:cubicBezTo>
                                <a:pt x="12383" y="6477"/>
                                <a:pt x="11144" y="7239"/>
                                <a:pt x="10001" y="8001"/>
                              </a:cubicBezTo>
                              <a:cubicBezTo>
                                <a:pt x="7620" y="9430"/>
                                <a:pt x="5144" y="10478"/>
                                <a:pt x="3334" y="11335"/>
                              </a:cubicBezTo>
                              <a:cubicBezTo>
                                <a:pt x="2381" y="11716"/>
                                <a:pt x="1619" y="12097"/>
                                <a:pt x="1048" y="12383"/>
                              </a:cubicBezTo>
                              <a:cubicBezTo>
                                <a:pt x="286" y="12383"/>
                                <a:pt x="0" y="12573"/>
                                <a:pt x="0" y="125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0" name="Freeform: Shape 154">
                          <a:extLst>
                            <a:ext uri="{FF2B5EF4-FFF2-40B4-BE49-F238E27FC236}">
                              <a16:creationId xmlns:a16="http://schemas.microsoft.com/office/drawing/2014/main" xmlns="" id="{0C9E05F9-E00F-4B07-AA9A-D62C120532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616" y="3629881"/>
                          <a:ext cx="22764" cy="16573"/>
                        </a:xfrm>
                        <a:custGeom>
                          <a:avLst/>
                          <a:gdLst>
                            <a:gd name="connsiteX0" fmla="*/ 0 w 22764"/>
                            <a:gd name="connsiteY0" fmla="*/ 16574 h 16573"/>
                            <a:gd name="connsiteX1" fmla="*/ 3620 w 22764"/>
                            <a:gd name="connsiteY1" fmla="*/ 13811 h 16573"/>
                            <a:gd name="connsiteX2" fmla="*/ 7429 w 22764"/>
                            <a:gd name="connsiteY2" fmla="*/ 11335 h 16573"/>
                            <a:gd name="connsiteX3" fmla="*/ 11811 w 22764"/>
                            <a:gd name="connsiteY3" fmla="*/ 8668 h 16573"/>
                            <a:gd name="connsiteX4" fmla="*/ 14002 w 22764"/>
                            <a:gd name="connsiteY4" fmla="*/ 7334 h 16573"/>
                            <a:gd name="connsiteX5" fmla="*/ 15907 w 22764"/>
                            <a:gd name="connsiteY5" fmla="*/ 5810 h 16573"/>
                            <a:gd name="connsiteX6" fmla="*/ 17812 w 22764"/>
                            <a:gd name="connsiteY6" fmla="*/ 4382 h 16573"/>
                            <a:gd name="connsiteX7" fmla="*/ 19336 w 22764"/>
                            <a:gd name="connsiteY7" fmla="*/ 2953 h 16573"/>
                            <a:gd name="connsiteX8" fmla="*/ 22765 w 22764"/>
                            <a:gd name="connsiteY8" fmla="*/ 0 h 16573"/>
                            <a:gd name="connsiteX9" fmla="*/ 20574 w 22764"/>
                            <a:gd name="connsiteY9" fmla="*/ 3905 h 16573"/>
                            <a:gd name="connsiteX10" fmla="*/ 19241 w 22764"/>
                            <a:gd name="connsiteY10" fmla="*/ 5715 h 16573"/>
                            <a:gd name="connsiteX11" fmla="*/ 17526 w 22764"/>
                            <a:gd name="connsiteY11" fmla="*/ 7525 h 16573"/>
                            <a:gd name="connsiteX12" fmla="*/ 15621 w 22764"/>
                            <a:gd name="connsiteY12" fmla="*/ 9335 h 16573"/>
                            <a:gd name="connsiteX13" fmla="*/ 13335 w 22764"/>
                            <a:gd name="connsiteY13" fmla="*/ 10859 h 16573"/>
                            <a:gd name="connsiteX14" fmla="*/ 10954 w 22764"/>
                            <a:gd name="connsiteY14" fmla="*/ 12287 h 16573"/>
                            <a:gd name="connsiteX15" fmla="*/ 8572 w 22764"/>
                            <a:gd name="connsiteY15" fmla="*/ 13335 h 16573"/>
                            <a:gd name="connsiteX16" fmla="*/ 4286 w 22764"/>
                            <a:gd name="connsiteY16" fmla="*/ 15050 h 16573"/>
                            <a:gd name="connsiteX17" fmla="*/ 0 w 22764"/>
                            <a:gd name="connsiteY17" fmla="*/ 16574 h 165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22764" h="16573">
                              <a:moveTo>
                                <a:pt x="0" y="16574"/>
                              </a:moveTo>
                              <a:cubicBezTo>
                                <a:pt x="0" y="16574"/>
                                <a:pt x="1429" y="15431"/>
                                <a:pt x="3620" y="13811"/>
                              </a:cubicBezTo>
                              <a:cubicBezTo>
                                <a:pt x="4763" y="13049"/>
                                <a:pt x="6001" y="12192"/>
                                <a:pt x="7429" y="11335"/>
                              </a:cubicBezTo>
                              <a:cubicBezTo>
                                <a:pt x="8858" y="10478"/>
                                <a:pt x="10382" y="9620"/>
                                <a:pt x="11811" y="8668"/>
                              </a:cubicBezTo>
                              <a:cubicBezTo>
                                <a:pt x="12573" y="8287"/>
                                <a:pt x="13240" y="7811"/>
                                <a:pt x="14002" y="7334"/>
                              </a:cubicBezTo>
                              <a:cubicBezTo>
                                <a:pt x="14668" y="6763"/>
                                <a:pt x="15335" y="6287"/>
                                <a:pt x="15907" y="5810"/>
                              </a:cubicBezTo>
                              <a:cubicBezTo>
                                <a:pt x="16573" y="5334"/>
                                <a:pt x="17145" y="4858"/>
                                <a:pt x="17812" y="4382"/>
                              </a:cubicBezTo>
                              <a:cubicBezTo>
                                <a:pt x="18479" y="4001"/>
                                <a:pt x="18859" y="3429"/>
                                <a:pt x="19336" y="2953"/>
                              </a:cubicBezTo>
                              <a:cubicBezTo>
                                <a:pt x="21241" y="1143"/>
                                <a:pt x="22765" y="0"/>
                                <a:pt x="22765" y="0"/>
                              </a:cubicBezTo>
                              <a:cubicBezTo>
                                <a:pt x="22765" y="0"/>
                                <a:pt x="22003" y="1619"/>
                                <a:pt x="20574" y="3905"/>
                              </a:cubicBezTo>
                              <a:cubicBezTo>
                                <a:pt x="20193" y="4477"/>
                                <a:pt x="19907" y="5144"/>
                                <a:pt x="19241" y="5715"/>
                              </a:cubicBezTo>
                              <a:cubicBezTo>
                                <a:pt x="18669" y="6287"/>
                                <a:pt x="18097" y="6858"/>
                                <a:pt x="17526" y="7525"/>
                              </a:cubicBezTo>
                              <a:cubicBezTo>
                                <a:pt x="16859" y="8096"/>
                                <a:pt x="16288" y="8763"/>
                                <a:pt x="15621" y="9335"/>
                              </a:cubicBezTo>
                              <a:cubicBezTo>
                                <a:pt x="14859" y="9811"/>
                                <a:pt x="14097" y="10382"/>
                                <a:pt x="13335" y="10859"/>
                              </a:cubicBezTo>
                              <a:cubicBezTo>
                                <a:pt x="12573" y="11335"/>
                                <a:pt x="11716" y="11811"/>
                                <a:pt x="10954" y="12287"/>
                              </a:cubicBezTo>
                              <a:cubicBezTo>
                                <a:pt x="10192" y="12668"/>
                                <a:pt x="9334" y="13049"/>
                                <a:pt x="8572" y="13335"/>
                              </a:cubicBezTo>
                              <a:cubicBezTo>
                                <a:pt x="7048" y="14002"/>
                                <a:pt x="5525" y="14573"/>
                                <a:pt x="4286" y="15050"/>
                              </a:cubicBezTo>
                              <a:cubicBezTo>
                                <a:pt x="1810" y="16097"/>
                                <a:pt x="0" y="16574"/>
                                <a:pt x="0" y="165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1" name="Freeform: Shape 155">
                          <a:extLst>
                            <a:ext uri="{FF2B5EF4-FFF2-40B4-BE49-F238E27FC236}">
                              <a16:creationId xmlns:a16="http://schemas.microsoft.com/office/drawing/2014/main" xmlns="" id="{EF45BA74-54EC-4772-81C7-2BA35EE98E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8712" y="3638168"/>
                          <a:ext cx="11049" cy="36671"/>
                        </a:xfrm>
                        <a:custGeom>
                          <a:avLst/>
                          <a:gdLst>
                            <a:gd name="connsiteX0" fmla="*/ 0 w 11049"/>
                            <a:gd name="connsiteY0" fmla="*/ 36671 h 36671"/>
                            <a:gd name="connsiteX1" fmla="*/ 667 w 11049"/>
                            <a:gd name="connsiteY1" fmla="*/ 35147 h 36671"/>
                            <a:gd name="connsiteX2" fmla="*/ 1429 w 11049"/>
                            <a:gd name="connsiteY2" fmla="*/ 33433 h 36671"/>
                            <a:gd name="connsiteX3" fmla="*/ 2096 w 11049"/>
                            <a:gd name="connsiteY3" fmla="*/ 31052 h 36671"/>
                            <a:gd name="connsiteX4" fmla="*/ 2858 w 11049"/>
                            <a:gd name="connsiteY4" fmla="*/ 28385 h 36671"/>
                            <a:gd name="connsiteX5" fmla="*/ 3524 w 11049"/>
                            <a:gd name="connsiteY5" fmla="*/ 25241 h 36671"/>
                            <a:gd name="connsiteX6" fmla="*/ 5048 w 11049"/>
                            <a:gd name="connsiteY6" fmla="*/ 18383 h 36671"/>
                            <a:gd name="connsiteX7" fmla="*/ 8572 w 11049"/>
                            <a:gd name="connsiteY7" fmla="*/ 5620 h 36671"/>
                            <a:gd name="connsiteX8" fmla="*/ 10287 w 11049"/>
                            <a:gd name="connsiteY8" fmla="*/ 1524 h 36671"/>
                            <a:gd name="connsiteX9" fmla="*/ 11049 w 11049"/>
                            <a:gd name="connsiteY9" fmla="*/ 0 h 36671"/>
                            <a:gd name="connsiteX10" fmla="*/ 10763 w 11049"/>
                            <a:gd name="connsiteY10" fmla="*/ 1619 h 36671"/>
                            <a:gd name="connsiteX11" fmla="*/ 10001 w 11049"/>
                            <a:gd name="connsiteY11" fmla="*/ 5906 h 36671"/>
                            <a:gd name="connsiteX12" fmla="*/ 7620 w 11049"/>
                            <a:gd name="connsiteY12" fmla="*/ 18955 h 36671"/>
                            <a:gd name="connsiteX13" fmla="*/ 5715 w 11049"/>
                            <a:gd name="connsiteY13" fmla="*/ 25813 h 36671"/>
                            <a:gd name="connsiteX14" fmla="*/ 4572 w 11049"/>
                            <a:gd name="connsiteY14" fmla="*/ 28956 h 36671"/>
                            <a:gd name="connsiteX15" fmla="*/ 3334 w 11049"/>
                            <a:gd name="connsiteY15" fmla="*/ 31718 h 36671"/>
                            <a:gd name="connsiteX16" fmla="*/ 2096 w 11049"/>
                            <a:gd name="connsiteY16" fmla="*/ 33909 h 36671"/>
                            <a:gd name="connsiteX17" fmla="*/ 857 w 11049"/>
                            <a:gd name="connsiteY17" fmla="*/ 35433 h 36671"/>
                            <a:gd name="connsiteX18" fmla="*/ 0 w 11049"/>
                            <a:gd name="connsiteY18" fmla="*/ 36671 h 36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1049" h="36671">
                              <a:moveTo>
                                <a:pt x="0" y="36671"/>
                              </a:moveTo>
                              <a:cubicBezTo>
                                <a:pt x="0" y="36671"/>
                                <a:pt x="191" y="36100"/>
                                <a:pt x="667" y="35147"/>
                              </a:cubicBezTo>
                              <a:cubicBezTo>
                                <a:pt x="857" y="34671"/>
                                <a:pt x="1143" y="34100"/>
                                <a:pt x="1429" y="33433"/>
                              </a:cubicBezTo>
                              <a:cubicBezTo>
                                <a:pt x="1714" y="32766"/>
                                <a:pt x="1810" y="31909"/>
                                <a:pt x="2096" y="31052"/>
                              </a:cubicBezTo>
                              <a:cubicBezTo>
                                <a:pt x="2286" y="30194"/>
                                <a:pt x="2667" y="29337"/>
                                <a:pt x="2858" y="28385"/>
                              </a:cubicBezTo>
                              <a:cubicBezTo>
                                <a:pt x="3048" y="27337"/>
                                <a:pt x="3334" y="26289"/>
                                <a:pt x="3524" y="25241"/>
                              </a:cubicBezTo>
                              <a:cubicBezTo>
                                <a:pt x="4000" y="23050"/>
                                <a:pt x="4477" y="20765"/>
                                <a:pt x="5048" y="18383"/>
                              </a:cubicBezTo>
                              <a:cubicBezTo>
                                <a:pt x="6096" y="13716"/>
                                <a:pt x="7239" y="9049"/>
                                <a:pt x="8572" y="5620"/>
                              </a:cubicBezTo>
                              <a:cubicBezTo>
                                <a:pt x="9144" y="3905"/>
                                <a:pt x="9906" y="2477"/>
                                <a:pt x="10287" y="1524"/>
                              </a:cubicBezTo>
                              <a:cubicBezTo>
                                <a:pt x="10763" y="571"/>
                                <a:pt x="11049" y="0"/>
                                <a:pt x="11049" y="0"/>
                              </a:cubicBezTo>
                              <a:cubicBezTo>
                                <a:pt x="11049" y="0"/>
                                <a:pt x="10954" y="667"/>
                                <a:pt x="10763" y="1619"/>
                              </a:cubicBezTo>
                              <a:cubicBezTo>
                                <a:pt x="10573" y="2667"/>
                                <a:pt x="10287" y="4096"/>
                                <a:pt x="10001" y="5906"/>
                              </a:cubicBezTo>
                              <a:cubicBezTo>
                                <a:pt x="9430" y="9430"/>
                                <a:pt x="8668" y="14192"/>
                                <a:pt x="7620" y="18955"/>
                              </a:cubicBezTo>
                              <a:cubicBezTo>
                                <a:pt x="7049" y="21336"/>
                                <a:pt x="6477" y="23717"/>
                                <a:pt x="5715" y="25813"/>
                              </a:cubicBezTo>
                              <a:cubicBezTo>
                                <a:pt x="5334" y="26860"/>
                                <a:pt x="4953" y="27908"/>
                                <a:pt x="4572" y="28956"/>
                              </a:cubicBezTo>
                              <a:cubicBezTo>
                                <a:pt x="4286" y="29908"/>
                                <a:pt x="3715" y="30861"/>
                                <a:pt x="3334" y="31718"/>
                              </a:cubicBezTo>
                              <a:cubicBezTo>
                                <a:pt x="2953" y="32575"/>
                                <a:pt x="2572" y="33338"/>
                                <a:pt x="2096" y="33909"/>
                              </a:cubicBezTo>
                              <a:cubicBezTo>
                                <a:pt x="1619" y="34481"/>
                                <a:pt x="1238" y="34957"/>
                                <a:pt x="857" y="35433"/>
                              </a:cubicBezTo>
                              <a:cubicBezTo>
                                <a:pt x="381" y="36290"/>
                                <a:pt x="0" y="36671"/>
                                <a:pt x="0" y="36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2" name="Freeform: Shape 156">
                          <a:extLst>
                            <a:ext uri="{FF2B5EF4-FFF2-40B4-BE49-F238E27FC236}">
                              <a16:creationId xmlns:a16="http://schemas.microsoft.com/office/drawing/2014/main" xmlns="" id="{A68A007B-1029-4E7B-9D52-3CF6A5B64E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7753" y="3701986"/>
                          <a:ext cx="75628" cy="42671"/>
                        </a:xfrm>
                        <a:custGeom>
                          <a:avLst/>
                          <a:gdLst>
                            <a:gd name="connsiteX0" fmla="*/ 0 w 75628"/>
                            <a:gd name="connsiteY0" fmla="*/ 40100 h 42671"/>
                            <a:gd name="connsiteX1" fmla="*/ 1048 w 75628"/>
                            <a:gd name="connsiteY1" fmla="*/ 39814 h 42671"/>
                            <a:gd name="connsiteX2" fmla="*/ 4000 w 75628"/>
                            <a:gd name="connsiteY2" fmla="*/ 39338 h 42671"/>
                            <a:gd name="connsiteX3" fmla="*/ 14573 w 75628"/>
                            <a:gd name="connsiteY3" fmla="*/ 40100 h 42671"/>
                            <a:gd name="connsiteX4" fmla="*/ 21431 w 75628"/>
                            <a:gd name="connsiteY4" fmla="*/ 40576 h 42671"/>
                            <a:gd name="connsiteX5" fmla="*/ 25146 w 75628"/>
                            <a:gd name="connsiteY5" fmla="*/ 40100 h 42671"/>
                            <a:gd name="connsiteX6" fmla="*/ 28861 w 75628"/>
                            <a:gd name="connsiteY6" fmla="*/ 39148 h 42671"/>
                            <a:gd name="connsiteX7" fmla="*/ 36386 w 75628"/>
                            <a:gd name="connsiteY7" fmla="*/ 36100 h 42671"/>
                            <a:gd name="connsiteX8" fmla="*/ 43625 w 75628"/>
                            <a:gd name="connsiteY8" fmla="*/ 31718 h 42671"/>
                            <a:gd name="connsiteX9" fmla="*/ 50673 w 75628"/>
                            <a:gd name="connsiteY9" fmla="*/ 26860 h 42671"/>
                            <a:gd name="connsiteX10" fmla="*/ 57341 w 75628"/>
                            <a:gd name="connsiteY10" fmla="*/ 22003 h 42671"/>
                            <a:gd name="connsiteX11" fmla="*/ 63341 w 75628"/>
                            <a:gd name="connsiteY11" fmla="*/ 17145 h 42671"/>
                            <a:gd name="connsiteX12" fmla="*/ 68008 w 75628"/>
                            <a:gd name="connsiteY12" fmla="*/ 12097 h 42671"/>
                            <a:gd name="connsiteX13" fmla="*/ 71438 w 75628"/>
                            <a:gd name="connsiteY13" fmla="*/ 7429 h 42671"/>
                            <a:gd name="connsiteX14" fmla="*/ 72771 w 75628"/>
                            <a:gd name="connsiteY14" fmla="*/ 5334 h 42671"/>
                            <a:gd name="connsiteX15" fmla="*/ 73724 w 75628"/>
                            <a:gd name="connsiteY15" fmla="*/ 3524 h 42671"/>
                            <a:gd name="connsiteX16" fmla="*/ 75629 w 75628"/>
                            <a:gd name="connsiteY16" fmla="*/ 0 h 42671"/>
                            <a:gd name="connsiteX17" fmla="*/ 74200 w 75628"/>
                            <a:gd name="connsiteY17" fmla="*/ 3715 h 42671"/>
                            <a:gd name="connsiteX18" fmla="*/ 73438 w 75628"/>
                            <a:gd name="connsiteY18" fmla="*/ 5715 h 42671"/>
                            <a:gd name="connsiteX19" fmla="*/ 72295 w 75628"/>
                            <a:gd name="connsiteY19" fmla="*/ 7906 h 42671"/>
                            <a:gd name="connsiteX20" fmla="*/ 70961 w 75628"/>
                            <a:gd name="connsiteY20" fmla="*/ 10477 h 42671"/>
                            <a:gd name="connsiteX21" fmla="*/ 69152 w 75628"/>
                            <a:gd name="connsiteY21" fmla="*/ 13049 h 42671"/>
                            <a:gd name="connsiteX22" fmla="*/ 64675 w 75628"/>
                            <a:gd name="connsiteY22" fmla="*/ 18574 h 42671"/>
                            <a:gd name="connsiteX23" fmla="*/ 58769 w 75628"/>
                            <a:gd name="connsiteY23" fmla="*/ 23908 h 42671"/>
                            <a:gd name="connsiteX24" fmla="*/ 52102 w 75628"/>
                            <a:gd name="connsiteY24" fmla="*/ 29051 h 42671"/>
                            <a:gd name="connsiteX25" fmla="*/ 45053 w 75628"/>
                            <a:gd name="connsiteY25" fmla="*/ 34099 h 42671"/>
                            <a:gd name="connsiteX26" fmla="*/ 37433 w 75628"/>
                            <a:gd name="connsiteY26" fmla="*/ 38481 h 42671"/>
                            <a:gd name="connsiteX27" fmla="*/ 29432 w 75628"/>
                            <a:gd name="connsiteY27" fmla="*/ 41529 h 42671"/>
                            <a:gd name="connsiteX28" fmla="*/ 25337 w 75628"/>
                            <a:gd name="connsiteY28" fmla="*/ 42386 h 42671"/>
                            <a:gd name="connsiteX29" fmla="*/ 21431 w 75628"/>
                            <a:gd name="connsiteY29" fmla="*/ 42672 h 42671"/>
                            <a:gd name="connsiteX30" fmla="*/ 14288 w 75628"/>
                            <a:gd name="connsiteY30" fmla="*/ 41719 h 42671"/>
                            <a:gd name="connsiteX31" fmla="*/ 4096 w 75628"/>
                            <a:gd name="connsiteY31" fmla="*/ 40005 h 42671"/>
                            <a:gd name="connsiteX32" fmla="*/ 1143 w 75628"/>
                            <a:gd name="connsiteY32" fmla="*/ 40100 h 42671"/>
                            <a:gd name="connsiteX33" fmla="*/ 0 w 75628"/>
                            <a:gd name="connsiteY33" fmla="*/ 40100 h 42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75628" h="42671">
                              <a:moveTo>
                                <a:pt x="0" y="40100"/>
                              </a:moveTo>
                              <a:cubicBezTo>
                                <a:pt x="0" y="40100"/>
                                <a:pt x="381" y="40005"/>
                                <a:pt x="1048" y="39814"/>
                              </a:cubicBezTo>
                              <a:cubicBezTo>
                                <a:pt x="1715" y="39624"/>
                                <a:pt x="2667" y="39338"/>
                                <a:pt x="4000" y="39338"/>
                              </a:cubicBezTo>
                              <a:cubicBezTo>
                                <a:pt x="6572" y="39052"/>
                                <a:pt x="10287" y="39433"/>
                                <a:pt x="14573" y="40100"/>
                              </a:cubicBezTo>
                              <a:cubicBezTo>
                                <a:pt x="16669" y="40481"/>
                                <a:pt x="19050" y="40672"/>
                                <a:pt x="21431" y="40576"/>
                              </a:cubicBezTo>
                              <a:cubicBezTo>
                                <a:pt x="22574" y="40386"/>
                                <a:pt x="23813" y="40196"/>
                                <a:pt x="25146" y="40100"/>
                              </a:cubicBezTo>
                              <a:cubicBezTo>
                                <a:pt x="26384" y="39719"/>
                                <a:pt x="27623" y="39529"/>
                                <a:pt x="28861" y="39148"/>
                              </a:cubicBezTo>
                              <a:cubicBezTo>
                                <a:pt x="31337" y="38386"/>
                                <a:pt x="33909" y="37433"/>
                                <a:pt x="36386" y="36100"/>
                              </a:cubicBezTo>
                              <a:cubicBezTo>
                                <a:pt x="38862" y="34861"/>
                                <a:pt x="41243" y="33338"/>
                                <a:pt x="43625" y="31718"/>
                              </a:cubicBezTo>
                              <a:cubicBezTo>
                                <a:pt x="46006" y="30099"/>
                                <a:pt x="48387" y="28480"/>
                                <a:pt x="50673" y="26860"/>
                              </a:cubicBezTo>
                              <a:cubicBezTo>
                                <a:pt x="52959" y="25241"/>
                                <a:pt x="55340" y="23622"/>
                                <a:pt x="57341" y="22003"/>
                              </a:cubicBezTo>
                              <a:cubicBezTo>
                                <a:pt x="59531" y="20383"/>
                                <a:pt x="61436" y="18669"/>
                                <a:pt x="63341" y="17145"/>
                              </a:cubicBezTo>
                              <a:cubicBezTo>
                                <a:pt x="65056" y="15430"/>
                                <a:pt x="66770" y="13906"/>
                                <a:pt x="68008" y="12097"/>
                              </a:cubicBezTo>
                              <a:cubicBezTo>
                                <a:pt x="69437" y="10477"/>
                                <a:pt x="70485" y="8858"/>
                                <a:pt x="71438" y="7429"/>
                              </a:cubicBezTo>
                              <a:cubicBezTo>
                                <a:pt x="71914" y="6667"/>
                                <a:pt x="72390" y="6001"/>
                                <a:pt x="72771" y="5334"/>
                              </a:cubicBezTo>
                              <a:cubicBezTo>
                                <a:pt x="73152" y="4667"/>
                                <a:pt x="73438" y="4000"/>
                                <a:pt x="73724" y="3524"/>
                              </a:cubicBezTo>
                              <a:cubicBezTo>
                                <a:pt x="74962" y="1333"/>
                                <a:pt x="75629" y="0"/>
                                <a:pt x="75629" y="0"/>
                              </a:cubicBezTo>
                              <a:cubicBezTo>
                                <a:pt x="75629" y="0"/>
                                <a:pt x="75152" y="1333"/>
                                <a:pt x="74200" y="3715"/>
                              </a:cubicBezTo>
                              <a:cubicBezTo>
                                <a:pt x="74009" y="4286"/>
                                <a:pt x="73724" y="4953"/>
                                <a:pt x="73438" y="5715"/>
                              </a:cubicBezTo>
                              <a:cubicBezTo>
                                <a:pt x="73057" y="6382"/>
                                <a:pt x="72676" y="7144"/>
                                <a:pt x="72295" y="7906"/>
                              </a:cubicBezTo>
                              <a:cubicBezTo>
                                <a:pt x="71914" y="8668"/>
                                <a:pt x="71438" y="9525"/>
                                <a:pt x="70961" y="10477"/>
                              </a:cubicBezTo>
                              <a:cubicBezTo>
                                <a:pt x="70485" y="11335"/>
                                <a:pt x="69818" y="12192"/>
                                <a:pt x="69152" y="13049"/>
                              </a:cubicBezTo>
                              <a:cubicBezTo>
                                <a:pt x="67913" y="14954"/>
                                <a:pt x="66294" y="16669"/>
                                <a:pt x="64675" y="18574"/>
                              </a:cubicBezTo>
                              <a:cubicBezTo>
                                <a:pt x="62865" y="20288"/>
                                <a:pt x="60960" y="22193"/>
                                <a:pt x="58769" y="23908"/>
                              </a:cubicBezTo>
                              <a:cubicBezTo>
                                <a:pt x="56674" y="25622"/>
                                <a:pt x="54388" y="27337"/>
                                <a:pt x="52102" y="29051"/>
                              </a:cubicBezTo>
                              <a:cubicBezTo>
                                <a:pt x="49816" y="30766"/>
                                <a:pt x="47435" y="32480"/>
                                <a:pt x="45053" y="34099"/>
                              </a:cubicBezTo>
                              <a:cubicBezTo>
                                <a:pt x="42577" y="35623"/>
                                <a:pt x="40100" y="37243"/>
                                <a:pt x="37433" y="38481"/>
                              </a:cubicBezTo>
                              <a:cubicBezTo>
                                <a:pt x="34862" y="39814"/>
                                <a:pt x="32099" y="40767"/>
                                <a:pt x="29432" y="41529"/>
                              </a:cubicBezTo>
                              <a:cubicBezTo>
                                <a:pt x="28099" y="41910"/>
                                <a:pt x="26670" y="42100"/>
                                <a:pt x="25337" y="42386"/>
                              </a:cubicBezTo>
                              <a:cubicBezTo>
                                <a:pt x="24003" y="42481"/>
                                <a:pt x="22670" y="42577"/>
                                <a:pt x="21431" y="42672"/>
                              </a:cubicBezTo>
                              <a:cubicBezTo>
                                <a:pt x="18860" y="42577"/>
                                <a:pt x="16478" y="42196"/>
                                <a:pt x="14288" y="41719"/>
                              </a:cubicBezTo>
                              <a:cubicBezTo>
                                <a:pt x="10001" y="40767"/>
                                <a:pt x="6572" y="39910"/>
                                <a:pt x="4096" y="40005"/>
                              </a:cubicBezTo>
                              <a:cubicBezTo>
                                <a:pt x="2858" y="39910"/>
                                <a:pt x="1810" y="40100"/>
                                <a:pt x="1143" y="40100"/>
                              </a:cubicBezTo>
                              <a:cubicBezTo>
                                <a:pt x="381" y="40005"/>
                                <a:pt x="0" y="40100"/>
                                <a:pt x="0" y="401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3" name="Freeform: Shape 157">
                          <a:extLst>
                            <a:ext uri="{FF2B5EF4-FFF2-40B4-BE49-F238E27FC236}">
                              <a16:creationId xmlns:a16="http://schemas.microsoft.com/office/drawing/2014/main" xmlns="" id="{DE99753A-BD26-4DE6-99A9-1B77DF630D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6425" y="3728560"/>
                          <a:ext cx="16764" cy="4476"/>
                        </a:xfrm>
                        <a:custGeom>
                          <a:avLst/>
                          <a:gdLst>
                            <a:gd name="connsiteX0" fmla="*/ 0 w 16764"/>
                            <a:gd name="connsiteY0" fmla="*/ 4477 h 4476"/>
                            <a:gd name="connsiteX1" fmla="*/ 571 w 16764"/>
                            <a:gd name="connsiteY1" fmla="*/ 3905 h 4476"/>
                            <a:gd name="connsiteX2" fmla="*/ 2286 w 16764"/>
                            <a:gd name="connsiteY2" fmla="*/ 2762 h 4476"/>
                            <a:gd name="connsiteX3" fmla="*/ 5239 w 16764"/>
                            <a:gd name="connsiteY3" fmla="*/ 1905 h 4476"/>
                            <a:gd name="connsiteX4" fmla="*/ 8573 w 16764"/>
                            <a:gd name="connsiteY4" fmla="*/ 1619 h 4476"/>
                            <a:gd name="connsiteX5" fmla="*/ 11621 w 16764"/>
                            <a:gd name="connsiteY5" fmla="*/ 1429 h 4476"/>
                            <a:gd name="connsiteX6" fmla="*/ 12954 w 16764"/>
                            <a:gd name="connsiteY6" fmla="*/ 1238 h 4476"/>
                            <a:gd name="connsiteX7" fmla="*/ 14192 w 16764"/>
                            <a:gd name="connsiteY7" fmla="*/ 953 h 4476"/>
                            <a:gd name="connsiteX8" fmla="*/ 15240 w 16764"/>
                            <a:gd name="connsiteY8" fmla="*/ 572 h 4476"/>
                            <a:gd name="connsiteX9" fmla="*/ 16002 w 16764"/>
                            <a:gd name="connsiteY9" fmla="*/ 286 h 4476"/>
                            <a:gd name="connsiteX10" fmla="*/ 16764 w 16764"/>
                            <a:gd name="connsiteY10" fmla="*/ 0 h 4476"/>
                            <a:gd name="connsiteX11" fmla="*/ 16383 w 16764"/>
                            <a:gd name="connsiteY11" fmla="*/ 667 h 4476"/>
                            <a:gd name="connsiteX12" fmla="*/ 15812 w 16764"/>
                            <a:gd name="connsiteY12" fmla="*/ 1429 h 4476"/>
                            <a:gd name="connsiteX13" fmla="*/ 14954 w 16764"/>
                            <a:gd name="connsiteY13" fmla="*/ 2381 h 4476"/>
                            <a:gd name="connsiteX14" fmla="*/ 12192 w 16764"/>
                            <a:gd name="connsiteY14" fmla="*/ 3810 h 4476"/>
                            <a:gd name="connsiteX15" fmla="*/ 10478 w 16764"/>
                            <a:gd name="connsiteY15" fmla="*/ 4191 h 4476"/>
                            <a:gd name="connsiteX16" fmla="*/ 8763 w 16764"/>
                            <a:gd name="connsiteY16" fmla="*/ 4382 h 4476"/>
                            <a:gd name="connsiteX17" fmla="*/ 5525 w 16764"/>
                            <a:gd name="connsiteY17" fmla="*/ 4286 h 4476"/>
                            <a:gd name="connsiteX18" fmla="*/ 4096 w 16764"/>
                            <a:gd name="connsiteY18" fmla="*/ 4191 h 4476"/>
                            <a:gd name="connsiteX19" fmla="*/ 2858 w 16764"/>
                            <a:gd name="connsiteY19" fmla="*/ 4191 h 4476"/>
                            <a:gd name="connsiteX20" fmla="*/ 857 w 16764"/>
                            <a:gd name="connsiteY20" fmla="*/ 4382 h 4476"/>
                            <a:gd name="connsiteX21" fmla="*/ 0 w 16764"/>
                            <a:gd name="connsiteY21" fmla="*/ 4477 h 4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6764" h="4476">
                              <a:moveTo>
                                <a:pt x="0" y="4477"/>
                              </a:moveTo>
                              <a:cubicBezTo>
                                <a:pt x="0" y="4477"/>
                                <a:pt x="191" y="4286"/>
                                <a:pt x="571" y="3905"/>
                              </a:cubicBezTo>
                              <a:cubicBezTo>
                                <a:pt x="1048" y="3620"/>
                                <a:pt x="1429" y="3048"/>
                                <a:pt x="2286" y="2762"/>
                              </a:cubicBezTo>
                              <a:cubicBezTo>
                                <a:pt x="3143" y="2381"/>
                                <a:pt x="4191" y="2000"/>
                                <a:pt x="5239" y="1905"/>
                              </a:cubicBezTo>
                              <a:cubicBezTo>
                                <a:pt x="6382" y="1715"/>
                                <a:pt x="7429" y="1715"/>
                                <a:pt x="8573" y="1619"/>
                              </a:cubicBezTo>
                              <a:cubicBezTo>
                                <a:pt x="9620" y="1619"/>
                                <a:pt x="10668" y="1619"/>
                                <a:pt x="11621" y="1429"/>
                              </a:cubicBezTo>
                              <a:cubicBezTo>
                                <a:pt x="12097" y="1333"/>
                                <a:pt x="12573" y="1429"/>
                                <a:pt x="12954" y="1238"/>
                              </a:cubicBezTo>
                              <a:cubicBezTo>
                                <a:pt x="13335" y="1143"/>
                                <a:pt x="13811" y="1048"/>
                                <a:pt x="14192" y="953"/>
                              </a:cubicBezTo>
                              <a:cubicBezTo>
                                <a:pt x="14573" y="953"/>
                                <a:pt x="14859" y="667"/>
                                <a:pt x="15240" y="572"/>
                              </a:cubicBezTo>
                              <a:cubicBezTo>
                                <a:pt x="15526" y="476"/>
                                <a:pt x="15812" y="381"/>
                                <a:pt x="16002" y="286"/>
                              </a:cubicBezTo>
                              <a:cubicBezTo>
                                <a:pt x="16478" y="95"/>
                                <a:pt x="16764" y="0"/>
                                <a:pt x="16764" y="0"/>
                              </a:cubicBezTo>
                              <a:cubicBezTo>
                                <a:pt x="16764" y="0"/>
                                <a:pt x="16669" y="286"/>
                                <a:pt x="16383" y="667"/>
                              </a:cubicBezTo>
                              <a:cubicBezTo>
                                <a:pt x="16192" y="857"/>
                                <a:pt x="16002" y="1143"/>
                                <a:pt x="15812" y="1429"/>
                              </a:cubicBezTo>
                              <a:cubicBezTo>
                                <a:pt x="15526" y="1715"/>
                                <a:pt x="15335" y="2096"/>
                                <a:pt x="14954" y="2381"/>
                              </a:cubicBezTo>
                              <a:cubicBezTo>
                                <a:pt x="14192" y="2858"/>
                                <a:pt x="13240" y="3524"/>
                                <a:pt x="12192" y="3810"/>
                              </a:cubicBezTo>
                              <a:cubicBezTo>
                                <a:pt x="11621" y="3905"/>
                                <a:pt x="11049" y="4191"/>
                                <a:pt x="10478" y="4191"/>
                              </a:cubicBezTo>
                              <a:lnTo>
                                <a:pt x="8763" y="4382"/>
                              </a:lnTo>
                              <a:cubicBezTo>
                                <a:pt x="7620" y="4382"/>
                                <a:pt x="6477" y="4382"/>
                                <a:pt x="5525" y="4286"/>
                              </a:cubicBezTo>
                              <a:cubicBezTo>
                                <a:pt x="5048" y="4286"/>
                                <a:pt x="4477" y="4191"/>
                                <a:pt x="4096" y="4191"/>
                              </a:cubicBezTo>
                              <a:cubicBezTo>
                                <a:pt x="3715" y="4191"/>
                                <a:pt x="3238" y="4191"/>
                                <a:pt x="2858" y="4191"/>
                              </a:cubicBezTo>
                              <a:cubicBezTo>
                                <a:pt x="2096" y="4096"/>
                                <a:pt x="1333" y="4382"/>
                                <a:pt x="857" y="4382"/>
                              </a:cubicBezTo>
                              <a:cubicBezTo>
                                <a:pt x="381" y="4477"/>
                                <a:pt x="0" y="4477"/>
                                <a:pt x="0" y="44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4" name="Freeform: Shape 158">
                          <a:extLst>
                            <a:ext uri="{FF2B5EF4-FFF2-40B4-BE49-F238E27FC236}">
                              <a16:creationId xmlns:a16="http://schemas.microsoft.com/office/drawing/2014/main" xmlns="" id="{EDDDAE91-3C02-4376-BCBB-3815269670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2075" y="3669696"/>
                          <a:ext cx="12725" cy="69437"/>
                        </a:xfrm>
                        <a:custGeom>
                          <a:avLst/>
                          <a:gdLst>
                            <a:gd name="connsiteX0" fmla="*/ 12725 w 12725"/>
                            <a:gd name="connsiteY0" fmla="*/ 69437 h 69437"/>
                            <a:gd name="connsiteX1" fmla="*/ 11963 w 12725"/>
                            <a:gd name="connsiteY1" fmla="*/ 69056 h 69437"/>
                            <a:gd name="connsiteX2" fmla="*/ 10153 w 12725"/>
                            <a:gd name="connsiteY2" fmla="*/ 67532 h 69437"/>
                            <a:gd name="connsiteX3" fmla="*/ 6629 w 12725"/>
                            <a:gd name="connsiteY3" fmla="*/ 60008 h 69437"/>
                            <a:gd name="connsiteX4" fmla="*/ 4343 w 12725"/>
                            <a:gd name="connsiteY4" fmla="*/ 48578 h 69437"/>
                            <a:gd name="connsiteX5" fmla="*/ 1771 w 12725"/>
                            <a:gd name="connsiteY5" fmla="*/ 35624 h 69437"/>
                            <a:gd name="connsiteX6" fmla="*/ 628 w 12725"/>
                            <a:gd name="connsiteY6" fmla="*/ 28956 h 69437"/>
                            <a:gd name="connsiteX7" fmla="*/ 57 w 12725"/>
                            <a:gd name="connsiteY7" fmla="*/ 22384 h 69437"/>
                            <a:gd name="connsiteX8" fmla="*/ 247 w 12725"/>
                            <a:gd name="connsiteY8" fmla="*/ 16193 h 69437"/>
                            <a:gd name="connsiteX9" fmla="*/ 1105 w 12725"/>
                            <a:gd name="connsiteY9" fmla="*/ 10668 h 69437"/>
                            <a:gd name="connsiteX10" fmla="*/ 2343 w 12725"/>
                            <a:gd name="connsiteY10" fmla="*/ 6191 h 69437"/>
                            <a:gd name="connsiteX11" fmla="*/ 3676 w 12725"/>
                            <a:gd name="connsiteY11" fmla="*/ 2858 h 69437"/>
                            <a:gd name="connsiteX12" fmla="*/ 4915 w 12725"/>
                            <a:gd name="connsiteY12" fmla="*/ 0 h 69437"/>
                            <a:gd name="connsiteX13" fmla="*/ 4153 w 12725"/>
                            <a:gd name="connsiteY13" fmla="*/ 3048 h 69437"/>
                            <a:gd name="connsiteX14" fmla="*/ 3295 w 12725"/>
                            <a:gd name="connsiteY14" fmla="*/ 6477 h 69437"/>
                            <a:gd name="connsiteX15" fmla="*/ 2629 w 12725"/>
                            <a:gd name="connsiteY15" fmla="*/ 10954 h 69437"/>
                            <a:gd name="connsiteX16" fmla="*/ 2248 w 12725"/>
                            <a:gd name="connsiteY16" fmla="*/ 16288 h 69437"/>
                            <a:gd name="connsiteX17" fmla="*/ 2438 w 12725"/>
                            <a:gd name="connsiteY17" fmla="*/ 22193 h 69437"/>
                            <a:gd name="connsiteX18" fmla="*/ 3200 w 12725"/>
                            <a:gd name="connsiteY18" fmla="*/ 28575 h 69437"/>
                            <a:gd name="connsiteX19" fmla="*/ 4343 w 12725"/>
                            <a:gd name="connsiteY19" fmla="*/ 35147 h 69437"/>
                            <a:gd name="connsiteX20" fmla="*/ 6629 w 12725"/>
                            <a:gd name="connsiteY20" fmla="*/ 48292 h 69437"/>
                            <a:gd name="connsiteX21" fmla="*/ 8058 w 12725"/>
                            <a:gd name="connsiteY21" fmla="*/ 59722 h 69437"/>
                            <a:gd name="connsiteX22" fmla="*/ 10439 w 12725"/>
                            <a:gd name="connsiteY22" fmla="*/ 67342 h 69437"/>
                            <a:gd name="connsiteX23" fmla="*/ 11868 w 12725"/>
                            <a:gd name="connsiteY23" fmla="*/ 69056 h 69437"/>
                            <a:gd name="connsiteX24" fmla="*/ 12725 w 12725"/>
                            <a:gd name="connsiteY24" fmla="*/ 69437 h 694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12725" h="69437">
                              <a:moveTo>
                                <a:pt x="12725" y="69437"/>
                              </a:moveTo>
                              <a:cubicBezTo>
                                <a:pt x="12725" y="69437"/>
                                <a:pt x="12535" y="69342"/>
                                <a:pt x="11963" y="69056"/>
                              </a:cubicBezTo>
                              <a:cubicBezTo>
                                <a:pt x="11487" y="68771"/>
                                <a:pt x="10820" y="68294"/>
                                <a:pt x="10153" y="67532"/>
                              </a:cubicBezTo>
                              <a:cubicBezTo>
                                <a:pt x="8820" y="66008"/>
                                <a:pt x="7582" y="63341"/>
                                <a:pt x="6629" y="60008"/>
                              </a:cubicBezTo>
                              <a:cubicBezTo>
                                <a:pt x="5677" y="56674"/>
                                <a:pt x="5010" y="52769"/>
                                <a:pt x="4343" y="48578"/>
                              </a:cubicBezTo>
                              <a:cubicBezTo>
                                <a:pt x="3486" y="44482"/>
                                <a:pt x="2629" y="40005"/>
                                <a:pt x="1771" y="35624"/>
                              </a:cubicBezTo>
                              <a:cubicBezTo>
                                <a:pt x="1390" y="33338"/>
                                <a:pt x="914" y="31147"/>
                                <a:pt x="628" y="28956"/>
                              </a:cubicBezTo>
                              <a:cubicBezTo>
                                <a:pt x="343" y="26670"/>
                                <a:pt x="57" y="24479"/>
                                <a:pt x="57" y="22384"/>
                              </a:cubicBezTo>
                              <a:cubicBezTo>
                                <a:pt x="-38" y="20193"/>
                                <a:pt x="-38" y="18098"/>
                                <a:pt x="247" y="16193"/>
                              </a:cubicBezTo>
                              <a:cubicBezTo>
                                <a:pt x="438" y="14192"/>
                                <a:pt x="628" y="12383"/>
                                <a:pt x="1105" y="10668"/>
                              </a:cubicBezTo>
                              <a:cubicBezTo>
                                <a:pt x="1486" y="9049"/>
                                <a:pt x="1867" y="7430"/>
                                <a:pt x="2343" y="6191"/>
                              </a:cubicBezTo>
                              <a:cubicBezTo>
                                <a:pt x="2914" y="4858"/>
                                <a:pt x="3295" y="3810"/>
                                <a:pt x="3676" y="2858"/>
                              </a:cubicBezTo>
                              <a:cubicBezTo>
                                <a:pt x="4438" y="1048"/>
                                <a:pt x="4915" y="0"/>
                                <a:pt x="4915" y="0"/>
                              </a:cubicBezTo>
                              <a:cubicBezTo>
                                <a:pt x="4915" y="0"/>
                                <a:pt x="4629" y="1143"/>
                                <a:pt x="4153" y="3048"/>
                              </a:cubicBezTo>
                              <a:cubicBezTo>
                                <a:pt x="3867" y="4001"/>
                                <a:pt x="3581" y="5144"/>
                                <a:pt x="3295" y="6477"/>
                              </a:cubicBezTo>
                              <a:cubicBezTo>
                                <a:pt x="3105" y="7810"/>
                                <a:pt x="2819" y="9335"/>
                                <a:pt x="2629" y="10954"/>
                              </a:cubicBezTo>
                              <a:cubicBezTo>
                                <a:pt x="2248" y="12573"/>
                                <a:pt x="2248" y="14383"/>
                                <a:pt x="2248" y="16288"/>
                              </a:cubicBezTo>
                              <a:cubicBezTo>
                                <a:pt x="2057" y="18193"/>
                                <a:pt x="2343" y="20193"/>
                                <a:pt x="2438" y="22193"/>
                              </a:cubicBezTo>
                              <a:cubicBezTo>
                                <a:pt x="2438" y="24289"/>
                                <a:pt x="3010" y="26384"/>
                                <a:pt x="3200" y="28575"/>
                              </a:cubicBezTo>
                              <a:cubicBezTo>
                                <a:pt x="3486" y="30766"/>
                                <a:pt x="3962" y="32957"/>
                                <a:pt x="4343" y="35147"/>
                              </a:cubicBezTo>
                              <a:cubicBezTo>
                                <a:pt x="5200" y="39624"/>
                                <a:pt x="6058" y="44006"/>
                                <a:pt x="6629" y="48292"/>
                              </a:cubicBezTo>
                              <a:cubicBezTo>
                                <a:pt x="7201" y="52578"/>
                                <a:pt x="7391" y="56483"/>
                                <a:pt x="8058" y="59722"/>
                              </a:cubicBezTo>
                              <a:cubicBezTo>
                                <a:pt x="8725" y="62960"/>
                                <a:pt x="9392" y="65723"/>
                                <a:pt x="10439" y="67342"/>
                              </a:cubicBezTo>
                              <a:cubicBezTo>
                                <a:pt x="10915" y="68199"/>
                                <a:pt x="11392" y="68675"/>
                                <a:pt x="11868" y="69056"/>
                              </a:cubicBezTo>
                              <a:cubicBezTo>
                                <a:pt x="12535" y="69247"/>
                                <a:pt x="12725" y="69437"/>
                                <a:pt x="12725" y="694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5" name="Freeform: Shape 159">
                          <a:extLst>
                            <a:ext uri="{FF2B5EF4-FFF2-40B4-BE49-F238E27FC236}">
                              <a16:creationId xmlns:a16="http://schemas.microsoft.com/office/drawing/2014/main" xmlns="" id="{3B6F8E4E-CE49-491C-AC87-9B78E49AD9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492" y="3685698"/>
                          <a:ext cx="17354" cy="31813"/>
                        </a:xfrm>
                        <a:custGeom>
                          <a:avLst/>
                          <a:gdLst>
                            <a:gd name="connsiteX0" fmla="*/ 400 w 17354"/>
                            <a:gd name="connsiteY0" fmla="*/ 0 h 31813"/>
                            <a:gd name="connsiteX1" fmla="*/ 781 w 17354"/>
                            <a:gd name="connsiteY1" fmla="*/ 1524 h 31813"/>
                            <a:gd name="connsiteX2" fmla="*/ 1162 w 17354"/>
                            <a:gd name="connsiteY2" fmla="*/ 3334 h 31813"/>
                            <a:gd name="connsiteX3" fmla="*/ 1924 w 17354"/>
                            <a:gd name="connsiteY3" fmla="*/ 5525 h 31813"/>
                            <a:gd name="connsiteX4" fmla="*/ 2877 w 17354"/>
                            <a:gd name="connsiteY4" fmla="*/ 8001 h 31813"/>
                            <a:gd name="connsiteX5" fmla="*/ 4210 w 17354"/>
                            <a:gd name="connsiteY5" fmla="*/ 10763 h 31813"/>
                            <a:gd name="connsiteX6" fmla="*/ 5734 w 17354"/>
                            <a:gd name="connsiteY6" fmla="*/ 13621 h 31813"/>
                            <a:gd name="connsiteX7" fmla="*/ 7353 w 17354"/>
                            <a:gd name="connsiteY7" fmla="*/ 16574 h 31813"/>
                            <a:gd name="connsiteX8" fmla="*/ 10782 w 17354"/>
                            <a:gd name="connsiteY8" fmla="*/ 22193 h 31813"/>
                            <a:gd name="connsiteX9" fmla="*/ 14021 w 17354"/>
                            <a:gd name="connsiteY9" fmla="*/ 27051 h 31813"/>
                            <a:gd name="connsiteX10" fmla="*/ 16402 w 17354"/>
                            <a:gd name="connsiteY10" fmla="*/ 30480 h 31813"/>
                            <a:gd name="connsiteX11" fmla="*/ 17355 w 17354"/>
                            <a:gd name="connsiteY11" fmla="*/ 31814 h 31813"/>
                            <a:gd name="connsiteX12" fmla="*/ 16021 w 17354"/>
                            <a:gd name="connsiteY12" fmla="*/ 30861 h 31813"/>
                            <a:gd name="connsiteX13" fmla="*/ 12783 w 17354"/>
                            <a:gd name="connsiteY13" fmla="*/ 28099 h 31813"/>
                            <a:gd name="connsiteX14" fmla="*/ 8782 w 17354"/>
                            <a:gd name="connsiteY14" fmla="*/ 23622 h 31813"/>
                            <a:gd name="connsiteX15" fmla="*/ 4877 w 17354"/>
                            <a:gd name="connsiteY15" fmla="*/ 18002 h 31813"/>
                            <a:gd name="connsiteX16" fmla="*/ 1924 w 17354"/>
                            <a:gd name="connsiteY16" fmla="*/ 11811 h 31813"/>
                            <a:gd name="connsiteX17" fmla="*/ 876 w 17354"/>
                            <a:gd name="connsiteY17" fmla="*/ 8858 h 31813"/>
                            <a:gd name="connsiteX18" fmla="*/ 305 w 17354"/>
                            <a:gd name="connsiteY18" fmla="*/ 6001 h 31813"/>
                            <a:gd name="connsiteX19" fmla="*/ 19 w 17354"/>
                            <a:gd name="connsiteY19" fmla="*/ 3620 h 31813"/>
                            <a:gd name="connsiteX20" fmla="*/ 114 w 17354"/>
                            <a:gd name="connsiteY20" fmla="*/ 1810 h 31813"/>
                            <a:gd name="connsiteX21" fmla="*/ 400 w 17354"/>
                            <a:gd name="connsiteY21" fmla="*/ 0 h 318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7354" h="31813">
                              <a:moveTo>
                                <a:pt x="400" y="0"/>
                              </a:moveTo>
                              <a:cubicBezTo>
                                <a:pt x="400" y="0"/>
                                <a:pt x="591" y="572"/>
                                <a:pt x="781" y="1524"/>
                              </a:cubicBezTo>
                              <a:cubicBezTo>
                                <a:pt x="876" y="2000"/>
                                <a:pt x="1067" y="2667"/>
                                <a:pt x="1162" y="3334"/>
                              </a:cubicBezTo>
                              <a:cubicBezTo>
                                <a:pt x="1257" y="4096"/>
                                <a:pt x="1734" y="4763"/>
                                <a:pt x="1924" y="5525"/>
                              </a:cubicBezTo>
                              <a:cubicBezTo>
                                <a:pt x="2210" y="6287"/>
                                <a:pt x="2496" y="7144"/>
                                <a:pt x="2877" y="8001"/>
                              </a:cubicBezTo>
                              <a:cubicBezTo>
                                <a:pt x="3353" y="8858"/>
                                <a:pt x="3734" y="9811"/>
                                <a:pt x="4210" y="10763"/>
                              </a:cubicBezTo>
                              <a:cubicBezTo>
                                <a:pt x="4591" y="11716"/>
                                <a:pt x="5163" y="12668"/>
                                <a:pt x="5734" y="13621"/>
                              </a:cubicBezTo>
                              <a:cubicBezTo>
                                <a:pt x="6306" y="14573"/>
                                <a:pt x="6782" y="15526"/>
                                <a:pt x="7353" y="16574"/>
                              </a:cubicBezTo>
                              <a:cubicBezTo>
                                <a:pt x="8592" y="18479"/>
                                <a:pt x="9639" y="20479"/>
                                <a:pt x="10782" y="22193"/>
                              </a:cubicBezTo>
                              <a:cubicBezTo>
                                <a:pt x="11925" y="24003"/>
                                <a:pt x="12973" y="25622"/>
                                <a:pt x="14021" y="27051"/>
                              </a:cubicBezTo>
                              <a:cubicBezTo>
                                <a:pt x="14973" y="28480"/>
                                <a:pt x="15831" y="29623"/>
                                <a:pt x="16402" y="30480"/>
                              </a:cubicBezTo>
                              <a:cubicBezTo>
                                <a:pt x="16974" y="31242"/>
                                <a:pt x="17355" y="31814"/>
                                <a:pt x="17355" y="31814"/>
                              </a:cubicBezTo>
                              <a:cubicBezTo>
                                <a:pt x="17355" y="31814"/>
                                <a:pt x="16878" y="31528"/>
                                <a:pt x="16021" y="30861"/>
                              </a:cubicBezTo>
                              <a:cubicBezTo>
                                <a:pt x="15259" y="30194"/>
                                <a:pt x="14021" y="29337"/>
                                <a:pt x="12783" y="28099"/>
                              </a:cubicBezTo>
                              <a:cubicBezTo>
                                <a:pt x="11449" y="26956"/>
                                <a:pt x="10116" y="25432"/>
                                <a:pt x="8782" y="23622"/>
                              </a:cubicBezTo>
                              <a:cubicBezTo>
                                <a:pt x="7353" y="22003"/>
                                <a:pt x="6210" y="19907"/>
                                <a:pt x="4877" y="18002"/>
                              </a:cubicBezTo>
                              <a:cubicBezTo>
                                <a:pt x="3829" y="15907"/>
                                <a:pt x="2591" y="13907"/>
                                <a:pt x="1924" y="11811"/>
                              </a:cubicBezTo>
                              <a:cubicBezTo>
                                <a:pt x="1543" y="10763"/>
                                <a:pt x="1162" y="9811"/>
                                <a:pt x="876" y="8858"/>
                              </a:cubicBezTo>
                              <a:cubicBezTo>
                                <a:pt x="591" y="7810"/>
                                <a:pt x="495" y="6858"/>
                                <a:pt x="305" y="6001"/>
                              </a:cubicBezTo>
                              <a:cubicBezTo>
                                <a:pt x="210" y="5144"/>
                                <a:pt x="-76" y="4286"/>
                                <a:pt x="19" y="3620"/>
                              </a:cubicBezTo>
                              <a:cubicBezTo>
                                <a:pt x="19" y="2953"/>
                                <a:pt x="114" y="2286"/>
                                <a:pt x="114" y="1810"/>
                              </a:cubicBezTo>
                              <a:cubicBezTo>
                                <a:pt x="400" y="572"/>
                                <a:pt x="400" y="0"/>
                                <a:pt x="40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6" name="Freeform: Shape 160">
                          <a:extLst>
                            <a:ext uri="{FF2B5EF4-FFF2-40B4-BE49-F238E27FC236}">
                              <a16:creationId xmlns:a16="http://schemas.microsoft.com/office/drawing/2014/main" xmlns="" id="{2E16AA38-0187-471E-B6E5-933D35E274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2704" y="3613403"/>
                          <a:ext cx="25812" cy="77819"/>
                        </a:xfrm>
                        <a:custGeom>
                          <a:avLst/>
                          <a:gdLst>
                            <a:gd name="connsiteX0" fmla="*/ 25813 w 25812"/>
                            <a:gd name="connsiteY0" fmla="*/ 77819 h 77819"/>
                            <a:gd name="connsiteX1" fmla="*/ 23432 w 25812"/>
                            <a:gd name="connsiteY1" fmla="*/ 75152 h 77819"/>
                            <a:gd name="connsiteX2" fmla="*/ 17907 w 25812"/>
                            <a:gd name="connsiteY2" fmla="*/ 67437 h 77819"/>
                            <a:gd name="connsiteX3" fmla="*/ 14573 w 25812"/>
                            <a:gd name="connsiteY3" fmla="*/ 62103 h 77819"/>
                            <a:gd name="connsiteX4" fmla="*/ 11049 w 25812"/>
                            <a:gd name="connsiteY4" fmla="*/ 55912 h 77819"/>
                            <a:gd name="connsiteX5" fmla="*/ 7620 w 25812"/>
                            <a:gd name="connsiteY5" fmla="*/ 49054 h 77819"/>
                            <a:gd name="connsiteX6" fmla="*/ 4763 w 25812"/>
                            <a:gd name="connsiteY6" fmla="*/ 41624 h 77819"/>
                            <a:gd name="connsiteX7" fmla="*/ 4191 w 25812"/>
                            <a:gd name="connsiteY7" fmla="*/ 39624 h 77819"/>
                            <a:gd name="connsiteX8" fmla="*/ 3905 w 25812"/>
                            <a:gd name="connsiteY8" fmla="*/ 37719 h 77819"/>
                            <a:gd name="connsiteX9" fmla="*/ 3334 w 25812"/>
                            <a:gd name="connsiteY9" fmla="*/ 33909 h 77819"/>
                            <a:gd name="connsiteX10" fmla="*/ 2381 w 25812"/>
                            <a:gd name="connsiteY10" fmla="*/ 26384 h 77819"/>
                            <a:gd name="connsiteX11" fmla="*/ 953 w 25812"/>
                            <a:gd name="connsiteY11" fmla="*/ 13049 h 77819"/>
                            <a:gd name="connsiteX12" fmla="*/ 0 w 25812"/>
                            <a:gd name="connsiteY12" fmla="*/ 0 h 77819"/>
                            <a:gd name="connsiteX13" fmla="*/ 2477 w 25812"/>
                            <a:gd name="connsiteY13" fmla="*/ 12859 h 77819"/>
                            <a:gd name="connsiteX14" fmla="*/ 4763 w 25812"/>
                            <a:gd name="connsiteY14" fmla="*/ 26003 h 77819"/>
                            <a:gd name="connsiteX15" fmla="*/ 6001 w 25812"/>
                            <a:gd name="connsiteY15" fmla="*/ 33433 h 77819"/>
                            <a:gd name="connsiteX16" fmla="*/ 6572 w 25812"/>
                            <a:gd name="connsiteY16" fmla="*/ 37243 h 77819"/>
                            <a:gd name="connsiteX17" fmla="*/ 6858 w 25812"/>
                            <a:gd name="connsiteY17" fmla="*/ 39148 h 77819"/>
                            <a:gd name="connsiteX18" fmla="*/ 7334 w 25812"/>
                            <a:gd name="connsiteY18" fmla="*/ 40862 h 77819"/>
                            <a:gd name="connsiteX19" fmla="*/ 9906 w 25812"/>
                            <a:gd name="connsiteY19" fmla="*/ 48006 h 77819"/>
                            <a:gd name="connsiteX20" fmla="*/ 13049 w 25812"/>
                            <a:gd name="connsiteY20" fmla="*/ 54769 h 77819"/>
                            <a:gd name="connsiteX21" fmla="*/ 16192 w 25812"/>
                            <a:gd name="connsiteY21" fmla="*/ 61055 h 77819"/>
                            <a:gd name="connsiteX22" fmla="*/ 19145 w 25812"/>
                            <a:gd name="connsiteY22" fmla="*/ 66580 h 77819"/>
                            <a:gd name="connsiteX23" fmla="*/ 23813 w 25812"/>
                            <a:gd name="connsiteY23" fmla="*/ 74771 h 77819"/>
                            <a:gd name="connsiteX24" fmla="*/ 25813 w 25812"/>
                            <a:gd name="connsiteY24" fmla="*/ 77819 h 77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25812" h="77819">
                              <a:moveTo>
                                <a:pt x="25813" y="77819"/>
                              </a:moveTo>
                              <a:cubicBezTo>
                                <a:pt x="25813" y="77819"/>
                                <a:pt x="24956" y="76867"/>
                                <a:pt x="23432" y="75152"/>
                              </a:cubicBezTo>
                              <a:cubicBezTo>
                                <a:pt x="22098" y="73342"/>
                                <a:pt x="20003" y="70771"/>
                                <a:pt x="17907" y="67437"/>
                              </a:cubicBezTo>
                              <a:cubicBezTo>
                                <a:pt x="16764" y="65818"/>
                                <a:pt x="15716" y="64008"/>
                                <a:pt x="14573" y="62103"/>
                              </a:cubicBezTo>
                              <a:cubicBezTo>
                                <a:pt x="13335" y="60198"/>
                                <a:pt x="12192" y="58102"/>
                                <a:pt x="11049" y="55912"/>
                              </a:cubicBezTo>
                              <a:cubicBezTo>
                                <a:pt x="9906" y="53721"/>
                                <a:pt x="8763" y="51435"/>
                                <a:pt x="7620" y="49054"/>
                              </a:cubicBezTo>
                              <a:cubicBezTo>
                                <a:pt x="6572" y="46673"/>
                                <a:pt x="5525" y="44196"/>
                                <a:pt x="4763" y="41624"/>
                              </a:cubicBezTo>
                              <a:cubicBezTo>
                                <a:pt x="4572" y="40958"/>
                                <a:pt x="4286" y="40386"/>
                                <a:pt x="4191" y="39624"/>
                              </a:cubicBezTo>
                              <a:lnTo>
                                <a:pt x="3905" y="37719"/>
                              </a:lnTo>
                              <a:cubicBezTo>
                                <a:pt x="3715" y="36481"/>
                                <a:pt x="3524" y="35147"/>
                                <a:pt x="3334" y="33909"/>
                              </a:cubicBezTo>
                              <a:cubicBezTo>
                                <a:pt x="3048" y="31337"/>
                                <a:pt x="2667" y="28861"/>
                                <a:pt x="2381" y="26384"/>
                              </a:cubicBezTo>
                              <a:cubicBezTo>
                                <a:pt x="1715" y="21527"/>
                                <a:pt x="1333" y="16954"/>
                                <a:pt x="953" y="13049"/>
                              </a:cubicBezTo>
                              <a:cubicBezTo>
                                <a:pt x="286" y="5239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1143" y="5144"/>
                                <a:pt x="2477" y="12859"/>
                              </a:cubicBezTo>
                              <a:cubicBezTo>
                                <a:pt x="3143" y="16669"/>
                                <a:pt x="3905" y="21241"/>
                                <a:pt x="4763" y="26003"/>
                              </a:cubicBezTo>
                              <a:cubicBezTo>
                                <a:pt x="5144" y="28384"/>
                                <a:pt x="5525" y="30861"/>
                                <a:pt x="6001" y="33433"/>
                              </a:cubicBezTo>
                              <a:cubicBezTo>
                                <a:pt x="6191" y="34671"/>
                                <a:pt x="6382" y="36004"/>
                                <a:pt x="6572" y="37243"/>
                              </a:cubicBezTo>
                              <a:lnTo>
                                <a:pt x="6858" y="39148"/>
                              </a:lnTo>
                              <a:cubicBezTo>
                                <a:pt x="6858" y="39624"/>
                                <a:pt x="7239" y="40291"/>
                                <a:pt x="7334" y="40862"/>
                              </a:cubicBezTo>
                              <a:cubicBezTo>
                                <a:pt x="8001" y="43244"/>
                                <a:pt x="8954" y="45625"/>
                                <a:pt x="9906" y="48006"/>
                              </a:cubicBezTo>
                              <a:cubicBezTo>
                                <a:pt x="10954" y="50292"/>
                                <a:pt x="12002" y="52578"/>
                                <a:pt x="13049" y="54769"/>
                              </a:cubicBezTo>
                              <a:cubicBezTo>
                                <a:pt x="14192" y="56959"/>
                                <a:pt x="15145" y="59055"/>
                                <a:pt x="16192" y="61055"/>
                              </a:cubicBezTo>
                              <a:cubicBezTo>
                                <a:pt x="17240" y="63056"/>
                                <a:pt x="18193" y="64960"/>
                                <a:pt x="19145" y="66580"/>
                              </a:cubicBezTo>
                              <a:cubicBezTo>
                                <a:pt x="21050" y="70009"/>
                                <a:pt x="22574" y="72866"/>
                                <a:pt x="23813" y="74771"/>
                              </a:cubicBezTo>
                              <a:cubicBezTo>
                                <a:pt x="25051" y="76771"/>
                                <a:pt x="25813" y="77819"/>
                                <a:pt x="25813" y="778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7" name="Freeform: Shape 161">
                          <a:extLst>
                            <a:ext uri="{FF2B5EF4-FFF2-40B4-BE49-F238E27FC236}">
                              <a16:creationId xmlns:a16="http://schemas.microsoft.com/office/drawing/2014/main" xmlns="" id="{E222F5B8-B23F-46DA-A414-4E3F181283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2606" y="3751039"/>
                          <a:ext cx="90011" cy="44195"/>
                        </a:xfrm>
                        <a:custGeom>
                          <a:avLst/>
                          <a:gdLst>
                            <a:gd name="connsiteX0" fmla="*/ 90011 w 90011"/>
                            <a:gd name="connsiteY0" fmla="*/ 0 h 44195"/>
                            <a:gd name="connsiteX1" fmla="*/ 87535 w 90011"/>
                            <a:gd name="connsiteY1" fmla="*/ 1429 h 44195"/>
                            <a:gd name="connsiteX2" fmla="*/ 85249 w 90011"/>
                            <a:gd name="connsiteY2" fmla="*/ 3048 h 44195"/>
                            <a:gd name="connsiteX3" fmla="*/ 80962 w 90011"/>
                            <a:gd name="connsiteY3" fmla="*/ 6667 h 44195"/>
                            <a:gd name="connsiteX4" fmla="*/ 76772 w 90011"/>
                            <a:gd name="connsiteY4" fmla="*/ 10478 h 44195"/>
                            <a:gd name="connsiteX5" fmla="*/ 72295 w 90011"/>
                            <a:gd name="connsiteY5" fmla="*/ 14097 h 44195"/>
                            <a:gd name="connsiteX6" fmla="*/ 71152 w 90011"/>
                            <a:gd name="connsiteY6" fmla="*/ 14954 h 44195"/>
                            <a:gd name="connsiteX7" fmla="*/ 69818 w 90011"/>
                            <a:gd name="connsiteY7" fmla="*/ 15716 h 44195"/>
                            <a:gd name="connsiteX8" fmla="*/ 67342 w 90011"/>
                            <a:gd name="connsiteY8" fmla="*/ 17050 h 44195"/>
                            <a:gd name="connsiteX9" fmla="*/ 62008 w 90011"/>
                            <a:gd name="connsiteY9" fmla="*/ 19336 h 44195"/>
                            <a:gd name="connsiteX10" fmla="*/ 56578 w 90011"/>
                            <a:gd name="connsiteY10" fmla="*/ 21146 h 44195"/>
                            <a:gd name="connsiteX11" fmla="*/ 51149 w 90011"/>
                            <a:gd name="connsiteY11" fmla="*/ 22765 h 44195"/>
                            <a:gd name="connsiteX12" fmla="*/ 40481 w 90011"/>
                            <a:gd name="connsiteY12" fmla="*/ 26099 h 44195"/>
                            <a:gd name="connsiteX13" fmla="*/ 35433 w 90011"/>
                            <a:gd name="connsiteY13" fmla="*/ 28194 h 44195"/>
                            <a:gd name="connsiteX14" fmla="*/ 30670 w 90011"/>
                            <a:gd name="connsiteY14" fmla="*/ 30956 h 44195"/>
                            <a:gd name="connsiteX15" fmla="*/ 25813 w 90011"/>
                            <a:gd name="connsiteY15" fmla="*/ 34004 h 44195"/>
                            <a:gd name="connsiteX16" fmla="*/ 20574 w 90011"/>
                            <a:gd name="connsiteY16" fmla="*/ 36481 h 44195"/>
                            <a:gd name="connsiteX17" fmla="*/ 15145 w 90011"/>
                            <a:gd name="connsiteY17" fmla="*/ 38291 h 44195"/>
                            <a:gd name="connsiteX18" fmla="*/ 9620 w 90011"/>
                            <a:gd name="connsiteY18" fmla="*/ 39719 h 44195"/>
                            <a:gd name="connsiteX19" fmla="*/ 9715 w 90011"/>
                            <a:gd name="connsiteY19" fmla="*/ 39719 h 44195"/>
                            <a:gd name="connsiteX20" fmla="*/ 4763 w 90011"/>
                            <a:gd name="connsiteY20" fmla="*/ 41720 h 44195"/>
                            <a:gd name="connsiteX21" fmla="*/ 2381 w 90011"/>
                            <a:gd name="connsiteY21" fmla="*/ 42958 h 44195"/>
                            <a:gd name="connsiteX22" fmla="*/ 0 w 90011"/>
                            <a:gd name="connsiteY22" fmla="*/ 44196 h 44195"/>
                            <a:gd name="connsiteX23" fmla="*/ 4477 w 90011"/>
                            <a:gd name="connsiteY23" fmla="*/ 41148 h 44195"/>
                            <a:gd name="connsiteX24" fmla="*/ 9239 w 90011"/>
                            <a:gd name="connsiteY24" fmla="*/ 38671 h 44195"/>
                            <a:gd name="connsiteX25" fmla="*/ 9239 w 90011"/>
                            <a:gd name="connsiteY25" fmla="*/ 38671 h 44195"/>
                            <a:gd name="connsiteX26" fmla="*/ 9334 w 90011"/>
                            <a:gd name="connsiteY26" fmla="*/ 38671 h 44195"/>
                            <a:gd name="connsiteX27" fmla="*/ 14669 w 90011"/>
                            <a:gd name="connsiteY27" fmla="*/ 36862 h 44195"/>
                            <a:gd name="connsiteX28" fmla="*/ 19812 w 90011"/>
                            <a:gd name="connsiteY28" fmla="*/ 34766 h 44195"/>
                            <a:gd name="connsiteX29" fmla="*/ 24575 w 90011"/>
                            <a:gd name="connsiteY29" fmla="*/ 32099 h 44195"/>
                            <a:gd name="connsiteX30" fmla="*/ 29242 w 90011"/>
                            <a:gd name="connsiteY30" fmla="*/ 28956 h 44195"/>
                            <a:gd name="connsiteX31" fmla="*/ 34195 w 90011"/>
                            <a:gd name="connsiteY31" fmla="*/ 25908 h 44195"/>
                            <a:gd name="connsiteX32" fmla="*/ 39433 w 90011"/>
                            <a:gd name="connsiteY32" fmla="*/ 23527 h 44195"/>
                            <a:gd name="connsiteX33" fmla="*/ 44863 w 90011"/>
                            <a:gd name="connsiteY33" fmla="*/ 21622 h 44195"/>
                            <a:gd name="connsiteX34" fmla="*/ 50292 w 90011"/>
                            <a:gd name="connsiteY34" fmla="*/ 20098 h 44195"/>
                            <a:gd name="connsiteX35" fmla="*/ 55721 w 90011"/>
                            <a:gd name="connsiteY35" fmla="*/ 18574 h 44195"/>
                            <a:gd name="connsiteX36" fmla="*/ 61055 w 90011"/>
                            <a:gd name="connsiteY36" fmla="*/ 16859 h 44195"/>
                            <a:gd name="connsiteX37" fmla="*/ 66199 w 90011"/>
                            <a:gd name="connsiteY37" fmla="*/ 14764 h 44195"/>
                            <a:gd name="connsiteX38" fmla="*/ 68770 w 90011"/>
                            <a:gd name="connsiteY38" fmla="*/ 13525 h 44195"/>
                            <a:gd name="connsiteX39" fmla="*/ 69914 w 90011"/>
                            <a:gd name="connsiteY39" fmla="*/ 12954 h 44195"/>
                            <a:gd name="connsiteX40" fmla="*/ 71056 w 90011"/>
                            <a:gd name="connsiteY40" fmla="*/ 12192 h 44195"/>
                            <a:gd name="connsiteX41" fmla="*/ 75628 w 90011"/>
                            <a:gd name="connsiteY41" fmla="*/ 8954 h 44195"/>
                            <a:gd name="connsiteX42" fmla="*/ 80105 w 90011"/>
                            <a:gd name="connsiteY42" fmla="*/ 5525 h 44195"/>
                            <a:gd name="connsiteX43" fmla="*/ 84773 w 90011"/>
                            <a:gd name="connsiteY43" fmla="*/ 2286 h 44195"/>
                            <a:gd name="connsiteX44" fmla="*/ 87249 w 90011"/>
                            <a:gd name="connsiteY44" fmla="*/ 857 h 44195"/>
                            <a:gd name="connsiteX45" fmla="*/ 90011 w 90011"/>
                            <a:gd name="connsiteY45" fmla="*/ 0 h 44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</a:cxnLst>
                          <a:rect l="l" t="t" r="r" b="b"/>
                          <a:pathLst>
                            <a:path w="90011" h="44195">
                              <a:moveTo>
                                <a:pt x="90011" y="0"/>
                              </a:moveTo>
                              <a:lnTo>
                                <a:pt x="87535" y="1429"/>
                              </a:lnTo>
                              <a:lnTo>
                                <a:pt x="85249" y="3048"/>
                              </a:lnTo>
                              <a:cubicBezTo>
                                <a:pt x="83820" y="4191"/>
                                <a:pt x="82391" y="5429"/>
                                <a:pt x="80962" y="6667"/>
                              </a:cubicBezTo>
                              <a:lnTo>
                                <a:pt x="76772" y="10478"/>
                              </a:lnTo>
                              <a:cubicBezTo>
                                <a:pt x="75343" y="11716"/>
                                <a:pt x="73914" y="12954"/>
                                <a:pt x="72295" y="14097"/>
                              </a:cubicBezTo>
                              <a:lnTo>
                                <a:pt x="71152" y="14954"/>
                              </a:lnTo>
                              <a:cubicBezTo>
                                <a:pt x="70580" y="15335"/>
                                <a:pt x="70294" y="15430"/>
                                <a:pt x="69818" y="15716"/>
                              </a:cubicBezTo>
                              <a:lnTo>
                                <a:pt x="67342" y="17050"/>
                              </a:lnTo>
                              <a:cubicBezTo>
                                <a:pt x="65723" y="18002"/>
                                <a:pt x="63818" y="18574"/>
                                <a:pt x="62008" y="19336"/>
                              </a:cubicBezTo>
                              <a:cubicBezTo>
                                <a:pt x="60198" y="20098"/>
                                <a:pt x="58388" y="20574"/>
                                <a:pt x="56578" y="21146"/>
                              </a:cubicBezTo>
                              <a:cubicBezTo>
                                <a:pt x="54769" y="21717"/>
                                <a:pt x="52959" y="22193"/>
                                <a:pt x="51149" y="22765"/>
                              </a:cubicBezTo>
                              <a:cubicBezTo>
                                <a:pt x="47530" y="23813"/>
                                <a:pt x="44006" y="24860"/>
                                <a:pt x="40481" y="26099"/>
                              </a:cubicBezTo>
                              <a:cubicBezTo>
                                <a:pt x="38767" y="26765"/>
                                <a:pt x="37148" y="27527"/>
                                <a:pt x="35433" y="28194"/>
                              </a:cubicBezTo>
                              <a:lnTo>
                                <a:pt x="30670" y="30956"/>
                              </a:lnTo>
                              <a:lnTo>
                                <a:pt x="25813" y="34004"/>
                              </a:lnTo>
                              <a:cubicBezTo>
                                <a:pt x="24098" y="34862"/>
                                <a:pt x="22288" y="35719"/>
                                <a:pt x="20574" y="36481"/>
                              </a:cubicBezTo>
                              <a:lnTo>
                                <a:pt x="15145" y="38291"/>
                              </a:lnTo>
                              <a:lnTo>
                                <a:pt x="9620" y="39719"/>
                              </a:lnTo>
                              <a:lnTo>
                                <a:pt x="9715" y="39719"/>
                              </a:lnTo>
                              <a:lnTo>
                                <a:pt x="4763" y="41720"/>
                              </a:lnTo>
                              <a:cubicBezTo>
                                <a:pt x="4000" y="42100"/>
                                <a:pt x="3238" y="42577"/>
                                <a:pt x="2381" y="42958"/>
                              </a:cubicBezTo>
                              <a:lnTo>
                                <a:pt x="0" y="44196"/>
                              </a:lnTo>
                              <a:cubicBezTo>
                                <a:pt x="1429" y="43244"/>
                                <a:pt x="2953" y="42100"/>
                                <a:pt x="4477" y="41148"/>
                              </a:cubicBezTo>
                              <a:lnTo>
                                <a:pt x="9239" y="38671"/>
                              </a:lnTo>
                              <a:lnTo>
                                <a:pt x="9239" y="38671"/>
                              </a:lnTo>
                              <a:lnTo>
                                <a:pt x="9334" y="38671"/>
                              </a:lnTo>
                              <a:lnTo>
                                <a:pt x="14669" y="36862"/>
                              </a:lnTo>
                              <a:lnTo>
                                <a:pt x="19812" y="34766"/>
                              </a:lnTo>
                              <a:cubicBezTo>
                                <a:pt x="21431" y="33909"/>
                                <a:pt x="23050" y="33052"/>
                                <a:pt x="24575" y="32099"/>
                              </a:cubicBezTo>
                              <a:lnTo>
                                <a:pt x="29242" y="28956"/>
                              </a:lnTo>
                              <a:cubicBezTo>
                                <a:pt x="30861" y="27908"/>
                                <a:pt x="32576" y="26861"/>
                                <a:pt x="34195" y="25908"/>
                              </a:cubicBezTo>
                              <a:cubicBezTo>
                                <a:pt x="35909" y="25146"/>
                                <a:pt x="37719" y="24289"/>
                                <a:pt x="39433" y="23527"/>
                              </a:cubicBezTo>
                              <a:cubicBezTo>
                                <a:pt x="41243" y="22860"/>
                                <a:pt x="43053" y="22193"/>
                                <a:pt x="44863" y="21622"/>
                              </a:cubicBezTo>
                              <a:lnTo>
                                <a:pt x="50292" y="20098"/>
                              </a:lnTo>
                              <a:cubicBezTo>
                                <a:pt x="52102" y="19621"/>
                                <a:pt x="53911" y="19145"/>
                                <a:pt x="55721" y="18574"/>
                              </a:cubicBezTo>
                              <a:cubicBezTo>
                                <a:pt x="57531" y="18002"/>
                                <a:pt x="59341" y="17621"/>
                                <a:pt x="61055" y="16859"/>
                              </a:cubicBezTo>
                              <a:cubicBezTo>
                                <a:pt x="62770" y="16192"/>
                                <a:pt x="64484" y="15716"/>
                                <a:pt x="66199" y="14764"/>
                              </a:cubicBezTo>
                              <a:lnTo>
                                <a:pt x="68770" y="13525"/>
                              </a:lnTo>
                              <a:cubicBezTo>
                                <a:pt x="69152" y="13335"/>
                                <a:pt x="69723" y="13145"/>
                                <a:pt x="69914" y="12954"/>
                              </a:cubicBezTo>
                              <a:lnTo>
                                <a:pt x="71056" y="12192"/>
                              </a:lnTo>
                              <a:cubicBezTo>
                                <a:pt x="72676" y="11240"/>
                                <a:pt x="74105" y="10096"/>
                                <a:pt x="75628" y="8954"/>
                              </a:cubicBezTo>
                              <a:cubicBezTo>
                                <a:pt x="77152" y="7811"/>
                                <a:pt x="78581" y="6572"/>
                                <a:pt x="80105" y="5525"/>
                              </a:cubicBezTo>
                              <a:cubicBezTo>
                                <a:pt x="81629" y="4382"/>
                                <a:pt x="83153" y="3238"/>
                                <a:pt x="84773" y="2286"/>
                              </a:cubicBezTo>
                              <a:lnTo>
                                <a:pt x="87249" y="857"/>
                              </a:lnTo>
                              <a:lnTo>
                                <a:pt x="900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8" name="Freeform: Shape 162">
                          <a:extLst>
                            <a:ext uri="{FF2B5EF4-FFF2-40B4-BE49-F238E27FC236}">
                              <a16:creationId xmlns:a16="http://schemas.microsoft.com/office/drawing/2014/main" xmlns="" id="{841BA55F-3F1B-466B-8CFB-8A94608F6B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9843" y="3717130"/>
                          <a:ext cx="6286" cy="77152"/>
                        </a:xfrm>
                        <a:custGeom>
                          <a:avLst/>
                          <a:gdLst>
                            <a:gd name="connsiteX0" fmla="*/ 3334 w 6286"/>
                            <a:gd name="connsiteY0" fmla="*/ 77153 h 77152"/>
                            <a:gd name="connsiteX1" fmla="*/ 3334 w 6286"/>
                            <a:gd name="connsiteY1" fmla="*/ 76295 h 77152"/>
                            <a:gd name="connsiteX2" fmla="*/ 3334 w 6286"/>
                            <a:gd name="connsiteY2" fmla="*/ 73819 h 77152"/>
                            <a:gd name="connsiteX3" fmla="*/ 2858 w 6286"/>
                            <a:gd name="connsiteY3" fmla="*/ 70104 h 77152"/>
                            <a:gd name="connsiteX4" fmla="*/ 1905 w 6286"/>
                            <a:gd name="connsiteY4" fmla="*/ 65246 h 77152"/>
                            <a:gd name="connsiteX5" fmla="*/ 0 w 6286"/>
                            <a:gd name="connsiteY5" fmla="*/ 52673 h 77152"/>
                            <a:gd name="connsiteX6" fmla="*/ 667 w 6286"/>
                            <a:gd name="connsiteY6" fmla="*/ 45529 h 77152"/>
                            <a:gd name="connsiteX7" fmla="*/ 1905 w 6286"/>
                            <a:gd name="connsiteY7" fmla="*/ 38291 h 77152"/>
                            <a:gd name="connsiteX8" fmla="*/ 3143 w 6286"/>
                            <a:gd name="connsiteY8" fmla="*/ 31147 h 77152"/>
                            <a:gd name="connsiteX9" fmla="*/ 3810 w 6286"/>
                            <a:gd name="connsiteY9" fmla="*/ 24384 h 77152"/>
                            <a:gd name="connsiteX10" fmla="*/ 3048 w 6286"/>
                            <a:gd name="connsiteY10" fmla="*/ 18002 h 77152"/>
                            <a:gd name="connsiteX11" fmla="*/ 1810 w 6286"/>
                            <a:gd name="connsiteY11" fmla="*/ 12192 h 77152"/>
                            <a:gd name="connsiteX12" fmla="*/ 1048 w 6286"/>
                            <a:gd name="connsiteY12" fmla="*/ 7239 h 77152"/>
                            <a:gd name="connsiteX13" fmla="*/ 952 w 6286"/>
                            <a:gd name="connsiteY13" fmla="*/ 3334 h 77152"/>
                            <a:gd name="connsiteX14" fmla="*/ 1333 w 6286"/>
                            <a:gd name="connsiteY14" fmla="*/ 857 h 77152"/>
                            <a:gd name="connsiteX15" fmla="*/ 1524 w 6286"/>
                            <a:gd name="connsiteY15" fmla="*/ 0 h 77152"/>
                            <a:gd name="connsiteX16" fmla="*/ 1524 w 6286"/>
                            <a:gd name="connsiteY16" fmla="*/ 3334 h 77152"/>
                            <a:gd name="connsiteX17" fmla="*/ 2096 w 6286"/>
                            <a:gd name="connsiteY17" fmla="*/ 7144 h 77152"/>
                            <a:gd name="connsiteX18" fmla="*/ 3334 w 6286"/>
                            <a:gd name="connsiteY18" fmla="*/ 11906 h 77152"/>
                            <a:gd name="connsiteX19" fmla="*/ 5048 w 6286"/>
                            <a:gd name="connsiteY19" fmla="*/ 17621 h 77152"/>
                            <a:gd name="connsiteX20" fmla="*/ 6287 w 6286"/>
                            <a:gd name="connsiteY20" fmla="*/ 24193 h 77152"/>
                            <a:gd name="connsiteX21" fmla="*/ 5810 w 6286"/>
                            <a:gd name="connsiteY21" fmla="*/ 31528 h 77152"/>
                            <a:gd name="connsiteX22" fmla="*/ 4667 w 6286"/>
                            <a:gd name="connsiteY22" fmla="*/ 38767 h 77152"/>
                            <a:gd name="connsiteX23" fmla="*/ 3334 w 6286"/>
                            <a:gd name="connsiteY23" fmla="*/ 45815 h 77152"/>
                            <a:gd name="connsiteX24" fmla="*/ 2381 w 6286"/>
                            <a:gd name="connsiteY24" fmla="*/ 52673 h 77152"/>
                            <a:gd name="connsiteX25" fmla="*/ 3429 w 6286"/>
                            <a:gd name="connsiteY25" fmla="*/ 64865 h 77152"/>
                            <a:gd name="connsiteX26" fmla="*/ 3905 w 6286"/>
                            <a:gd name="connsiteY26" fmla="*/ 73819 h 77152"/>
                            <a:gd name="connsiteX27" fmla="*/ 3524 w 6286"/>
                            <a:gd name="connsiteY27" fmla="*/ 76295 h 77152"/>
                            <a:gd name="connsiteX28" fmla="*/ 3334 w 6286"/>
                            <a:gd name="connsiteY28" fmla="*/ 77153 h 771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6286" h="77152">
                              <a:moveTo>
                                <a:pt x="3334" y="77153"/>
                              </a:moveTo>
                              <a:cubicBezTo>
                                <a:pt x="3334" y="77153"/>
                                <a:pt x="3334" y="76867"/>
                                <a:pt x="3334" y="76295"/>
                              </a:cubicBezTo>
                              <a:cubicBezTo>
                                <a:pt x="3334" y="75724"/>
                                <a:pt x="3429" y="74867"/>
                                <a:pt x="3334" y="73819"/>
                              </a:cubicBezTo>
                              <a:cubicBezTo>
                                <a:pt x="3238" y="72771"/>
                                <a:pt x="3143" y="71533"/>
                                <a:pt x="2858" y="70104"/>
                              </a:cubicBezTo>
                              <a:cubicBezTo>
                                <a:pt x="2572" y="68675"/>
                                <a:pt x="2191" y="67056"/>
                                <a:pt x="1905" y="65246"/>
                              </a:cubicBezTo>
                              <a:cubicBezTo>
                                <a:pt x="1238" y="61627"/>
                                <a:pt x="95" y="57531"/>
                                <a:pt x="0" y="52673"/>
                              </a:cubicBezTo>
                              <a:cubicBezTo>
                                <a:pt x="95" y="50101"/>
                                <a:pt x="381" y="48006"/>
                                <a:pt x="667" y="45529"/>
                              </a:cubicBezTo>
                              <a:cubicBezTo>
                                <a:pt x="1143" y="43148"/>
                                <a:pt x="1524" y="40672"/>
                                <a:pt x="1905" y="38291"/>
                              </a:cubicBezTo>
                              <a:cubicBezTo>
                                <a:pt x="2286" y="35909"/>
                                <a:pt x="2762" y="33528"/>
                                <a:pt x="3143" y="31147"/>
                              </a:cubicBezTo>
                              <a:cubicBezTo>
                                <a:pt x="3334" y="28861"/>
                                <a:pt x="3619" y="26575"/>
                                <a:pt x="3810" y="24384"/>
                              </a:cubicBezTo>
                              <a:cubicBezTo>
                                <a:pt x="3715" y="22098"/>
                                <a:pt x="3429" y="20002"/>
                                <a:pt x="3048" y="18002"/>
                              </a:cubicBezTo>
                              <a:cubicBezTo>
                                <a:pt x="2572" y="16002"/>
                                <a:pt x="2191" y="14002"/>
                                <a:pt x="1810" y="12192"/>
                              </a:cubicBezTo>
                              <a:cubicBezTo>
                                <a:pt x="1429" y="10382"/>
                                <a:pt x="1143" y="8668"/>
                                <a:pt x="1048" y="7239"/>
                              </a:cubicBezTo>
                              <a:cubicBezTo>
                                <a:pt x="857" y="5715"/>
                                <a:pt x="952" y="4381"/>
                                <a:pt x="952" y="3334"/>
                              </a:cubicBezTo>
                              <a:cubicBezTo>
                                <a:pt x="1048" y="2286"/>
                                <a:pt x="1238" y="1429"/>
                                <a:pt x="1333" y="857"/>
                              </a:cubicBezTo>
                              <a:cubicBezTo>
                                <a:pt x="1429" y="286"/>
                                <a:pt x="1524" y="0"/>
                                <a:pt x="1524" y="0"/>
                              </a:cubicBezTo>
                              <a:cubicBezTo>
                                <a:pt x="1524" y="0"/>
                                <a:pt x="1524" y="1238"/>
                                <a:pt x="1524" y="3334"/>
                              </a:cubicBezTo>
                              <a:cubicBezTo>
                                <a:pt x="1715" y="4381"/>
                                <a:pt x="1715" y="5715"/>
                                <a:pt x="2096" y="7144"/>
                              </a:cubicBezTo>
                              <a:cubicBezTo>
                                <a:pt x="2381" y="8573"/>
                                <a:pt x="2858" y="10192"/>
                                <a:pt x="3334" y="11906"/>
                              </a:cubicBezTo>
                              <a:cubicBezTo>
                                <a:pt x="3810" y="13621"/>
                                <a:pt x="4381" y="15526"/>
                                <a:pt x="5048" y="17621"/>
                              </a:cubicBezTo>
                              <a:cubicBezTo>
                                <a:pt x="5620" y="19717"/>
                                <a:pt x="6096" y="22003"/>
                                <a:pt x="6287" y="24193"/>
                              </a:cubicBezTo>
                              <a:cubicBezTo>
                                <a:pt x="6191" y="26765"/>
                                <a:pt x="6001" y="28956"/>
                                <a:pt x="5810" y="31528"/>
                              </a:cubicBezTo>
                              <a:cubicBezTo>
                                <a:pt x="5429" y="33909"/>
                                <a:pt x="5048" y="36386"/>
                                <a:pt x="4667" y="38767"/>
                              </a:cubicBezTo>
                              <a:cubicBezTo>
                                <a:pt x="4191" y="41148"/>
                                <a:pt x="3810" y="43529"/>
                                <a:pt x="3334" y="45815"/>
                              </a:cubicBezTo>
                              <a:cubicBezTo>
                                <a:pt x="3048" y="48101"/>
                                <a:pt x="2572" y="50673"/>
                                <a:pt x="2381" y="52673"/>
                              </a:cubicBezTo>
                              <a:cubicBezTo>
                                <a:pt x="2286" y="57055"/>
                                <a:pt x="2953" y="61246"/>
                                <a:pt x="3429" y="64865"/>
                              </a:cubicBezTo>
                              <a:cubicBezTo>
                                <a:pt x="3905" y="68485"/>
                                <a:pt x="4000" y="71628"/>
                                <a:pt x="3905" y="73819"/>
                              </a:cubicBezTo>
                              <a:cubicBezTo>
                                <a:pt x="3905" y="74867"/>
                                <a:pt x="3619" y="75724"/>
                                <a:pt x="3524" y="76295"/>
                              </a:cubicBezTo>
                              <a:cubicBezTo>
                                <a:pt x="3334" y="76867"/>
                                <a:pt x="3334" y="77153"/>
                                <a:pt x="3334" y="771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9" name="Freeform: Shape 163">
                          <a:extLst>
                            <a:ext uri="{FF2B5EF4-FFF2-40B4-BE49-F238E27FC236}">
                              <a16:creationId xmlns:a16="http://schemas.microsoft.com/office/drawing/2014/main" xmlns="" id="{BB5BFD01-7E95-4176-94F1-0246E6F67D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272" y="3730180"/>
                          <a:ext cx="16859" cy="43624"/>
                        </a:xfrm>
                        <a:custGeom>
                          <a:avLst/>
                          <a:gdLst>
                            <a:gd name="connsiteX0" fmla="*/ 16859 w 16859"/>
                            <a:gd name="connsiteY0" fmla="*/ 0 h 43624"/>
                            <a:gd name="connsiteX1" fmla="*/ 15430 w 16859"/>
                            <a:gd name="connsiteY1" fmla="*/ 7239 h 43624"/>
                            <a:gd name="connsiteX2" fmla="*/ 14669 w 16859"/>
                            <a:gd name="connsiteY2" fmla="*/ 10668 h 43624"/>
                            <a:gd name="connsiteX3" fmla="*/ 13621 w 16859"/>
                            <a:gd name="connsiteY3" fmla="*/ 14478 h 43624"/>
                            <a:gd name="connsiteX4" fmla="*/ 12192 w 16859"/>
                            <a:gd name="connsiteY4" fmla="*/ 18574 h 43624"/>
                            <a:gd name="connsiteX5" fmla="*/ 10287 w 16859"/>
                            <a:gd name="connsiteY5" fmla="*/ 22669 h 43624"/>
                            <a:gd name="connsiteX6" fmla="*/ 8287 w 16859"/>
                            <a:gd name="connsiteY6" fmla="*/ 26479 h 43624"/>
                            <a:gd name="connsiteX7" fmla="*/ 6572 w 16859"/>
                            <a:gd name="connsiteY7" fmla="*/ 30290 h 43624"/>
                            <a:gd name="connsiteX8" fmla="*/ 3334 w 16859"/>
                            <a:gd name="connsiteY8" fmla="*/ 37052 h 43624"/>
                            <a:gd name="connsiteX9" fmla="*/ 0 w 16859"/>
                            <a:gd name="connsiteY9" fmla="*/ 43624 h 43624"/>
                            <a:gd name="connsiteX10" fmla="*/ 1810 w 16859"/>
                            <a:gd name="connsiteY10" fmla="*/ 36481 h 43624"/>
                            <a:gd name="connsiteX11" fmla="*/ 4286 w 16859"/>
                            <a:gd name="connsiteY11" fmla="*/ 29337 h 43624"/>
                            <a:gd name="connsiteX12" fmla="*/ 5810 w 16859"/>
                            <a:gd name="connsiteY12" fmla="*/ 25432 h 43624"/>
                            <a:gd name="connsiteX13" fmla="*/ 7715 w 16859"/>
                            <a:gd name="connsiteY13" fmla="*/ 21431 h 43624"/>
                            <a:gd name="connsiteX14" fmla="*/ 9620 w 16859"/>
                            <a:gd name="connsiteY14" fmla="*/ 17621 h 43624"/>
                            <a:gd name="connsiteX15" fmla="*/ 11144 w 16859"/>
                            <a:gd name="connsiteY15" fmla="*/ 13811 h 43624"/>
                            <a:gd name="connsiteX16" fmla="*/ 12478 w 16859"/>
                            <a:gd name="connsiteY16" fmla="*/ 10096 h 43624"/>
                            <a:gd name="connsiteX17" fmla="*/ 13716 w 16859"/>
                            <a:gd name="connsiteY17" fmla="*/ 6763 h 43624"/>
                            <a:gd name="connsiteX18" fmla="*/ 16859 w 16859"/>
                            <a:gd name="connsiteY18" fmla="*/ 0 h 436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6859" h="43624">
                              <a:moveTo>
                                <a:pt x="16859" y="0"/>
                              </a:moveTo>
                              <a:cubicBezTo>
                                <a:pt x="16859" y="0"/>
                                <a:pt x="16383" y="2953"/>
                                <a:pt x="15430" y="7239"/>
                              </a:cubicBezTo>
                              <a:cubicBezTo>
                                <a:pt x="15145" y="8287"/>
                                <a:pt x="14954" y="9430"/>
                                <a:pt x="14669" y="10668"/>
                              </a:cubicBezTo>
                              <a:cubicBezTo>
                                <a:pt x="14383" y="11906"/>
                                <a:pt x="14097" y="13144"/>
                                <a:pt x="13621" y="14478"/>
                              </a:cubicBezTo>
                              <a:cubicBezTo>
                                <a:pt x="13144" y="15811"/>
                                <a:pt x="12668" y="17145"/>
                                <a:pt x="12192" y="18574"/>
                              </a:cubicBezTo>
                              <a:cubicBezTo>
                                <a:pt x="11716" y="20002"/>
                                <a:pt x="10954" y="21241"/>
                                <a:pt x="10287" y="22669"/>
                              </a:cubicBezTo>
                              <a:cubicBezTo>
                                <a:pt x="9620" y="23908"/>
                                <a:pt x="8953" y="25241"/>
                                <a:pt x="8287" y="26479"/>
                              </a:cubicBezTo>
                              <a:cubicBezTo>
                                <a:pt x="7715" y="27813"/>
                                <a:pt x="7144" y="29051"/>
                                <a:pt x="6572" y="30290"/>
                              </a:cubicBezTo>
                              <a:cubicBezTo>
                                <a:pt x="5429" y="32766"/>
                                <a:pt x="4286" y="35052"/>
                                <a:pt x="3334" y="37052"/>
                              </a:cubicBezTo>
                              <a:cubicBezTo>
                                <a:pt x="1429" y="41053"/>
                                <a:pt x="0" y="43624"/>
                                <a:pt x="0" y="43624"/>
                              </a:cubicBezTo>
                              <a:cubicBezTo>
                                <a:pt x="0" y="43624"/>
                                <a:pt x="667" y="40767"/>
                                <a:pt x="1810" y="36481"/>
                              </a:cubicBezTo>
                              <a:cubicBezTo>
                                <a:pt x="2381" y="34290"/>
                                <a:pt x="3238" y="31909"/>
                                <a:pt x="4286" y="29337"/>
                              </a:cubicBezTo>
                              <a:cubicBezTo>
                                <a:pt x="4763" y="28099"/>
                                <a:pt x="5239" y="26765"/>
                                <a:pt x="5810" y="25432"/>
                              </a:cubicBezTo>
                              <a:cubicBezTo>
                                <a:pt x="6477" y="24098"/>
                                <a:pt x="7144" y="22765"/>
                                <a:pt x="7715" y="21431"/>
                              </a:cubicBezTo>
                              <a:cubicBezTo>
                                <a:pt x="8287" y="20193"/>
                                <a:pt x="9144" y="18955"/>
                                <a:pt x="9620" y="17621"/>
                              </a:cubicBezTo>
                              <a:cubicBezTo>
                                <a:pt x="10192" y="16288"/>
                                <a:pt x="10668" y="15049"/>
                                <a:pt x="11144" y="13811"/>
                              </a:cubicBezTo>
                              <a:cubicBezTo>
                                <a:pt x="11716" y="12573"/>
                                <a:pt x="12097" y="11335"/>
                                <a:pt x="12478" y="10096"/>
                              </a:cubicBezTo>
                              <a:cubicBezTo>
                                <a:pt x="12954" y="8953"/>
                                <a:pt x="13335" y="7810"/>
                                <a:pt x="13716" y="6763"/>
                              </a:cubicBezTo>
                              <a:cubicBezTo>
                                <a:pt x="15621" y="2667"/>
                                <a:pt x="16859" y="0"/>
                                <a:pt x="168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0" name="Freeform: Shape 164">
                          <a:extLst>
                            <a:ext uri="{FF2B5EF4-FFF2-40B4-BE49-F238E27FC236}">
                              <a16:creationId xmlns:a16="http://schemas.microsoft.com/office/drawing/2014/main" xmlns="" id="{780E9349-4014-47B7-BF34-64D210BEE2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6608" y="3778376"/>
                          <a:ext cx="43053" cy="9281"/>
                        </a:xfrm>
                        <a:custGeom>
                          <a:avLst/>
                          <a:gdLst>
                            <a:gd name="connsiteX0" fmla="*/ 0 w 43053"/>
                            <a:gd name="connsiteY0" fmla="*/ 7811 h 9281"/>
                            <a:gd name="connsiteX1" fmla="*/ 1810 w 43053"/>
                            <a:gd name="connsiteY1" fmla="*/ 7049 h 9281"/>
                            <a:gd name="connsiteX2" fmla="*/ 4096 w 43053"/>
                            <a:gd name="connsiteY2" fmla="*/ 6477 h 9281"/>
                            <a:gd name="connsiteX3" fmla="*/ 7049 w 43053"/>
                            <a:gd name="connsiteY3" fmla="*/ 6001 h 9281"/>
                            <a:gd name="connsiteX4" fmla="*/ 22860 w 43053"/>
                            <a:gd name="connsiteY4" fmla="*/ 6477 h 9281"/>
                            <a:gd name="connsiteX5" fmla="*/ 31052 w 43053"/>
                            <a:gd name="connsiteY5" fmla="*/ 6382 h 9281"/>
                            <a:gd name="connsiteX6" fmla="*/ 34671 w 43053"/>
                            <a:gd name="connsiteY6" fmla="*/ 5715 h 9281"/>
                            <a:gd name="connsiteX7" fmla="*/ 37719 w 43053"/>
                            <a:gd name="connsiteY7" fmla="*/ 4477 h 9281"/>
                            <a:gd name="connsiteX8" fmla="*/ 40100 w 43053"/>
                            <a:gd name="connsiteY8" fmla="*/ 2953 h 9281"/>
                            <a:gd name="connsiteX9" fmla="*/ 41720 w 43053"/>
                            <a:gd name="connsiteY9" fmla="*/ 1429 h 9281"/>
                            <a:gd name="connsiteX10" fmla="*/ 43053 w 43053"/>
                            <a:gd name="connsiteY10" fmla="*/ 0 h 9281"/>
                            <a:gd name="connsiteX11" fmla="*/ 42100 w 43053"/>
                            <a:gd name="connsiteY11" fmla="*/ 1810 h 9281"/>
                            <a:gd name="connsiteX12" fmla="*/ 40767 w 43053"/>
                            <a:gd name="connsiteY12" fmla="*/ 3715 h 9281"/>
                            <a:gd name="connsiteX13" fmla="*/ 39815 w 43053"/>
                            <a:gd name="connsiteY13" fmla="*/ 4858 h 9281"/>
                            <a:gd name="connsiteX14" fmla="*/ 38576 w 43053"/>
                            <a:gd name="connsiteY14" fmla="*/ 5810 h 9281"/>
                            <a:gd name="connsiteX15" fmla="*/ 35338 w 43053"/>
                            <a:gd name="connsiteY15" fmla="*/ 7620 h 9281"/>
                            <a:gd name="connsiteX16" fmla="*/ 31433 w 43053"/>
                            <a:gd name="connsiteY16" fmla="*/ 8763 h 9281"/>
                            <a:gd name="connsiteX17" fmla="*/ 27146 w 43053"/>
                            <a:gd name="connsiteY17" fmla="*/ 9239 h 9281"/>
                            <a:gd name="connsiteX18" fmla="*/ 22765 w 43053"/>
                            <a:gd name="connsiteY18" fmla="*/ 9239 h 9281"/>
                            <a:gd name="connsiteX19" fmla="*/ 14288 w 43053"/>
                            <a:gd name="connsiteY19" fmla="*/ 8382 h 9281"/>
                            <a:gd name="connsiteX20" fmla="*/ 7049 w 43053"/>
                            <a:gd name="connsiteY20" fmla="*/ 7620 h 9281"/>
                            <a:gd name="connsiteX21" fmla="*/ 4191 w 43053"/>
                            <a:gd name="connsiteY21" fmla="*/ 7525 h 9281"/>
                            <a:gd name="connsiteX22" fmla="*/ 2000 w 43053"/>
                            <a:gd name="connsiteY22" fmla="*/ 7620 h 9281"/>
                            <a:gd name="connsiteX23" fmla="*/ 0 w 43053"/>
                            <a:gd name="connsiteY23" fmla="*/ 7811 h 92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43053" h="9281">
                              <a:moveTo>
                                <a:pt x="0" y="7811"/>
                              </a:moveTo>
                              <a:cubicBezTo>
                                <a:pt x="0" y="7811"/>
                                <a:pt x="667" y="7525"/>
                                <a:pt x="1810" y="7049"/>
                              </a:cubicBezTo>
                              <a:cubicBezTo>
                                <a:pt x="2381" y="6858"/>
                                <a:pt x="3143" y="6668"/>
                                <a:pt x="4096" y="6477"/>
                              </a:cubicBezTo>
                              <a:cubicBezTo>
                                <a:pt x="4953" y="6191"/>
                                <a:pt x="6001" y="6191"/>
                                <a:pt x="7049" y="6001"/>
                              </a:cubicBezTo>
                              <a:cubicBezTo>
                                <a:pt x="11430" y="5620"/>
                                <a:pt x="17240" y="6191"/>
                                <a:pt x="22860" y="6477"/>
                              </a:cubicBezTo>
                              <a:cubicBezTo>
                                <a:pt x="25622" y="6572"/>
                                <a:pt x="28480" y="6668"/>
                                <a:pt x="31052" y="6382"/>
                              </a:cubicBezTo>
                              <a:cubicBezTo>
                                <a:pt x="32290" y="6191"/>
                                <a:pt x="33528" y="6001"/>
                                <a:pt x="34671" y="5715"/>
                              </a:cubicBezTo>
                              <a:cubicBezTo>
                                <a:pt x="35719" y="5334"/>
                                <a:pt x="36862" y="5048"/>
                                <a:pt x="37719" y="4477"/>
                              </a:cubicBezTo>
                              <a:cubicBezTo>
                                <a:pt x="38671" y="4096"/>
                                <a:pt x="39433" y="3524"/>
                                <a:pt x="40100" y="2953"/>
                              </a:cubicBezTo>
                              <a:cubicBezTo>
                                <a:pt x="40862" y="2477"/>
                                <a:pt x="41338" y="2000"/>
                                <a:pt x="41720" y="1429"/>
                              </a:cubicBezTo>
                              <a:cubicBezTo>
                                <a:pt x="42577" y="476"/>
                                <a:pt x="43053" y="0"/>
                                <a:pt x="43053" y="0"/>
                              </a:cubicBezTo>
                              <a:cubicBezTo>
                                <a:pt x="43053" y="0"/>
                                <a:pt x="42767" y="667"/>
                                <a:pt x="42100" y="1810"/>
                              </a:cubicBezTo>
                              <a:cubicBezTo>
                                <a:pt x="41815" y="2381"/>
                                <a:pt x="41434" y="3048"/>
                                <a:pt x="40767" y="3715"/>
                              </a:cubicBezTo>
                              <a:cubicBezTo>
                                <a:pt x="40481" y="4096"/>
                                <a:pt x="40196" y="4382"/>
                                <a:pt x="39815" y="4858"/>
                              </a:cubicBezTo>
                              <a:cubicBezTo>
                                <a:pt x="39433" y="5239"/>
                                <a:pt x="38957" y="5525"/>
                                <a:pt x="38576" y="5810"/>
                              </a:cubicBezTo>
                              <a:cubicBezTo>
                                <a:pt x="37719" y="6572"/>
                                <a:pt x="36576" y="7049"/>
                                <a:pt x="35338" y="7620"/>
                              </a:cubicBezTo>
                              <a:cubicBezTo>
                                <a:pt x="34100" y="8096"/>
                                <a:pt x="32766" y="8477"/>
                                <a:pt x="31433" y="8763"/>
                              </a:cubicBezTo>
                              <a:cubicBezTo>
                                <a:pt x="30004" y="8954"/>
                                <a:pt x="28575" y="9239"/>
                                <a:pt x="27146" y="9239"/>
                              </a:cubicBezTo>
                              <a:cubicBezTo>
                                <a:pt x="25717" y="9335"/>
                                <a:pt x="24194" y="9239"/>
                                <a:pt x="22765" y="9239"/>
                              </a:cubicBezTo>
                              <a:cubicBezTo>
                                <a:pt x="19907" y="9049"/>
                                <a:pt x="16954" y="8763"/>
                                <a:pt x="14288" y="8382"/>
                              </a:cubicBezTo>
                              <a:cubicBezTo>
                                <a:pt x="11621" y="8096"/>
                                <a:pt x="9144" y="7715"/>
                                <a:pt x="7049" y="7620"/>
                              </a:cubicBezTo>
                              <a:cubicBezTo>
                                <a:pt x="6001" y="7620"/>
                                <a:pt x="5048" y="7430"/>
                                <a:pt x="4191" y="7525"/>
                              </a:cubicBezTo>
                              <a:cubicBezTo>
                                <a:pt x="3334" y="7525"/>
                                <a:pt x="2572" y="7525"/>
                                <a:pt x="2000" y="7620"/>
                              </a:cubicBezTo>
                              <a:cubicBezTo>
                                <a:pt x="667" y="7811"/>
                                <a:pt x="0" y="7811"/>
                                <a:pt x="0" y="78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1" name="Freeform: Shape 165">
                          <a:extLst>
                            <a:ext uri="{FF2B5EF4-FFF2-40B4-BE49-F238E27FC236}">
                              <a16:creationId xmlns:a16="http://schemas.microsoft.com/office/drawing/2014/main" xmlns="" id="{6DEAA0AC-B9CA-41DE-92C3-72EEF769B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9356" y="3563206"/>
                          <a:ext cx="177040" cy="441388"/>
                        </a:xfrm>
                        <a:custGeom>
                          <a:avLst/>
                          <a:gdLst>
                            <a:gd name="connsiteX0" fmla="*/ 1619 w 177040"/>
                            <a:gd name="connsiteY0" fmla="*/ 441388 h 441388"/>
                            <a:gd name="connsiteX1" fmla="*/ 571 w 177040"/>
                            <a:gd name="connsiteY1" fmla="*/ 436150 h 441388"/>
                            <a:gd name="connsiteX2" fmla="*/ 0 w 177040"/>
                            <a:gd name="connsiteY2" fmla="*/ 427863 h 441388"/>
                            <a:gd name="connsiteX3" fmla="*/ 762 w 177040"/>
                            <a:gd name="connsiteY3" fmla="*/ 418148 h 441388"/>
                            <a:gd name="connsiteX4" fmla="*/ 6382 w 177040"/>
                            <a:gd name="connsiteY4" fmla="*/ 393763 h 441388"/>
                            <a:gd name="connsiteX5" fmla="*/ 17526 w 177040"/>
                            <a:gd name="connsiteY5" fmla="*/ 364427 h 441388"/>
                            <a:gd name="connsiteX6" fmla="*/ 33338 w 177040"/>
                            <a:gd name="connsiteY6" fmla="*/ 331375 h 441388"/>
                            <a:gd name="connsiteX7" fmla="*/ 52578 w 177040"/>
                            <a:gd name="connsiteY7" fmla="*/ 295751 h 441388"/>
                            <a:gd name="connsiteX8" fmla="*/ 73438 w 177040"/>
                            <a:gd name="connsiteY8" fmla="*/ 258032 h 441388"/>
                            <a:gd name="connsiteX9" fmla="*/ 76105 w 177040"/>
                            <a:gd name="connsiteY9" fmla="*/ 253175 h 441388"/>
                            <a:gd name="connsiteX10" fmla="*/ 78962 w 177040"/>
                            <a:gd name="connsiteY10" fmla="*/ 248221 h 441388"/>
                            <a:gd name="connsiteX11" fmla="*/ 84487 w 177040"/>
                            <a:gd name="connsiteY11" fmla="*/ 238601 h 441388"/>
                            <a:gd name="connsiteX12" fmla="*/ 96393 w 177040"/>
                            <a:gd name="connsiteY12" fmla="*/ 219456 h 441388"/>
                            <a:gd name="connsiteX13" fmla="*/ 120301 w 177040"/>
                            <a:gd name="connsiteY13" fmla="*/ 181928 h 441388"/>
                            <a:gd name="connsiteX14" fmla="*/ 131445 w 177040"/>
                            <a:gd name="connsiteY14" fmla="*/ 163354 h 441388"/>
                            <a:gd name="connsiteX15" fmla="*/ 136684 w 177040"/>
                            <a:gd name="connsiteY15" fmla="*/ 154115 h 441388"/>
                            <a:gd name="connsiteX16" fmla="*/ 141446 w 177040"/>
                            <a:gd name="connsiteY16" fmla="*/ 144780 h 441388"/>
                            <a:gd name="connsiteX17" fmla="*/ 150304 w 177040"/>
                            <a:gd name="connsiteY17" fmla="*/ 126206 h 441388"/>
                            <a:gd name="connsiteX18" fmla="*/ 157448 w 177040"/>
                            <a:gd name="connsiteY18" fmla="*/ 108014 h 441388"/>
                            <a:gd name="connsiteX19" fmla="*/ 168592 w 177040"/>
                            <a:gd name="connsiteY19" fmla="*/ 73724 h 441388"/>
                            <a:gd name="connsiteX20" fmla="*/ 174022 w 177040"/>
                            <a:gd name="connsiteY20" fmla="*/ 43910 h 441388"/>
                            <a:gd name="connsiteX21" fmla="*/ 176213 w 177040"/>
                            <a:gd name="connsiteY21" fmla="*/ 20479 h 441388"/>
                            <a:gd name="connsiteX22" fmla="*/ 176403 w 177040"/>
                            <a:gd name="connsiteY22" fmla="*/ 11811 h 441388"/>
                            <a:gd name="connsiteX23" fmla="*/ 176403 w 177040"/>
                            <a:gd name="connsiteY23" fmla="*/ 8287 h 441388"/>
                            <a:gd name="connsiteX24" fmla="*/ 176213 w 177040"/>
                            <a:gd name="connsiteY24" fmla="*/ 5334 h 441388"/>
                            <a:gd name="connsiteX25" fmla="*/ 175832 w 177040"/>
                            <a:gd name="connsiteY25" fmla="*/ 0 h 441388"/>
                            <a:gd name="connsiteX26" fmla="*/ 176403 w 177040"/>
                            <a:gd name="connsiteY26" fmla="*/ 5334 h 441388"/>
                            <a:gd name="connsiteX27" fmla="*/ 176784 w 177040"/>
                            <a:gd name="connsiteY27" fmla="*/ 8287 h 441388"/>
                            <a:gd name="connsiteX28" fmla="*/ 176879 w 177040"/>
                            <a:gd name="connsiteY28" fmla="*/ 11811 h 441388"/>
                            <a:gd name="connsiteX29" fmla="*/ 176975 w 177040"/>
                            <a:gd name="connsiteY29" fmla="*/ 20574 h 441388"/>
                            <a:gd name="connsiteX30" fmla="*/ 175736 w 177040"/>
                            <a:gd name="connsiteY30" fmla="*/ 44101 h 441388"/>
                            <a:gd name="connsiteX31" fmla="*/ 171450 w 177040"/>
                            <a:gd name="connsiteY31" fmla="*/ 74486 h 441388"/>
                            <a:gd name="connsiteX32" fmla="*/ 161544 w 177040"/>
                            <a:gd name="connsiteY32" fmla="*/ 109347 h 441388"/>
                            <a:gd name="connsiteX33" fmla="*/ 154972 w 177040"/>
                            <a:gd name="connsiteY33" fmla="*/ 128207 h 441388"/>
                            <a:gd name="connsiteX34" fmla="*/ 146780 w 177040"/>
                            <a:gd name="connsiteY34" fmla="*/ 147257 h 441388"/>
                            <a:gd name="connsiteX35" fmla="*/ 142208 w 177040"/>
                            <a:gd name="connsiteY35" fmla="*/ 156972 h 441388"/>
                            <a:gd name="connsiteX36" fmla="*/ 137255 w 177040"/>
                            <a:gd name="connsiteY36" fmla="*/ 166592 h 441388"/>
                            <a:gd name="connsiteX37" fmla="*/ 126683 w 177040"/>
                            <a:gd name="connsiteY37" fmla="*/ 185833 h 441388"/>
                            <a:gd name="connsiteX38" fmla="*/ 104204 w 177040"/>
                            <a:gd name="connsiteY38" fmla="*/ 224314 h 441388"/>
                            <a:gd name="connsiteX39" fmla="*/ 93250 w 177040"/>
                            <a:gd name="connsiteY39" fmla="*/ 243554 h 441388"/>
                            <a:gd name="connsiteX40" fmla="*/ 88106 w 177040"/>
                            <a:gd name="connsiteY40" fmla="*/ 253365 h 441388"/>
                            <a:gd name="connsiteX41" fmla="*/ 85630 w 177040"/>
                            <a:gd name="connsiteY41" fmla="*/ 258128 h 441388"/>
                            <a:gd name="connsiteX42" fmla="*/ 83153 w 177040"/>
                            <a:gd name="connsiteY42" fmla="*/ 263081 h 441388"/>
                            <a:gd name="connsiteX43" fmla="*/ 63722 w 177040"/>
                            <a:gd name="connsiteY43" fmla="*/ 301657 h 441388"/>
                            <a:gd name="connsiteX44" fmla="*/ 46006 w 177040"/>
                            <a:gd name="connsiteY44" fmla="*/ 337757 h 441388"/>
                            <a:gd name="connsiteX45" fmla="*/ 31909 w 177040"/>
                            <a:gd name="connsiteY45" fmla="*/ 370523 h 441388"/>
                            <a:gd name="connsiteX46" fmla="*/ 22479 w 177040"/>
                            <a:gd name="connsiteY46" fmla="*/ 398621 h 441388"/>
                            <a:gd name="connsiteX47" fmla="*/ 18383 w 177040"/>
                            <a:gd name="connsiteY47" fmla="*/ 420243 h 441388"/>
                            <a:gd name="connsiteX48" fmla="*/ 18098 w 177040"/>
                            <a:gd name="connsiteY48" fmla="*/ 427863 h 441388"/>
                            <a:gd name="connsiteX49" fmla="*/ 18479 w 177040"/>
                            <a:gd name="connsiteY49" fmla="*/ 432340 h 441388"/>
                            <a:gd name="connsiteX50" fmla="*/ 19717 w 177040"/>
                            <a:gd name="connsiteY50" fmla="*/ 437579 h 441388"/>
                            <a:gd name="connsiteX51" fmla="*/ 1619 w 177040"/>
                            <a:gd name="connsiteY51" fmla="*/ 441388 h 4413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</a:cxnLst>
                          <a:rect l="l" t="t" r="r" b="b"/>
                          <a:pathLst>
                            <a:path w="177040" h="441388">
                              <a:moveTo>
                                <a:pt x="1619" y="441388"/>
                              </a:moveTo>
                              <a:cubicBezTo>
                                <a:pt x="1619" y="441388"/>
                                <a:pt x="1238" y="439579"/>
                                <a:pt x="571" y="436150"/>
                              </a:cubicBezTo>
                              <a:cubicBezTo>
                                <a:pt x="286" y="434054"/>
                                <a:pt x="95" y="431102"/>
                                <a:pt x="0" y="427863"/>
                              </a:cubicBezTo>
                              <a:cubicBezTo>
                                <a:pt x="190" y="425006"/>
                                <a:pt x="190" y="421577"/>
                                <a:pt x="762" y="418148"/>
                              </a:cubicBezTo>
                              <a:cubicBezTo>
                                <a:pt x="1524" y="411004"/>
                                <a:pt x="3619" y="402812"/>
                                <a:pt x="6382" y="393763"/>
                              </a:cubicBezTo>
                              <a:cubicBezTo>
                                <a:pt x="9239" y="384715"/>
                                <a:pt x="12954" y="374809"/>
                                <a:pt x="17526" y="364427"/>
                              </a:cubicBezTo>
                              <a:cubicBezTo>
                                <a:pt x="22098" y="353949"/>
                                <a:pt x="27432" y="342900"/>
                                <a:pt x="33338" y="331375"/>
                              </a:cubicBezTo>
                              <a:cubicBezTo>
                                <a:pt x="39433" y="319659"/>
                                <a:pt x="45910" y="308134"/>
                                <a:pt x="52578" y="295751"/>
                              </a:cubicBezTo>
                              <a:cubicBezTo>
                                <a:pt x="59341" y="283559"/>
                                <a:pt x="66389" y="270891"/>
                                <a:pt x="73438" y="258032"/>
                              </a:cubicBezTo>
                              <a:lnTo>
                                <a:pt x="76105" y="253175"/>
                              </a:lnTo>
                              <a:lnTo>
                                <a:pt x="78962" y="248221"/>
                              </a:lnTo>
                              <a:cubicBezTo>
                                <a:pt x="80772" y="244983"/>
                                <a:pt x="82677" y="241840"/>
                                <a:pt x="84487" y="238601"/>
                              </a:cubicBezTo>
                              <a:cubicBezTo>
                                <a:pt x="88392" y="232220"/>
                                <a:pt x="92297" y="225647"/>
                                <a:pt x="96393" y="219456"/>
                              </a:cubicBezTo>
                              <a:cubicBezTo>
                                <a:pt x="104394" y="206883"/>
                                <a:pt x="112490" y="194310"/>
                                <a:pt x="120301" y="181928"/>
                              </a:cubicBezTo>
                              <a:cubicBezTo>
                                <a:pt x="124111" y="175641"/>
                                <a:pt x="128016" y="169545"/>
                                <a:pt x="131445" y="163354"/>
                              </a:cubicBezTo>
                              <a:cubicBezTo>
                                <a:pt x="133255" y="160211"/>
                                <a:pt x="134969" y="157163"/>
                                <a:pt x="136684" y="154115"/>
                              </a:cubicBezTo>
                              <a:cubicBezTo>
                                <a:pt x="138303" y="150971"/>
                                <a:pt x="139922" y="147923"/>
                                <a:pt x="141446" y="144780"/>
                              </a:cubicBezTo>
                              <a:cubicBezTo>
                                <a:pt x="144685" y="138684"/>
                                <a:pt x="147352" y="132302"/>
                                <a:pt x="150304" y="126206"/>
                              </a:cubicBezTo>
                              <a:cubicBezTo>
                                <a:pt x="152781" y="120015"/>
                                <a:pt x="155258" y="114014"/>
                                <a:pt x="157448" y="108014"/>
                              </a:cubicBezTo>
                              <a:cubicBezTo>
                                <a:pt x="161734" y="96012"/>
                                <a:pt x="165545" y="84487"/>
                                <a:pt x="168592" y="73724"/>
                              </a:cubicBezTo>
                              <a:cubicBezTo>
                                <a:pt x="171259" y="63056"/>
                                <a:pt x="172784" y="52864"/>
                                <a:pt x="174022" y="43910"/>
                              </a:cubicBezTo>
                              <a:cubicBezTo>
                                <a:pt x="175165" y="34862"/>
                                <a:pt x="175832" y="27051"/>
                                <a:pt x="176213" y="20479"/>
                              </a:cubicBezTo>
                              <a:cubicBezTo>
                                <a:pt x="176498" y="17240"/>
                                <a:pt x="176308" y="14288"/>
                                <a:pt x="176403" y="11811"/>
                              </a:cubicBezTo>
                              <a:cubicBezTo>
                                <a:pt x="176403" y="10573"/>
                                <a:pt x="176403" y="9335"/>
                                <a:pt x="176403" y="8287"/>
                              </a:cubicBezTo>
                              <a:cubicBezTo>
                                <a:pt x="176308" y="7239"/>
                                <a:pt x="176213" y="6287"/>
                                <a:pt x="176213" y="5334"/>
                              </a:cubicBezTo>
                              <a:cubicBezTo>
                                <a:pt x="175927" y="1810"/>
                                <a:pt x="175832" y="0"/>
                                <a:pt x="175832" y="0"/>
                              </a:cubicBezTo>
                              <a:cubicBezTo>
                                <a:pt x="175832" y="0"/>
                                <a:pt x="176022" y="1810"/>
                                <a:pt x="176403" y="5334"/>
                              </a:cubicBezTo>
                              <a:cubicBezTo>
                                <a:pt x="176498" y="6191"/>
                                <a:pt x="176593" y="7144"/>
                                <a:pt x="176784" y="8287"/>
                              </a:cubicBezTo>
                              <a:cubicBezTo>
                                <a:pt x="176784" y="9335"/>
                                <a:pt x="176879" y="10573"/>
                                <a:pt x="176879" y="11811"/>
                              </a:cubicBezTo>
                              <a:cubicBezTo>
                                <a:pt x="176879" y="14288"/>
                                <a:pt x="177165" y="17240"/>
                                <a:pt x="176975" y="20574"/>
                              </a:cubicBezTo>
                              <a:cubicBezTo>
                                <a:pt x="176879" y="27146"/>
                                <a:pt x="176498" y="35052"/>
                                <a:pt x="175736" y="44101"/>
                              </a:cubicBezTo>
                              <a:cubicBezTo>
                                <a:pt x="174879" y="53150"/>
                                <a:pt x="173736" y="63437"/>
                                <a:pt x="171450" y="74486"/>
                              </a:cubicBezTo>
                              <a:cubicBezTo>
                                <a:pt x="168783" y="85439"/>
                                <a:pt x="165449" y="97060"/>
                                <a:pt x="161544" y="109347"/>
                              </a:cubicBezTo>
                              <a:cubicBezTo>
                                <a:pt x="159544" y="115538"/>
                                <a:pt x="157258" y="121730"/>
                                <a:pt x="154972" y="128207"/>
                              </a:cubicBezTo>
                              <a:cubicBezTo>
                                <a:pt x="152305" y="134398"/>
                                <a:pt x="149924" y="140780"/>
                                <a:pt x="146780" y="147257"/>
                              </a:cubicBezTo>
                              <a:cubicBezTo>
                                <a:pt x="145256" y="150495"/>
                                <a:pt x="143732" y="153638"/>
                                <a:pt x="142208" y="156972"/>
                              </a:cubicBezTo>
                              <a:cubicBezTo>
                                <a:pt x="140589" y="160115"/>
                                <a:pt x="138875" y="163354"/>
                                <a:pt x="137255" y="166592"/>
                              </a:cubicBezTo>
                              <a:cubicBezTo>
                                <a:pt x="134017" y="173069"/>
                                <a:pt x="130302" y="179356"/>
                                <a:pt x="126683" y="185833"/>
                              </a:cubicBezTo>
                              <a:cubicBezTo>
                                <a:pt x="119253" y="198501"/>
                                <a:pt x="111728" y="211455"/>
                                <a:pt x="104204" y="224314"/>
                              </a:cubicBezTo>
                              <a:cubicBezTo>
                                <a:pt x="100394" y="230696"/>
                                <a:pt x="96869" y="237173"/>
                                <a:pt x="93250" y="243554"/>
                              </a:cubicBezTo>
                              <a:cubicBezTo>
                                <a:pt x="91535" y="246888"/>
                                <a:pt x="89821" y="250127"/>
                                <a:pt x="88106" y="253365"/>
                              </a:cubicBezTo>
                              <a:lnTo>
                                <a:pt x="85630" y="258128"/>
                              </a:lnTo>
                              <a:lnTo>
                                <a:pt x="83153" y="263081"/>
                              </a:lnTo>
                              <a:cubicBezTo>
                                <a:pt x="76581" y="276225"/>
                                <a:pt x="70009" y="289084"/>
                                <a:pt x="63722" y="301657"/>
                              </a:cubicBezTo>
                              <a:cubicBezTo>
                                <a:pt x="57626" y="314135"/>
                                <a:pt x="51340" y="326422"/>
                                <a:pt x="46006" y="337757"/>
                              </a:cubicBezTo>
                              <a:cubicBezTo>
                                <a:pt x="40672" y="349377"/>
                                <a:pt x="35909" y="360331"/>
                                <a:pt x="31909" y="370523"/>
                              </a:cubicBezTo>
                              <a:cubicBezTo>
                                <a:pt x="27908" y="380714"/>
                                <a:pt x="24765" y="390239"/>
                                <a:pt x="22479" y="398621"/>
                              </a:cubicBezTo>
                              <a:cubicBezTo>
                                <a:pt x="20288" y="407003"/>
                                <a:pt x="18764" y="414433"/>
                                <a:pt x="18383" y="420243"/>
                              </a:cubicBezTo>
                              <a:cubicBezTo>
                                <a:pt x="18002" y="423196"/>
                                <a:pt x="18193" y="425672"/>
                                <a:pt x="18098" y="427863"/>
                              </a:cubicBezTo>
                              <a:cubicBezTo>
                                <a:pt x="18383" y="429673"/>
                                <a:pt x="18383" y="431006"/>
                                <a:pt x="18479" y="432340"/>
                              </a:cubicBezTo>
                              <a:cubicBezTo>
                                <a:pt x="19336" y="435769"/>
                                <a:pt x="19717" y="437579"/>
                                <a:pt x="19717" y="437579"/>
                              </a:cubicBezTo>
                              <a:lnTo>
                                <a:pt x="1619" y="441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9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59309" y="3641052"/>
                        <a:ext cx="216760" cy="367828"/>
                        <a:chOff x="6259309" y="3641052"/>
                        <a:chExt cx="216760" cy="367828"/>
                      </a:xfrm>
                    </p:grpSpPr>
                    <p:sp>
                      <p:nvSpPr>
                        <p:cNvPr id="211" name="Freeform: Shape 167">
                          <a:extLst>
                            <a:ext uri="{FF2B5EF4-FFF2-40B4-BE49-F238E27FC236}">
                              <a16:creationId xmlns:a16="http://schemas.microsoft.com/office/drawing/2014/main" xmlns="" id="{C378E533-E950-40AE-97E9-7CE20B414D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3262" y="3641052"/>
                          <a:ext cx="182807" cy="219238"/>
                        </a:xfrm>
                        <a:custGeom>
                          <a:avLst/>
                          <a:gdLst>
                            <a:gd name="connsiteX0" fmla="*/ 4096 w 182807"/>
                            <a:gd name="connsiteY0" fmla="*/ 211904 h 219238"/>
                            <a:gd name="connsiteX1" fmla="*/ 106108 w 182807"/>
                            <a:gd name="connsiteY1" fmla="*/ 157517 h 219238"/>
                            <a:gd name="connsiteX2" fmla="*/ 128683 w 182807"/>
                            <a:gd name="connsiteY2" fmla="*/ 131228 h 219238"/>
                            <a:gd name="connsiteX3" fmla="*/ 156781 w 182807"/>
                            <a:gd name="connsiteY3" fmla="*/ 101319 h 219238"/>
                            <a:gd name="connsiteX4" fmla="*/ 181356 w 182807"/>
                            <a:gd name="connsiteY4" fmla="*/ 42264 h 219238"/>
                            <a:gd name="connsiteX5" fmla="*/ 166973 w 182807"/>
                            <a:gd name="connsiteY5" fmla="*/ 1211 h 219238"/>
                            <a:gd name="connsiteX6" fmla="*/ 139351 w 182807"/>
                            <a:gd name="connsiteY6" fmla="*/ 5307 h 219238"/>
                            <a:gd name="connsiteX7" fmla="*/ 102203 w 182807"/>
                            <a:gd name="connsiteY7" fmla="*/ 17213 h 219238"/>
                            <a:gd name="connsiteX8" fmla="*/ 70675 w 182807"/>
                            <a:gd name="connsiteY8" fmla="*/ 38264 h 219238"/>
                            <a:gd name="connsiteX9" fmla="*/ 40862 w 182807"/>
                            <a:gd name="connsiteY9" fmla="*/ 71030 h 219238"/>
                            <a:gd name="connsiteX10" fmla="*/ 19241 w 182807"/>
                            <a:gd name="connsiteY10" fmla="*/ 109320 h 219238"/>
                            <a:gd name="connsiteX11" fmla="*/ 11430 w 182807"/>
                            <a:gd name="connsiteY11" fmla="*/ 145039 h 219238"/>
                            <a:gd name="connsiteX12" fmla="*/ 4953 w 182807"/>
                            <a:gd name="connsiteY12" fmla="*/ 184758 h 219238"/>
                            <a:gd name="connsiteX13" fmla="*/ 0 w 182807"/>
                            <a:gd name="connsiteY13" fmla="*/ 219239 h 219238"/>
                            <a:gd name="connsiteX14" fmla="*/ 4096 w 182807"/>
                            <a:gd name="connsiteY14" fmla="*/ 211904 h 2192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82807" h="219238">
                              <a:moveTo>
                                <a:pt x="4096" y="211904"/>
                              </a:moveTo>
                              <a:cubicBezTo>
                                <a:pt x="25337" y="178662"/>
                                <a:pt x="77629" y="182663"/>
                                <a:pt x="106108" y="157517"/>
                              </a:cubicBezTo>
                              <a:cubicBezTo>
                                <a:pt x="114872" y="149992"/>
                                <a:pt x="120206" y="139419"/>
                                <a:pt x="128683" y="131228"/>
                              </a:cubicBezTo>
                              <a:cubicBezTo>
                                <a:pt x="137922" y="121036"/>
                                <a:pt x="148019" y="111701"/>
                                <a:pt x="156781" y="101319"/>
                              </a:cubicBezTo>
                              <a:cubicBezTo>
                                <a:pt x="170402" y="85889"/>
                                <a:pt x="180785" y="62838"/>
                                <a:pt x="181356" y="42264"/>
                              </a:cubicBezTo>
                              <a:cubicBezTo>
                                <a:pt x="182499" y="24738"/>
                                <a:pt x="187833" y="8355"/>
                                <a:pt x="166973" y="1211"/>
                              </a:cubicBezTo>
                              <a:cubicBezTo>
                                <a:pt x="157258" y="-2027"/>
                                <a:pt x="148209" y="1878"/>
                                <a:pt x="139351" y="5307"/>
                              </a:cubicBezTo>
                              <a:cubicBezTo>
                                <a:pt x="126968" y="10260"/>
                                <a:pt x="114872" y="12927"/>
                                <a:pt x="102203" y="17213"/>
                              </a:cubicBezTo>
                              <a:cubicBezTo>
                                <a:pt x="87440" y="22357"/>
                                <a:pt x="80296" y="25881"/>
                                <a:pt x="70675" y="38264"/>
                              </a:cubicBezTo>
                              <a:cubicBezTo>
                                <a:pt x="61341" y="50170"/>
                                <a:pt x="49721" y="58933"/>
                                <a:pt x="40862" y="71030"/>
                              </a:cubicBezTo>
                              <a:cubicBezTo>
                                <a:pt x="31623" y="84174"/>
                                <a:pt x="23050" y="94080"/>
                                <a:pt x="19241" y="109320"/>
                              </a:cubicBezTo>
                              <a:cubicBezTo>
                                <a:pt x="16193" y="121417"/>
                                <a:pt x="12859" y="132847"/>
                                <a:pt x="11430" y="145039"/>
                              </a:cubicBezTo>
                              <a:cubicBezTo>
                                <a:pt x="9430" y="158755"/>
                                <a:pt x="6668" y="171518"/>
                                <a:pt x="4953" y="184758"/>
                              </a:cubicBezTo>
                              <a:cubicBezTo>
                                <a:pt x="3334" y="196283"/>
                                <a:pt x="4667" y="208952"/>
                                <a:pt x="0" y="219239"/>
                              </a:cubicBezTo>
                              <a:lnTo>
                                <a:pt x="4096" y="2119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A9E3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2" name="Freeform: Shape 168">
                          <a:extLst>
                            <a:ext uri="{FF2B5EF4-FFF2-40B4-BE49-F238E27FC236}">
                              <a16:creationId xmlns:a16="http://schemas.microsoft.com/office/drawing/2014/main" xmlns="" id="{204BA452-572C-4426-8D6E-B89E1C82BD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4979" y="3732942"/>
                          <a:ext cx="17049" cy="86867"/>
                        </a:xfrm>
                        <a:custGeom>
                          <a:avLst/>
                          <a:gdLst>
                            <a:gd name="connsiteX0" fmla="*/ 0 w 17049"/>
                            <a:gd name="connsiteY0" fmla="*/ 86868 h 86867"/>
                            <a:gd name="connsiteX1" fmla="*/ 381 w 17049"/>
                            <a:gd name="connsiteY1" fmla="*/ 85915 h 86867"/>
                            <a:gd name="connsiteX2" fmla="*/ 1429 w 17049"/>
                            <a:gd name="connsiteY2" fmla="*/ 83344 h 86867"/>
                            <a:gd name="connsiteX3" fmla="*/ 2572 w 17049"/>
                            <a:gd name="connsiteY3" fmla="*/ 79153 h 86867"/>
                            <a:gd name="connsiteX4" fmla="*/ 3524 w 17049"/>
                            <a:gd name="connsiteY4" fmla="*/ 73628 h 86867"/>
                            <a:gd name="connsiteX5" fmla="*/ 5048 w 17049"/>
                            <a:gd name="connsiteY5" fmla="*/ 59531 h 86867"/>
                            <a:gd name="connsiteX6" fmla="*/ 6858 w 17049"/>
                            <a:gd name="connsiteY6" fmla="*/ 43243 h 86867"/>
                            <a:gd name="connsiteX7" fmla="*/ 9239 w 17049"/>
                            <a:gd name="connsiteY7" fmla="*/ 27051 h 86867"/>
                            <a:gd name="connsiteX8" fmla="*/ 10858 w 17049"/>
                            <a:gd name="connsiteY8" fmla="*/ 19717 h 86867"/>
                            <a:gd name="connsiteX9" fmla="*/ 12383 w 17049"/>
                            <a:gd name="connsiteY9" fmla="*/ 13144 h 86867"/>
                            <a:gd name="connsiteX10" fmla="*/ 17050 w 17049"/>
                            <a:gd name="connsiteY10" fmla="*/ 0 h 86867"/>
                            <a:gd name="connsiteX11" fmla="*/ 13906 w 17049"/>
                            <a:gd name="connsiteY11" fmla="*/ 13525 h 86867"/>
                            <a:gd name="connsiteX12" fmla="*/ 12859 w 17049"/>
                            <a:gd name="connsiteY12" fmla="*/ 20193 h 86867"/>
                            <a:gd name="connsiteX13" fmla="*/ 11621 w 17049"/>
                            <a:gd name="connsiteY13" fmla="*/ 27527 h 86867"/>
                            <a:gd name="connsiteX14" fmla="*/ 10573 w 17049"/>
                            <a:gd name="connsiteY14" fmla="*/ 35433 h 86867"/>
                            <a:gd name="connsiteX15" fmla="*/ 9525 w 17049"/>
                            <a:gd name="connsiteY15" fmla="*/ 43625 h 86867"/>
                            <a:gd name="connsiteX16" fmla="*/ 4953 w 17049"/>
                            <a:gd name="connsiteY16" fmla="*/ 73914 h 86867"/>
                            <a:gd name="connsiteX17" fmla="*/ 3429 w 17049"/>
                            <a:gd name="connsiteY17" fmla="*/ 79438 h 86867"/>
                            <a:gd name="connsiteX18" fmla="*/ 1810 w 17049"/>
                            <a:gd name="connsiteY18" fmla="*/ 83629 h 86867"/>
                            <a:gd name="connsiteX19" fmla="*/ 381 w 17049"/>
                            <a:gd name="connsiteY19" fmla="*/ 86106 h 86867"/>
                            <a:gd name="connsiteX20" fmla="*/ 0 w 17049"/>
                            <a:gd name="connsiteY20" fmla="*/ 86868 h 868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17049" h="86867">
                              <a:moveTo>
                                <a:pt x="0" y="86868"/>
                              </a:moveTo>
                              <a:cubicBezTo>
                                <a:pt x="0" y="86868"/>
                                <a:pt x="95" y="86582"/>
                                <a:pt x="381" y="85915"/>
                              </a:cubicBezTo>
                              <a:cubicBezTo>
                                <a:pt x="572" y="85344"/>
                                <a:pt x="1143" y="84487"/>
                                <a:pt x="1429" y="83344"/>
                              </a:cubicBezTo>
                              <a:cubicBezTo>
                                <a:pt x="1715" y="82201"/>
                                <a:pt x="2286" y="80867"/>
                                <a:pt x="2572" y="79153"/>
                              </a:cubicBezTo>
                              <a:cubicBezTo>
                                <a:pt x="2953" y="77533"/>
                                <a:pt x="3239" y="75629"/>
                                <a:pt x="3524" y="73628"/>
                              </a:cubicBezTo>
                              <a:cubicBezTo>
                                <a:pt x="4191" y="69533"/>
                                <a:pt x="4572" y="64675"/>
                                <a:pt x="5048" y="59531"/>
                              </a:cubicBezTo>
                              <a:cubicBezTo>
                                <a:pt x="5525" y="54292"/>
                                <a:pt x="6191" y="48768"/>
                                <a:pt x="6858" y="43243"/>
                              </a:cubicBezTo>
                              <a:cubicBezTo>
                                <a:pt x="7620" y="37719"/>
                                <a:pt x="8382" y="32194"/>
                                <a:pt x="9239" y="27051"/>
                              </a:cubicBezTo>
                              <a:cubicBezTo>
                                <a:pt x="9811" y="24479"/>
                                <a:pt x="10382" y="22003"/>
                                <a:pt x="10858" y="19717"/>
                              </a:cubicBezTo>
                              <a:cubicBezTo>
                                <a:pt x="11430" y="17335"/>
                                <a:pt x="11811" y="15145"/>
                                <a:pt x="12383" y="13144"/>
                              </a:cubicBezTo>
                              <a:cubicBezTo>
                                <a:pt x="15050" y="5143"/>
                                <a:pt x="17050" y="0"/>
                                <a:pt x="17050" y="0"/>
                              </a:cubicBezTo>
                              <a:cubicBezTo>
                                <a:pt x="17050" y="0"/>
                                <a:pt x="15907" y="5524"/>
                                <a:pt x="13906" y="13525"/>
                              </a:cubicBezTo>
                              <a:cubicBezTo>
                                <a:pt x="13430" y="15526"/>
                                <a:pt x="13240" y="17812"/>
                                <a:pt x="12859" y="20193"/>
                              </a:cubicBezTo>
                              <a:cubicBezTo>
                                <a:pt x="12478" y="22574"/>
                                <a:pt x="12097" y="25051"/>
                                <a:pt x="11621" y="27527"/>
                              </a:cubicBezTo>
                              <a:cubicBezTo>
                                <a:pt x="11240" y="30099"/>
                                <a:pt x="10954" y="32766"/>
                                <a:pt x="10573" y="35433"/>
                              </a:cubicBezTo>
                              <a:cubicBezTo>
                                <a:pt x="10192" y="38100"/>
                                <a:pt x="9906" y="40862"/>
                                <a:pt x="9525" y="43625"/>
                              </a:cubicBezTo>
                              <a:cubicBezTo>
                                <a:pt x="8096" y="54673"/>
                                <a:pt x="6858" y="65722"/>
                                <a:pt x="4953" y="73914"/>
                              </a:cubicBezTo>
                              <a:cubicBezTo>
                                <a:pt x="4477" y="75914"/>
                                <a:pt x="4001" y="77819"/>
                                <a:pt x="3429" y="79438"/>
                              </a:cubicBezTo>
                              <a:cubicBezTo>
                                <a:pt x="2953" y="81058"/>
                                <a:pt x="2286" y="82487"/>
                                <a:pt x="1810" y="83629"/>
                              </a:cubicBezTo>
                              <a:cubicBezTo>
                                <a:pt x="1333" y="84772"/>
                                <a:pt x="667" y="85534"/>
                                <a:pt x="381" y="86106"/>
                              </a:cubicBezTo>
                              <a:cubicBezTo>
                                <a:pt x="191" y="86582"/>
                                <a:pt x="0" y="86868"/>
                                <a:pt x="0" y="8686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3" name="Freeform: Shape 169">
                          <a:extLst>
                            <a:ext uri="{FF2B5EF4-FFF2-40B4-BE49-F238E27FC236}">
                              <a16:creationId xmlns:a16="http://schemas.microsoft.com/office/drawing/2014/main" xmlns="" id="{B4028755-C673-4235-B31C-D1E0E894AC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6542" y="3757612"/>
                          <a:ext cx="4724" cy="21812"/>
                        </a:xfrm>
                        <a:custGeom>
                          <a:avLst/>
                          <a:gdLst>
                            <a:gd name="connsiteX0" fmla="*/ 533 w 4724"/>
                            <a:gd name="connsiteY0" fmla="*/ 0 h 21812"/>
                            <a:gd name="connsiteX1" fmla="*/ 1676 w 4724"/>
                            <a:gd name="connsiteY1" fmla="*/ 3429 h 21812"/>
                            <a:gd name="connsiteX2" fmla="*/ 3010 w 4724"/>
                            <a:gd name="connsiteY2" fmla="*/ 10954 h 21812"/>
                            <a:gd name="connsiteX3" fmla="*/ 3581 w 4724"/>
                            <a:gd name="connsiteY3" fmla="*/ 14859 h 21812"/>
                            <a:gd name="connsiteX4" fmla="*/ 3867 w 4724"/>
                            <a:gd name="connsiteY4" fmla="*/ 16669 h 21812"/>
                            <a:gd name="connsiteX5" fmla="*/ 4248 w 4724"/>
                            <a:gd name="connsiteY5" fmla="*/ 18288 h 21812"/>
                            <a:gd name="connsiteX6" fmla="*/ 4724 w 4724"/>
                            <a:gd name="connsiteY6" fmla="*/ 21812 h 21812"/>
                            <a:gd name="connsiteX7" fmla="*/ 2724 w 4724"/>
                            <a:gd name="connsiteY7" fmla="*/ 18764 h 21812"/>
                            <a:gd name="connsiteX8" fmla="*/ 1867 w 4724"/>
                            <a:gd name="connsiteY8" fmla="*/ 17240 h 21812"/>
                            <a:gd name="connsiteX9" fmla="*/ 1200 w 4724"/>
                            <a:gd name="connsiteY9" fmla="*/ 15430 h 21812"/>
                            <a:gd name="connsiteX10" fmla="*/ 247 w 4724"/>
                            <a:gd name="connsiteY10" fmla="*/ 11335 h 21812"/>
                            <a:gd name="connsiteX11" fmla="*/ 57 w 4724"/>
                            <a:gd name="connsiteY11" fmla="*/ 3620 h 21812"/>
                            <a:gd name="connsiteX12" fmla="*/ 533 w 4724"/>
                            <a:gd name="connsiteY12" fmla="*/ 0 h 218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4724" h="21812">
                              <a:moveTo>
                                <a:pt x="533" y="0"/>
                              </a:moveTo>
                              <a:cubicBezTo>
                                <a:pt x="533" y="0"/>
                                <a:pt x="1105" y="1333"/>
                                <a:pt x="1676" y="3429"/>
                              </a:cubicBezTo>
                              <a:cubicBezTo>
                                <a:pt x="2248" y="5525"/>
                                <a:pt x="2724" y="8192"/>
                                <a:pt x="3010" y="10954"/>
                              </a:cubicBezTo>
                              <a:cubicBezTo>
                                <a:pt x="3200" y="12287"/>
                                <a:pt x="3486" y="13621"/>
                                <a:pt x="3581" y="14859"/>
                              </a:cubicBezTo>
                              <a:cubicBezTo>
                                <a:pt x="3676" y="15526"/>
                                <a:pt x="3676" y="16097"/>
                                <a:pt x="3867" y="16669"/>
                              </a:cubicBezTo>
                              <a:cubicBezTo>
                                <a:pt x="4057" y="17240"/>
                                <a:pt x="4153" y="17812"/>
                                <a:pt x="4248" y="18288"/>
                              </a:cubicBezTo>
                              <a:cubicBezTo>
                                <a:pt x="4629" y="20288"/>
                                <a:pt x="4724" y="21812"/>
                                <a:pt x="4724" y="21812"/>
                              </a:cubicBezTo>
                              <a:cubicBezTo>
                                <a:pt x="4724" y="21812"/>
                                <a:pt x="3867" y="20669"/>
                                <a:pt x="2724" y="18764"/>
                              </a:cubicBezTo>
                              <a:cubicBezTo>
                                <a:pt x="2438" y="18288"/>
                                <a:pt x="2152" y="17812"/>
                                <a:pt x="1867" y="17240"/>
                              </a:cubicBezTo>
                              <a:cubicBezTo>
                                <a:pt x="1581" y="16669"/>
                                <a:pt x="1390" y="16002"/>
                                <a:pt x="1200" y="15430"/>
                              </a:cubicBezTo>
                              <a:cubicBezTo>
                                <a:pt x="819" y="14097"/>
                                <a:pt x="533" y="12763"/>
                                <a:pt x="247" y="11335"/>
                              </a:cubicBezTo>
                              <a:cubicBezTo>
                                <a:pt x="-38" y="8572"/>
                                <a:pt x="-38" y="5715"/>
                                <a:pt x="57" y="3620"/>
                              </a:cubicBezTo>
                              <a:cubicBezTo>
                                <a:pt x="247" y="1429"/>
                                <a:pt x="533" y="0"/>
                                <a:pt x="53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4" name="Freeform: Shape 170">
                          <a:extLst>
                            <a:ext uri="{FF2B5EF4-FFF2-40B4-BE49-F238E27FC236}">
                              <a16:creationId xmlns:a16="http://schemas.microsoft.com/office/drawing/2014/main" xmlns="" id="{28E52D9E-8768-4E4A-BBD8-D22B7BC074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4696" y="3764184"/>
                          <a:ext cx="70770" cy="26384"/>
                        </a:xfrm>
                        <a:custGeom>
                          <a:avLst/>
                          <a:gdLst>
                            <a:gd name="connsiteX0" fmla="*/ 0 w 70770"/>
                            <a:gd name="connsiteY0" fmla="*/ 26384 h 26384"/>
                            <a:gd name="connsiteX1" fmla="*/ 3239 w 70770"/>
                            <a:gd name="connsiteY1" fmla="*/ 25813 h 26384"/>
                            <a:gd name="connsiteX2" fmla="*/ 6763 w 70770"/>
                            <a:gd name="connsiteY2" fmla="*/ 24765 h 26384"/>
                            <a:gd name="connsiteX3" fmla="*/ 11240 w 70770"/>
                            <a:gd name="connsiteY3" fmla="*/ 22955 h 26384"/>
                            <a:gd name="connsiteX4" fmla="*/ 22289 w 70770"/>
                            <a:gd name="connsiteY4" fmla="*/ 17907 h 26384"/>
                            <a:gd name="connsiteX5" fmla="*/ 28766 w 70770"/>
                            <a:gd name="connsiteY5" fmla="*/ 15335 h 26384"/>
                            <a:gd name="connsiteX6" fmla="*/ 35719 w 70770"/>
                            <a:gd name="connsiteY6" fmla="*/ 13621 h 26384"/>
                            <a:gd name="connsiteX7" fmla="*/ 42577 w 70770"/>
                            <a:gd name="connsiteY7" fmla="*/ 12001 h 26384"/>
                            <a:gd name="connsiteX8" fmla="*/ 49149 w 70770"/>
                            <a:gd name="connsiteY8" fmla="*/ 10192 h 26384"/>
                            <a:gd name="connsiteX9" fmla="*/ 55150 w 70770"/>
                            <a:gd name="connsiteY9" fmla="*/ 8096 h 26384"/>
                            <a:gd name="connsiteX10" fmla="*/ 60389 w 70770"/>
                            <a:gd name="connsiteY10" fmla="*/ 5810 h 26384"/>
                            <a:gd name="connsiteX11" fmla="*/ 64675 w 70770"/>
                            <a:gd name="connsiteY11" fmla="*/ 3620 h 26384"/>
                            <a:gd name="connsiteX12" fmla="*/ 67913 w 70770"/>
                            <a:gd name="connsiteY12" fmla="*/ 1714 h 26384"/>
                            <a:gd name="connsiteX13" fmla="*/ 70771 w 70770"/>
                            <a:gd name="connsiteY13" fmla="*/ 0 h 26384"/>
                            <a:gd name="connsiteX14" fmla="*/ 68294 w 70770"/>
                            <a:gd name="connsiteY14" fmla="*/ 2096 h 26384"/>
                            <a:gd name="connsiteX15" fmla="*/ 65342 w 70770"/>
                            <a:gd name="connsiteY15" fmla="*/ 4381 h 26384"/>
                            <a:gd name="connsiteX16" fmla="*/ 61246 w 70770"/>
                            <a:gd name="connsiteY16" fmla="*/ 7144 h 26384"/>
                            <a:gd name="connsiteX17" fmla="*/ 56102 w 70770"/>
                            <a:gd name="connsiteY17" fmla="*/ 9906 h 26384"/>
                            <a:gd name="connsiteX18" fmla="*/ 50102 w 70770"/>
                            <a:gd name="connsiteY18" fmla="*/ 12383 h 26384"/>
                            <a:gd name="connsiteX19" fmla="*/ 43434 w 70770"/>
                            <a:gd name="connsiteY19" fmla="*/ 14478 h 26384"/>
                            <a:gd name="connsiteX20" fmla="*/ 36481 w 70770"/>
                            <a:gd name="connsiteY20" fmla="*/ 16192 h 26384"/>
                            <a:gd name="connsiteX21" fmla="*/ 29718 w 70770"/>
                            <a:gd name="connsiteY21" fmla="*/ 17812 h 26384"/>
                            <a:gd name="connsiteX22" fmla="*/ 23336 w 70770"/>
                            <a:gd name="connsiteY22" fmla="*/ 20098 h 26384"/>
                            <a:gd name="connsiteX23" fmla="*/ 11906 w 70770"/>
                            <a:gd name="connsiteY23" fmla="*/ 24384 h 26384"/>
                            <a:gd name="connsiteX24" fmla="*/ 7144 w 70770"/>
                            <a:gd name="connsiteY24" fmla="*/ 25717 h 26384"/>
                            <a:gd name="connsiteX25" fmla="*/ 3429 w 70770"/>
                            <a:gd name="connsiteY25" fmla="*/ 26384 h 26384"/>
                            <a:gd name="connsiteX26" fmla="*/ 0 w 70770"/>
                            <a:gd name="connsiteY26" fmla="*/ 26384 h 263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70770" h="26384">
                              <a:moveTo>
                                <a:pt x="0" y="26384"/>
                              </a:moveTo>
                              <a:cubicBezTo>
                                <a:pt x="0" y="26384"/>
                                <a:pt x="1143" y="26194"/>
                                <a:pt x="3239" y="25813"/>
                              </a:cubicBezTo>
                              <a:cubicBezTo>
                                <a:pt x="4286" y="25527"/>
                                <a:pt x="5429" y="25146"/>
                                <a:pt x="6763" y="24765"/>
                              </a:cubicBezTo>
                              <a:cubicBezTo>
                                <a:pt x="8096" y="24193"/>
                                <a:pt x="9620" y="23622"/>
                                <a:pt x="11240" y="22955"/>
                              </a:cubicBezTo>
                              <a:cubicBezTo>
                                <a:pt x="14478" y="21622"/>
                                <a:pt x="18193" y="19717"/>
                                <a:pt x="22289" y="17907"/>
                              </a:cubicBezTo>
                              <a:cubicBezTo>
                                <a:pt x="24384" y="17050"/>
                                <a:pt x="26479" y="16097"/>
                                <a:pt x="28766" y="15335"/>
                              </a:cubicBezTo>
                              <a:cubicBezTo>
                                <a:pt x="31242" y="14573"/>
                                <a:pt x="33433" y="14192"/>
                                <a:pt x="35719" y="13621"/>
                              </a:cubicBezTo>
                              <a:cubicBezTo>
                                <a:pt x="38005" y="13049"/>
                                <a:pt x="40291" y="12573"/>
                                <a:pt x="42577" y="12001"/>
                              </a:cubicBezTo>
                              <a:cubicBezTo>
                                <a:pt x="44863" y="11430"/>
                                <a:pt x="47054" y="10858"/>
                                <a:pt x="49149" y="10192"/>
                              </a:cubicBezTo>
                              <a:cubicBezTo>
                                <a:pt x="51245" y="9620"/>
                                <a:pt x="53245" y="8763"/>
                                <a:pt x="55150" y="8096"/>
                              </a:cubicBezTo>
                              <a:cubicBezTo>
                                <a:pt x="57055" y="7334"/>
                                <a:pt x="58769" y="6572"/>
                                <a:pt x="60389" y="5810"/>
                              </a:cubicBezTo>
                              <a:cubicBezTo>
                                <a:pt x="61913" y="4953"/>
                                <a:pt x="63341" y="4191"/>
                                <a:pt x="64675" y="3620"/>
                              </a:cubicBezTo>
                              <a:cubicBezTo>
                                <a:pt x="66008" y="2953"/>
                                <a:pt x="66961" y="2191"/>
                                <a:pt x="67913" y="1714"/>
                              </a:cubicBezTo>
                              <a:cubicBezTo>
                                <a:pt x="69723" y="667"/>
                                <a:pt x="70771" y="0"/>
                                <a:pt x="70771" y="0"/>
                              </a:cubicBezTo>
                              <a:cubicBezTo>
                                <a:pt x="70771" y="0"/>
                                <a:pt x="69818" y="762"/>
                                <a:pt x="68294" y="2096"/>
                              </a:cubicBezTo>
                              <a:cubicBezTo>
                                <a:pt x="67437" y="2762"/>
                                <a:pt x="66580" y="3620"/>
                                <a:pt x="65342" y="4381"/>
                              </a:cubicBezTo>
                              <a:cubicBezTo>
                                <a:pt x="64103" y="5239"/>
                                <a:pt x="62770" y="6191"/>
                                <a:pt x="61246" y="7144"/>
                              </a:cubicBezTo>
                              <a:cubicBezTo>
                                <a:pt x="59627" y="8001"/>
                                <a:pt x="58007" y="8954"/>
                                <a:pt x="56102" y="9906"/>
                              </a:cubicBezTo>
                              <a:cubicBezTo>
                                <a:pt x="54197" y="10668"/>
                                <a:pt x="52292" y="11716"/>
                                <a:pt x="50102" y="12383"/>
                              </a:cubicBezTo>
                              <a:cubicBezTo>
                                <a:pt x="48006" y="13145"/>
                                <a:pt x="45720" y="13906"/>
                                <a:pt x="43434" y="14478"/>
                              </a:cubicBezTo>
                              <a:cubicBezTo>
                                <a:pt x="41148" y="15145"/>
                                <a:pt x="38862" y="15621"/>
                                <a:pt x="36481" y="16192"/>
                              </a:cubicBezTo>
                              <a:cubicBezTo>
                                <a:pt x="34195" y="16764"/>
                                <a:pt x="31718" y="17145"/>
                                <a:pt x="29718" y="17812"/>
                              </a:cubicBezTo>
                              <a:cubicBezTo>
                                <a:pt x="27527" y="18479"/>
                                <a:pt x="25432" y="19241"/>
                                <a:pt x="23336" y="20098"/>
                              </a:cubicBezTo>
                              <a:cubicBezTo>
                                <a:pt x="19241" y="21717"/>
                                <a:pt x="15335" y="23241"/>
                                <a:pt x="11906" y="24384"/>
                              </a:cubicBezTo>
                              <a:cubicBezTo>
                                <a:pt x="10192" y="24955"/>
                                <a:pt x="8573" y="25337"/>
                                <a:pt x="7144" y="25717"/>
                              </a:cubicBezTo>
                              <a:cubicBezTo>
                                <a:pt x="5715" y="25908"/>
                                <a:pt x="4381" y="26194"/>
                                <a:pt x="3429" y="26384"/>
                              </a:cubicBezTo>
                              <a:cubicBezTo>
                                <a:pt x="1143" y="26384"/>
                                <a:pt x="0" y="26384"/>
                                <a:pt x="0" y="263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5" name="Freeform: Shape 171">
                          <a:extLst>
                            <a:ext uri="{FF2B5EF4-FFF2-40B4-BE49-F238E27FC236}">
                              <a16:creationId xmlns:a16="http://schemas.microsoft.com/office/drawing/2014/main" xmlns="" id="{50C588FA-FF0A-4A12-B914-674A2F6D77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5463" y="3779614"/>
                          <a:ext cx="26765" cy="5929"/>
                        </a:xfrm>
                        <a:custGeom>
                          <a:avLst/>
                          <a:gdLst>
                            <a:gd name="connsiteX0" fmla="*/ 0 w 26765"/>
                            <a:gd name="connsiteY0" fmla="*/ 0 h 5929"/>
                            <a:gd name="connsiteX1" fmla="*/ 1238 w 26765"/>
                            <a:gd name="connsiteY1" fmla="*/ 191 h 5929"/>
                            <a:gd name="connsiteX2" fmla="*/ 4286 w 26765"/>
                            <a:gd name="connsiteY2" fmla="*/ 762 h 5929"/>
                            <a:gd name="connsiteX3" fmla="*/ 13335 w 26765"/>
                            <a:gd name="connsiteY3" fmla="*/ 2762 h 5929"/>
                            <a:gd name="connsiteX4" fmla="*/ 18098 w 26765"/>
                            <a:gd name="connsiteY4" fmla="*/ 3524 h 5929"/>
                            <a:gd name="connsiteX5" fmla="*/ 22384 w 26765"/>
                            <a:gd name="connsiteY5" fmla="*/ 3905 h 5929"/>
                            <a:gd name="connsiteX6" fmla="*/ 25527 w 26765"/>
                            <a:gd name="connsiteY6" fmla="*/ 4096 h 5929"/>
                            <a:gd name="connsiteX7" fmla="*/ 26765 w 26765"/>
                            <a:gd name="connsiteY7" fmla="*/ 4191 h 5929"/>
                            <a:gd name="connsiteX8" fmla="*/ 25622 w 26765"/>
                            <a:gd name="connsiteY8" fmla="*/ 4572 h 5929"/>
                            <a:gd name="connsiteX9" fmla="*/ 22574 w 26765"/>
                            <a:gd name="connsiteY9" fmla="*/ 5429 h 5929"/>
                            <a:gd name="connsiteX10" fmla="*/ 18098 w 26765"/>
                            <a:gd name="connsiteY10" fmla="*/ 5905 h 5929"/>
                            <a:gd name="connsiteX11" fmla="*/ 15526 w 26765"/>
                            <a:gd name="connsiteY11" fmla="*/ 5810 h 5929"/>
                            <a:gd name="connsiteX12" fmla="*/ 12954 w 26765"/>
                            <a:gd name="connsiteY12" fmla="*/ 5429 h 5929"/>
                            <a:gd name="connsiteX13" fmla="*/ 8001 w 26765"/>
                            <a:gd name="connsiteY13" fmla="*/ 4000 h 5929"/>
                            <a:gd name="connsiteX14" fmla="*/ 3905 w 26765"/>
                            <a:gd name="connsiteY14" fmla="*/ 2191 h 5929"/>
                            <a:gd name="connsiteX15" fmla="*/ 1143 w 26765"/>
                            <a:gd name="connsiteY15" fmla="*/ 571 h 5929"/>
                            <a:gd name="connsiteX16" fmla="*/ 0 w 26765"/>
                            <a:gd name="connsiteY16" fmla="*/ 0 h 59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6765" h="5929">
                              <a:moveTo>
                                <a:pt x="0" y="0"/>
                              </a:moveTo>
                              <a:cubicBezTo>
                                <a:pt x="0" y="0"/>
                                <a:pt x="476" y="0"/>
                                <a:pt x="1238" y="191"/>
                              </a:cubicBezTo>
                              <a:cubicBezTo>
                                <a:pt x="2000" y="381"/>
                                <a:pt x="3048" y="571"/>
                                <a:pt x="4286" y="762"/>
                              </a:cubicBezTo>
                              <a:cubicBezTo>
                                <a:pt x="6763" y="1333"/>
                                <a:pt x="10097" y="2096"/>
                                <a:pt x="13335" y="2762"/>
                              </a:cubicBezTo>
                              <a:cubicBezTo>
                                <a:pt x="14954" y="3048"/>
                                <a:pt x="16574" y="3334"/>
                                <a:pt x="18098" y="3524"/>
                              </a:cubicBezTo>
                              <a:cubicBezTo>
                                <a:pt x="19622" y="3810"/>
                                <a:pt x="21050" y="3810"/>
                                <a:pt x="22384" y="3905"/>
                              </a:cubicBezTo>
                              <a:cubicBezTo>
                                <a:pt x="23622" y="4000"/>
                                <a:pt x="24765" y="4000"/>
                                <a:pt x="25527" y="4096"/>
                              </a:cubicBezTo>
                              <a:cubicBezTo>
                                <a:pt x="26289" y="4096"/>
                                <a:pt x="26765" y="4191"/>
                                <a:pt x="26765" y="4191"/>
                              </a:cubicBezTo>
                              <a:cubicBezTo>
                                <a:pt x="26765" y="4191"/>
                                <a:pt x="26384" y="4382"/>
                                <a:pt x="25622" y="4572"/>
                              </a:cubicBezTo>
                              <a:cubicBezTo>
                                <a:pt x="24860" y="4763"/>
                                <a:pt x="23813" y="5239"/>
                                <a:pt x="22574" y="5429"/>
                              </a:cubicBezTo>
                              <a:cubicBezTo>
                                <a:pt x="21241" y="5620"/>
                                <a:pt x="19717" y="5905"/>
                                <a:pt x="18098" y="5905"/>
                              </a:cubicBezTo>
                              <a:cubicBezTo>
                                <a:pt x="17240" y="5905"/>
                                <a:pt x="16383" y="6001"/>
                                <a:pt x="15526" y="5810"/>
                              </a:cubicBezTo>
                              <a:cubicBezTo>
                                <a:pt x="14669" y="5715"/>
                                <a:pt x="13811" y="5525"/>
                                <a:pt x="12954" y="5429"/>
                              </a:cubicBezTo>
                              <a:cubicBezTo>
                                <a:pt x="11240" y="5048"/>
                                <a:pt x="9525" y="4667"/>
                                <a:pt x="8001" y="4000"/>
                              </a:cubicBezTo>
                              <a:cubicBezTo>
                                <a:pt x="6477" y="3429"/>
                                <a:pt x="5048" y="2762"/>
                                <a:pt x="3905" y="2191"/>
                              </a:cubicBezTo>
                              <a:cubicBezTo>
                                <a:pt x="2762" y="1619"/>
                                <a:pt x="1810" y="953"/>
                                <a:pt x="1143" y="571"/>
                              </a:cubicBezTo>
                              <a:cubicBezTo>
                                <a:pt x="381" y="19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6" name="Freeform: Shape 172">
                          <a:extLst>
                            <a:ext uri="{FF2B5EF4-FFF2-40B4-BE49-F238E27FC236}">
                              <a16:creationId xmlns:a16="http://schemas.microsoft.com/office/drawing/2014/main" xmlns="" id="{ECD7B8AC-55C8-43EB-8C0B-86E565EBCA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0129" y="3713701"/>
                          <a:ext cx="81248" cy="37147"/>
                        </a:xfrm>
                        <a:custGeom>
                          <a:avLst/>
                          <a:gdLst>
                            <a:gd name="connsiteX0" fmla="*/ 0 w 81248"/>
                            <a:gd name="connsiteY0" fmla="*/ 37147 h 37147"/>
                            <a:gd name="connsiteX1" fmla="*/ 3143 w 81248"/>
                            <a:gd name="connsiteY1" fmla="*/ 34862 h 37147"/>
                            <a:gd name="connsiteX2" fmla="*/ 6953 w 81248"/>
                            <a:gd name="connsiteY2" fmla="*/ 32575 h 37147"/>
                            <a:gd name="connsiteX3" fmla="*/ 12192 w 81248"/>
                            <a:gd name="connsiteY3" fmla="*/ 30004 h 37147"/>
                            <a:gd name="connsiteX4" fmla="*/ 25908 w 81248"/>
                            <a:gd name="connsiteY4" fmla="*/ 25337 h 37147"/>
                            <a:gd name="connsiteX5" fmla="*/ 33623 w 81248"/>
                            <a:gd name="connsiteY5" fmla="*/ 22955 h 37147"/>
                            <a:gd name="connsiteX6" fmla="*/ 41434 w 81248"/>
                            <a:gd name="connsiteY6" fmla="*/ 20098 h 37147"/>
                            <a:gd name="connsiteX7" fmla="*/ 49244 w 81248"/>
                            <a:gd name="connsiteY7" fmla="*/ 17145 h 37147"/>
                            <a:gd name="connsiteX8" fmla="*/ 56579 w 81248"/>
                            <a:gd name="connsiteY8" fmla="*/ 13811 h 37147"/>
                            <a:gd name="connsiteX9" fmla="*/ 63341 w 81248"/>
                            <a:gd name="connsiteY9" fmla="*/ 10477 h 37147"/>
                            <a:gd name="connsiteX10" fmla="*/ 69342 w 81248"/>
                            <a:gd name="connsiteY10" fmla="*/ 7334 h 37147"/>
                            <a:gd name="connsiteX11" fmla="*/ 74200 w 81248"/>
                            <a:gd name="connsiteY11" fmla="*/ 4381 h 37147"/>
                            <a:gd name="connsiteX12" fmla="*/ 77915 w 81248"/>
                            <a:gd name="connsiteY12" fmla="*/ 2000 h 37147"/>
                            <a:gd name="connsiteX13" fmla="*/ 81248 w 81248"/>
                            <a:gd name="connsiteY13" fmla="*/ 0 h 37147"/>
                            <a:gd name="connsiteX14" fmla="*/ 78200 w 81248"/>
                            <a:gd name="connsiteY14" fmla="*/ 2477 h 37147"/>
                            <a:gd name="connsiteX15" fmla="*/ 74676 w 81248"/>
                            <a:gd name="connsiteY15" fmla="*/ 5239 h 37147"/>
                            <a:gd name="connsiteX16" fmla="*/ 70009 w 81248"/>
                            <a:gd name="connsiteY16" fmla="*/ 8668 h 37147"/>
                            <a:gd name="connsiteX17" fmla="*/ 64199 w 81248"/>
                            <a:gd name="connsiteY17" fmla="*/ 12287 h 37147"/>
                            <a:gd name="connsiteX18" fmla="*/ 57531 w 81248"/>
                            <a:gd name="connsiteY18" fmla="*/ 16097 h 37147"/>
                            <a:gd name="connsiteX19" fmla="*/ 50101 w 81248"/>
                            <a:gd name="connsiteY19" fmla="*/ 19717 h 37147"/>
                            <a:gd name="connsiteX20" fmla="*/ 42291 w 81248"/>
                            <a:gd name="connsiteY20" fmla="*/ 22765 h 37147"/>
                            <a:gd name="connsiteX21" fmla="*/ 34290 w 81248"/>
                            <a:gd name="connsiteY21" fmla="*/ 25527 h 37147"/>
                            <a:gd name="connsiteX22" fmla="*/ 26384 w 81248"/>
                            <a:gd name="connsiteY22" fmla="*/ 27718 h 37147"/>
                            <a:gd name="connsiteX23" fmla="*/ 12573 w 81248"/>
                            <a:gd name="connsiteY23" fmla="*/ 31528 h 37147"/>
                            <a:gd name="connsiteX24" fmla="*/ 7239 w 81248"/>
                            <a:gd name="connsiteY24" fmla="*/ 33528 h 37147"/>
                            <a:gd name="connsiteX25" fmla="*/ 3239 w 81248"/>
                            <a:gd name="connsiteY25" fmla="*/ 35338 h 37147"/>
                            <a:gd name="connsiteX26" fmla="*/ 0 w 81248"/>
                            <a:gd name="connsiteY26" fmla="*/ 37147 h 371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81248" h="37147">
                              <a:moveTo>
                                <a:pt x="0" y="37147"/>
                              </a:moveTo>
                              <a:cubicBezTo>
                                <a:pt x="0" y="37147"/>
                                <a:pt x="1143" y="36290"/>
                                <a:pt x="3143" y="34862"/>
                              </a:cubicBezTo>
                              <a:cubicBezTo>
                                <a:pt x="4096" y="34100"/>
                                <a:pt x="5429" y="33433"/>
                                <a:pt x="6953" y="32575"/>
                              </a:cubicBezTo>
                              <a:cubicBezTo>
                                <a:pt x="8477" y="31718"/>
                                <a:pt x="10192" y="30861"/>
                                <a:pt x="12192" y="30004"/>
                              </a:cubicBezTo>
                              <a:cubicBezTo>
                                <a:pt x="16097" y="28384"/>
                                <a:pt x="20860" y="26765"/>
                                <a:pt x="25908" y="25337"/>
                              </a:cubicBezTo>
                              <a:cubicBezTo>
                                <a:pt x="28385" y="24575"/>
                                <a:pt x="31051" y="23813"/>
                                <a:pt x="33623" y="22955"/>
                              </a:cubicBezTo>
                              <a:cubicBezTo>
                                <a:pt x="36290" y="22193"/>
                                <a:pt x="38767" y="21146"/>
                                <a:pt x="41434" y="20098"/>
                              </a:cubicBezTo>
                              <a:cubicBezTo>
                                <a:pt x="44005" y="19050"/>
                                <a:pt x="46768" y="18288"/>
                                <a:pt x="49244" y="17145"/>
                              </a:cubicBezTo>
                              <a:cubicBezTo>
                                <a:pt x="51721" y="16002"/>
                                <a:pt x="54197" y="14954"/>
                                <a:pt x="56579" y="13811"/>
                              </a:cubicBezTo>
                              <a:cubicBezTo>
                                <a:pt x="58960" y="12764"/>
                                <a:pt x="61246" y="11621"/>
                                <a:pt x="63341" y="10477"/>
                              </a:cubicBezTo>
                              <a:cubicBezTo>
                                <a:pt x="65437" y="9335"/>
                                <a:pt x="67437" y="8287"/>
                                <a:pt x="69342" y="7334"/>
                              </a:cubicBezTo>
                              <a:cubicBezTo>
                                <a:pt x="71247" y="6382"/>
                                <a:pt x="72771" y="5239"/>
                                <a:pt x="74200" y="4381"/>
                              </a:cubicBezTo>
                              <a:cubicBezTo>
                                <a:pt x="75629" y="3524"/>
                                <a:pt x="76962" y="2667"/>
                                <a:pt x="77915" y="2000"/>
                              </a:cubicBezTo>
                              <a:cubicBezTo>
                                <a:pt x="80010" y="762"/>
                                <a:pt x="81248" y="0"/>
                                <a:pt x="81248" y="0"/>
                              </a:cubicBezTo>
                              <a:cubicBezTo>
                                <a:pt x="81248" y="0"/>
                                <a:pt x="80105" y="857"/>
                                <a:pt x="78200" y="2477"/>
                              </a:cubicBezTo>
                              <a:cubicBezTo>
                                <a:pt x="77248" y="3239"/>
                                <a:pt x="76009" y="4191"/>
                                <a:pt x="74676" y="5239"/>
                              </a:cubicBezTo>
                              <a:cubicBezTo>
                                <a:pt x="73247" y="6287"/>
                                <a:pt x="71914" y="7620"/>
                                <a:pt x="70009" y="8668"/>
                              </a:cubicBezTo>
                              <a:cubicBezTo>
                                <a:pt x="68199" y="9811"/>
                                <a:pt x="66294" y="11049"/>
                                <a:pt x="64199" y="12287"/>
                              </a:cubicBezTo>
                              <a:cubicBezTo>
                                <a:pt x="62103" y="13621"/>
                                <a:pt x="60008" y="14954"/>
                                <a:pt x="57531" y="16097"/>
                              </a:cubicBezTo>
                              <a:cubicBezTo>
                                <a:pt x="55150" y="17240"/>
                                <a:pt x="52673" y="18479"/>
                                <a:pt x="50101" y="19717"/>
                              </a:cubicBezTo>
                              <a:cubicBezTo>
                                <a:pt x="47530" y="20955"/>
                                <a:pt x="44863" y="21812"/>
                                <a:pt x="42291" y="22765"/>
                              </a:cubicBezTo>
                              <a:cubicBezTo>
                                <a:pt x="39719" y="23717"/>
                                <a:pt x="36957" y="24765"/>
                                <a:pt x="34290" y="25527"/>
                              </a:cubicBezTo>
                              <a:cubicBezTo>
                                <a:pt x="31623" y="26384"/>
                                <a:pt x="28956" y="27051"/>
                                <a:pt x="26384" y="27718"/>
                              </a:cubicBezTo>
                              <a:cubicBezTo>
                                <a:pt x="21241" y="29051"/>
                                <a:pt x="16573" y="30194"/>
                                <a:pt x="12573" y="31528"/>
                              </a:cubicBezTo>
                              <a:cubicBezTo>
                                <a:pt x="10668" y="32290"/>
                                <a:pt x="8763" y="32861"/>
                                <a:pt x="7239" y="33528"/>
                              </a:cubicBezTo>
                              <a:cubicBezTo>
                                <a:pt x="5715" y="34195"/>
                                <a:pt x="4286" y="34766"/>
                                <a:pt x="3239" y="35338"/>
                              </a:cubicBezTo>
                              <a:cubicBezTo>
                                <a:pt x="1238" y="36481"/>
                                <a:pt x="0" y="37147"/>
                                <a:pt x="0" y="3714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7" name="Freeform: Shape 173">
                          <a:extLst>
                            <a:ext uri="{FF2B5EF4-FFF2-40B4-BE49-F238E27FC236}">
                              <a16:creationId xmlns:a16="http://schemas.microsoft.com/office/drawing/2014/main" xmlns="" id="{03A7D892-05B4-4724-AACD-BCE960AE39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089" y="3729117"/>
                          <a:ext cx="17621" cy="4701"/>
                        </a:xfrm>
                        <a:custGeom>
                          <a:avLst/>
                          <a:gdLst>
                            <a:gd name="connsiteX0" fmla="*/ 0 w 17621"/>
                            <a:gd name="connsiteY0" fmla="*/ 15 h 4701"/>
                            <a:gd name="connsiteX1" fmla="*/ 2953 w 17621"/>
                            <a:gd name="connsiteY1" fmla="*/ 206 h 4701"/>
                            <a:gd name="connsiteX2" fmla="*/ 9049 w 17621"/>
                            <a:gd name="connsiteY2" fmla="*/ 1634 h 4701"/>
                            <a:gd name="connsiteX3" fmla="*/ 12097 w 17621"/>
                            <a:gd name="connsiteY3" fmla="*/ 2301 h 4701"/>
                            <a:gd name="connsiteX4" fmla="*/ 13525 w 17621"/>
                            <a:gd name="connsiteY4" fmla="*/ 2492 h 4701"/>
                            <a:gd name="connsiteX5" fmla="*/ 14764 w 17621"/>
                            <a:gd name="connsiteY5" fmla="*/ 2587 h 4701"/>
                            <a:gd name="connsiteX6" fmla="*/ 16764 w 17621"/>
                            <a:gd name="connsiteY6" fmla="*/ 2492 h 4701"/>
                            <a:gd name="connsiteX7" fmla="*/ 17621 w 17621"/>
                            <a:gd name="connsiteY7" fmla="*/ 2396 h 4701"/>
                            <a:gd name="connsiteX8" fmla="*/ 17050 w 17621"/>
                            <a:gd name="connsiteY8" fmla="*/ 2968 h 4701"/>
                            <a:gd name="connsiteX9" fmla="*/ 15145 w 17621"/>
                            <a:gd name="connsiteY9" fmla="*/ 4111 h 4701"/>
                            <a:gd name="connsiteX10" fmla="*/ 12001 w 17621"/>
                            <a:gd name="connsiteY10" fmla="*/ 4682 h 4701"/>
                            <a:gd name="connsiteX11" fmla="*/ 8477 w 17621"/>
                            <a:gd name="connsiteY11" fmla="*/ 4301 h 4701"/>
                            <a:gd name="connsiteX12" fmla="*/ 2572 w 17621"/>
                            <a:gd name="connsiteY12" fmla="*/ 1730 h 4701"/>
                            <a:gd name="connsiteX13" fmla="*/ 762 w 17621"/>
                            <a:gd name="connsiteY13" fmla="*/ 587 h 4701"/>
                            <a:gd name="connsiteX14" fmla="*/ 0 w 17621"/>
                            <a:gd name="connsiteY14" fmla="*/ 15 h 47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7621" h="4701">
                              <a:moveTo>
                                <a:pt x="0" y="15"/>
                              </a:moveTo>
                              <a:cubicBezTo>
                                <a:pt x="0" y="15"/>
                                <a:pt x="1238" y="-80"/>
                                <a:pt x="2953" y="206"/>
                              </a:cubicBezTo>
                              <a:cubicBezTo>
                                <a:pt x="4763" y="491"/>
                                <a:pt x="6953" y="1063"/>
                                <a:pt x="9049" y="1634"/>
                              </a:cubicBezTo>
                              <a:cubicBezTo>
                                <a:pt x="10096" y="1825"/>
                                <a:pt x="11144" y="2206"/>
                                <a:pt x="12097" y="2301"/>
                              </a:cubicBezTo>
                              <a:cubicBezTo>
                                <a:pt x="12573" y="2301"/>
                                <a:pt x="13049" y="2492"/>
                                <a:pt x="13525" y="2492"/>
                              </a:cubicBezTo>
                              <a:cubicBezTo>
                                <a:pt x="13906" y="2492"/>
                                <a:pt x="14383" y="2492"/>
                                <a:pt x="14764" y="2587"/>
                              </a:cubicBezTo>
                              <a:cubicBezTo>
                                <a:pt x="15621" y="2682"/>
                                <a:pt x="16192" y="2492"/>
                                <a:pt x="16764" y="2492"/>
                              </a:cubicBezTo>
                              <a:cubicBezTo>
                                <a:pt x="17240" y="2492"/>
                                <a:pt x="17621" y="2396"/>
                                <a:pt x="17621" y="2396"/>
                              </a:cubicBezTo>
                              <a:cubicBezTo>
                                <a:pt x="17621" y="2396"/>
                                <a:pt x="17431" y="2587"/>
                                <a:pt x="17050" y="2968"/>
                              </a:cubicBezTo>
                              <a:cubicBezTo>
                                <a:pt x="16574" y="3158"/>
                                <a:pt x="16002" y="3920"/>
                                <a:pt x="15145" y="4111"/>
                              </a:cubicBezTo>
                              <a:cubicBezTo>
                                <a:pt x="14288" y="4492"/>
                                <a:pt x="13145" y="4778"/>
                                <a:pt x="12001" y="4682"/>
                              </a:cubicBezTo>
                              <a:cubicBezTo>
                                <a:pt x="10763" y="4778"/>
                                <a:pt x="9620" y="4492"/>
                                <a:pt x="8477" y="4301"/>
                              </a:cubicBezTo>
                              <a:cubicBezTo>
                                <a:pt x="6191" y="3635"/>
                                <a:pt x="4096" y="2587"/>
                                <a:pt x="2572" y="1730"/>
                              </a:cubicBezTo>
                              <a:cubicBezTo>
                                <a:pt x="1810" y="1253"/>
                                <a:pt x="1238" y="872"/>
                                <a:pt x="762" y="587"/>
                              </a:cubicBezTo>
                              <a:cubicBezTo>
                                <a:pt x="286" y="206"/>
                                <a:pt x="0" y="15"/>
                                <a:pt x="0" y="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8" name="Freeform: Shape 174">
                          <a:extLst>
                            <a:ext uri="{FF2B5EF4-FFF2-40B4-BE49-F238E27FC236}">
                              <a16:creationId xmlns:a16="http://schemas.microsoft.com/office/drawing/2014/main" xmlns="" id="{25DE8E3A-D372-4340-90F3-374A251A3A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6324" y="3691603"/>
                          <a:ext cx="50863" cy="20383"/>
                        </a:xfrm>
                        <a:custGeom>
                          <a:avLst/>
                          <a:gdLst>
                            <a:gd name="connsiteX0" fmla="*/ 0 w 50863"/>
                            <a:gd name="connsiteY0" fmla="*/ 20383 h 20383"/>
                            <a:gd name="connsiteX1" fmla="*/ 2286 w 50863"/>
                            <a:gd name="connsiteY1" fmla="*/ 19717 h 20383"/>
                            <a:gd name="connsiteX2" fmla="*/ 8382 w 50863"/>
                            <a:gd name="connsiteY2" fmla="*/ 18098 h 20383"/>
                            <a:gd name="connsiteX3" fmla="*/ 16954 w 50863"/>
                            <a:gd name="connsiteY3" fmla="*/ 15716 h 20383"/>
                            <a:gd name="connsiteX4" fmla="*/ 21717 w 50863"/>
                            <a:gd name="connsiteY4" fmla="*/ 14288 h 20383"/>
                            <a:gd name="connsiteX5" fmla="*/ 26575 w 50863"/>
                            <a:gd name="connsiteY5" fmla="*/ 12668 h 20383"/>
                            <a:gd name="connsiteX6" fmla="*/ 31337 w 50863"/>
                            <a:gd name="connsiteY6" fmla="*/ 10858 h 20383"/>
                            <a:gd name="connsiteX7" fmla="*/ 35814 w 50863"/>
                            <a:gd name="connsiteY7" fmla="*/ 8858 h 20383"/>
                            <a:gd name="connsiteX8" fmla="*/ 40005 w 50863"/>
                            <a:gd name="connsiteY8" fmla="*/ 6858 h 20383"/>
                            <a:gd name="connsiteX9" fmla="*/ 43625 w 50863"/>
                            <a:gd name="connsiteY9" fmla="*/ 4763 h 20383"/>
                            <a:gd name="connsiteX10" fmla="*/ 48863 w 50863"/>
                            <a:gd name="connsiteY10" fmla="*/ 1333 h 20383"/>
                            <a:gd name="connsiteX11" fmla="*/ 50863 w 50863"/>
                            <a:gd name="connsiteY11" fmla="*/ 0 h 20383"/>
                            <a:gd name="connsiteX12" fmla="*/ 49149 w 50863"/>
                            <a:gd name="connsiteY12" fmla="*/ 1715 h 20383"/>
                            <a:gd name="connsiteX13" fmla="*/ 47149 w 50863"/>
                            <a:gd name="connsiteY13" fmla="*/ 3619 h 20383"/>
                            <a:gd name="connsiteX14" fmla="*/ 44387 w 50863"/>
                            <a:gd name="connsiteY14" fmla="*/ 6001 h 20383"/>
                            <a:gd name="connsiteX15" fmla="*/ 40958 w 50863"/>
                            <a:gd name="connsiteY15" fmla="*/ 8477 h 20383"/>
                            <a:gd name="connsiteX16" fmla="*/ 36862 w 50863"/>
                            <a:gd name="connsiteY16" fmla="*/ 10954 h 20383"/>
                            <a:gd name="connsiteX17" fmla="*/ 32290 w 50863"/>
                            <a:gd name="connsiteY17" fmla="*/ 13240 h 20383"/>
                            <a:gd name="connsiteX18" fmla="*/ 27432 w 50863"/>
                            <a:gd name="connsiteY18" fmla="*/ 15240 h 20383"/>
                            <a:gd name="connsiteX19" fmla="*/ 22384 w 50863"/>
                            <a:gd name="connsiteY19" fmla="*/ 16764 h 20383"/>
                            <a:gd name="connsiteX20" fmla="*/ 17431 w 50863"/>
                            <a:gd name="connsiteY20" fmla="*/ 18002 h 20383"/>
                            <a:gd name="connsiteX21" fmla="*/ 8572 w 50863"/>
                            <a:gd name="connsiteY21" fmla="*/ 19526 h 20383"/>
                            <a:gd name="connsiteX22" fmla="*/ 2286 w 50863"/>
                            <a:gd name="connsiteY22" fmla="*/ 20098 h 20383"/>
                            <a:gd name="connsiteX23" fmla="*/ 0 w 50863"/>
                            <a:gd name="connsiteY23" fmla="*/ 20383 h 203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50863" h="20383">
                              <a:moveTo>
                                <a:pt x="0" y="20383"/>
                              </a:moveTo>
                              <a:cubicBezTo>
                                <a:pt x="0" y="20383"/>
                                <a:pt x="857" y="20193"/>
                                <a:pt x="2286" y="19717"/>
                              </a:cubicBezTo>
                              <a:cubicBezTo>
                                <a:pt x="3715" y="19336"/>
                                <a:pt x="5905" y="18764"/>
                                <a:pt x="8382" y="18098"/>
                              </a:cubicBezTo>
                              <a:cubicBezTo>
                                <a:pt x="10954" y="17431"/>
                                <a:pt x="13811" y="16669"/>
                                <a:pt x="16954" y="15716"/>
                              </a:cubicBezTo>
                              <a:cubicBezTo>
                                <a:pt x="18479" y="15335"/>
                                <a:pt x="20098" y="14859"/>
                                <a:pt x="21717" y="14288"/>
                              </a:cubicBezTo>
                              <a:cubicBezTo>
                                <a:pt x="23336" y="13716"/>
                                <a:pt x="24955" y="13240"/>
                                <a:pt x="26575" y="12668"/>
                              </a:cubicBezTo>
                              <a:cubicBezTo>
                                <a:pt x="28194" y="12002"/>
                                <a:pt x="29718" y="11430"/>
                                <a:pt x="31337" y="10858"/>
                              </a:cubicBezTo>
                              <a:cubicBezTo>
                                <a:pt x="32956" y="10287"/>
                                <a:pt x="34385" y="9525"/>
                                <a:pt x="35814" y="8858"/>
                              </a:cubicBezTo>
                              <a:cubicBezTo>
                                <a:pt x="37243" y="8192"/>
                                <a:pt x="38767" y="7620"/>
                                <a:pt x="40005" y="6858"/>
                              </a:cubicBezTo>
                              <a:cubicBezTo>
                                <a:pt x="41338" y="6096"/>
                                <a:pt x="42481" y="5429"/>
                                <a:pt x="43625" y="4763"/>
                              </a:cubicBezTo>
                              <a:cubicBezTo>
                                <a:pt x="45910" y="3524"/>
                                <a:pt x="47625" y="2191"/>
                                <a:pt x="48863" y="1333"/>
                              </a:cubicBezTo>
                              <a:cubicBezTo>
                                <a:pt x="50197" y="476"/>
                                <a:pt x="50863" y="0"/>
                                <a:pt x="50863" y="0"/>
                              </a:cubicBezTo>
                              <a:cubicBezTo>
                                <a:pt x="50863" y="0"/>
                                <a:pt x="50292" y="667"/>
                                <a:pt x="49149" y="1715"/>
                              </a:cubicBezTo>
                              <a:cubicBezTo>
                                <a:pt x="48577" y="2286"/>
                                <a:pt x="47911" y="2858"/>
                                <a:pt x="47149" y="3619"/>
                              </a:cubicBezTo>
                              <a:cubicBezTo>
                                <a:pt x="46387" y="4381"/>
                                <a:pt x="45529" y="5239"/>
                                <a:pt x="44387" y="6001"/>
                              </a:cubicBezTo>
                              <a:cubicBezTo>
                                <a:pt x="43339" y="6763"/>
                                <a:pt x="42196" y="7620"/>
                                <a:pt x="40958" y="8477"/>
                              </a:cubicBezTo>
                              <a:cubicBezTo>
                                <a:pt x="39719" y="9430"/>
                                <a:pt x="38291" y="10096"/>
                                <a:pt x="36862" y="10954"/>
                              </a:cubicBezTo>
                              <a:cubicBezTo>
                                <a:pt x="35433" y="11716"/>
                                <a:pt x="33909" y="12668"/>
                                <a:pt x="32290" y="13240"/>
                              </a:cubicBezTo>
                              <a:cubicBezTo>
                                <a:pt x="30671" y="13906"/>
                                <a:pt x="29051" y="14573"/>
                                <a:pt x="27432" y="15240"/>
                              </a:cubicBezTo>
                              <a:cubicBezTo>
                                <a:pt x="25717" y="15812"/>
                                <a:pt x="24098" y="16288"/>
                                <a:pt x="22384" y="16764"/>
                              </a:cubicBezTo>
                              <a:cubicBezTo>
                                <a:pt x="20764" y="17335"/>
                                <a:pt x="19050" y="17621"/>
                                <a:pt x="17431" y="18002"/>
                              </a:cubicBezTo>
                              <a:cubicBezTo>
                                <a:pt x="14192" y="18764"/>
                                <a:pt x="11144" y="19145"/>
                                <a:pt x="8572" y="19526"/>
                              </a:cubicBezTo>
                              <a:cubicBezTo>
                                <a:pt x="6001" y="19907"/>
                                <a:pt x="3810" y="20002"/>
                                <a:pt x="2286" y="20098"/>
                              </a:cubicBezTo>
                              <a:cubicBezTo>
                                <a:pt x="952" y="20288"/>
                                <a:pt x="0" y="20383"/>
                                <a:pt x="0" y="2038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9" name="Freeform: Shape 175">
                          <a:extLst>
                            <a:ext uri="{FF2B5EF4-FFF2-40B4-BE49-F238E27FC236}">
                              <a16:creationId xmlns:a16="http://schemas.microsoft.com/office/drawing/2014/main" xmlns="" id="{B651C345-3B6D-43A7-A7E8-E56D093203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7372" y="3654932"/>
                          <a:ext cx="22955" cy="57435"/>
                        </a:xfrm>
                        <a:custGeom>
                          <a:avLst/>
                          <a:gdLst>
                            <a:gd name="connsiteX0" fmla="*/ 0 w 22955"/>
                            <a:gd name="connsiteY0" fmla="*/ 57436 h 57435"/>
                            <a:gd name="connsiteX1" fmla="*/ 191 w 22955"/>
                            <a:gd name="connsiteY1" fmla="*/ 54769 h 57435"/>
                            <a:gd name="connsiteX2" fmla="*/ 381 w 22955"/>
                            <a:gd name="connsiteY2" fmla="*/ 51721 h 57435"/>
                            <a:gd name="connsiteX3" fmla="*/ 1048 w 22955"/>
                            <a:gd name="connsiteY3" fmla="*/ 47815 h 57435"/>
                            <a:gd name="connsiteX4" fmla="*/ 2191 w 22955"/>
                            <a:gd name="connsiteY4" fmla="*/ 43148 h 57435"/>
                            <a:gd name="connsiteX5" fmla="*/ 3905 w 22955"/>
                            <a:gd name="connsiteY5" fmla="*/ 38100 h 57435"/>
                            <a:gd name="connsiteX6" fmla="*/ 6001 w 22955"/>
                            <a:gd name="connsiteY6" fmla="*/ 32861 h 57435"/>
                            <a:gd name="connsiteX7" fmla="*/ 8382 w 22955"/>
                            <a:gd name="connsiteY7" fmla="*/ 27527 h 57435"/>
                            <a:gd name="connsiteX8" fmla="*/ 13525 w 22955"/>
                            <a:gd name="connsiteY8" fmla="*/ 17335 h 57435"/>
                            <a:gd name="connsiteX9" fmla="*/ 18288 w 22955"/>
                            <a:gd name="connsiteY9" fmla="*/ 8573 h 57435"/>
                            <a:gd name="connsiteX10" fmla="*/ 21622 w 22955"/>
                            <a:gd name="connsiteY10" fmla="*/ 2381 h 57435"/>
                            <a:gd name="connsiteX11" fmla="*/ 22955 w 22955"/>
                            <a:gd name="connsiteY11" fmla="*/ 0 h 57435"/>
                            <a:gd name="connsiteX12" fmla="*/ 22193 w 22955"/>
                            <a:gd name="connsiteY12" fmla="*/ 2572 h 57435"/>
                            <a:gd name="connsiteX13" fmla="*/ 19812 w 22955"/>
                            <a:gd name="connsiteY13" fmla="*/ 9239 h 57435"/>
                            <a:gd name="connsiteX14" fmla="*/ 15907 w 22955"/>
                            <a:gd name="connsiteY14" fmla="*/ 18383 h 57435"/>
                            <a:gd name="connsiteX15" fmla="*/ 11049 w 22955"/>
                            <a:gd name="connsiteY15" fmla="*/ 28670 h 57435"/>
                            <a:gd name="connsiteX16" fmla="*/ 8668 w 22955"/>
                            <a:gd name="connsiteY16" fmla="*/ 33909 h 57435"/>
                            <a:gd name="connsiteX17" fmla="*/ 6382 w 22955"/>
                            <a:gd name="connsiteY17" fmla="*/ 38957 h 57435"/>
                            <a:gd name="connsiteX18" fmla="*/ 4286 w 22955"/>
                            <a:gd name="connsiteY18" fmla="*/ 43720 h 57435"/>
                            <a:gd name="connsiteX19" fmla="*/ 2762 w 22955"/>
                            <a:gd name="connsiteY19" fmla="*/ 48101 h 57435"/>
                            <a:gd name="connsiteX20" fmla="*/ 1524 w 22955"/>
                            <a:gd name="connsiteY20" fmla="*/ 51816 h 57435"/>
                            <a:gd name="connsiteX21" fmla="*/ 857 w 22955"/>
                            <a:gd name="connsiteY21" fmla="*/ 54864 h 57435"/>
                            <a:gd name="connsiteX22" fmla="*/ 0 w 22955"/>
                            <a:gd name="connsiteY22" fmla="*/ 57436 h 574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22955" h="57435">
                              <a:moveTo>
                                <a:pt x="0" y="57436"/>
                              </a:moveTo>
                              <a:cubicBezTo>
                                <a:pt x="0" y="57436"/>
                                <a:pt x="95" y="56483"/>
                                <a:pt x="191" y="54769"/>
                              </a:cubicBezTo>
                              <a:cubicBezTo>
                                <a:pt x="286" y="53911"/>
                                <a:pt x="381" y="52864"/>
                                <a:pt x="381" y="51721"/>
                              </a:cubicBezTo>
                              <a:cubicBezTo>
                                <a:pt x="381" y="50578"/>
                                <a:pt x="762" y="49244"/>
                                <a:pt x="1048" y="47815"/>
                              </a:cubicBezTo>
                              <a:cubicBezTo>
                                <a:pt x="1429" y="46387"/>
                                <a:pt x="1714" y="44767"/>
                                <a:pt x="2191" y="43148"/>
                              </a:cubicBezTo>
                              <a:cubicBezTo>
                                <a:pt x="2762" y="41529"/>
                                <a:pt x="3238" y="39815"/>
                                <a:pt x="3905" y="38100"/>
                              </a:cubicBezTo>
                              <a:cubicBezTo>
                                <a:pt x="4477" y="36385"/>
                                <a:pt x="5143" y="34576"/>
                                <a:pt x="6001" y="32861"/>
                              </a:cubicBezTo>
                              <a:cubicBezTo>
                                <a:pt x="6763" y="31147"/>
                                <a:pt x="7525" y="29337"/>
                                <a:pt x="8382" y="27527"/>
                              </a:cubicBezTo>
                              <a:cubicBezTo>
                                <a:pt x="10096" y="24003"/>
                                <a:pt x="11811" y="20479"/>
                                <a:pt x="13525" y="17335"/>
                              </a:cubicBezTo>
                              <a:cubicBezTo>
                                <a:pt x="15240" y="14192"/>
                                <a:pt x="16859" y="11144"/>
                                <a:pt x="18288" y="8573"/>
                              </a:cubicBezTo>
                              <a:cubicBezTo>
                                <a:pt x="19621" y="6001"/>
                                <a:pt x="20764" y="3905"/>
                                <a:pt x="21622" y="2381"/>
                              </a:cubicBezTo>
                              <a:cubicBezTo>
                                <a:pt x="22479" y="857"/>
                                <a:pt x="22955" y="0"/>
                                <a:pt x="22955" y="0"/>
                              </a:cubicBezTo>
                              <a:cubicBezTo>
                                <a:pt x="22955" y="0"/>
                                <a:pt x="22670" y="952"/>
                                <a:pt x="22193" y="2572"/>
                              </a:cubicBezTo>
                              <a:cubicBezTo>
                                <a:pt x="21622" y="4191"/>
                                <a:pt x="20955" y="6572"/>
                                <a:pt x="19812" y="9239"/>
                              </a:cubicBezTo>
                              <a:cubicBezTo>
                                <a:pt x="18669" y="11906"/>
                                <a:pt x="17431" y="15145"/>
                                <a:pt x="15907" y="18383"/>
                              </a:cubicBezTo>
                              <a:cubicBezTo>
                                <a:pt x="14383" y="21622"/>
                                <a:pt x="12668" y="25146"/>
                                <a:pt x="11049" y="28670"/>
                              </a:cubicBezTo>
                              <a:cubicBezTo>
                                <a:pt x="10192" y="30385"/>
                                <a:pt x="9430" y="32194"/>
                                <a:pt x="8668" y="33909"/>
                              </a:cubicBezTo>
                              <a:cubicBezTo>
                                <a:pt x="7906" y="35623"/>
                                <a:pt x="7048" y="37338"/>
                                <a:pt x="6382" y="38957"/>
                              </a:cubicBezTo>
                              <a:cubicBezTo>
                                <a:pt x="5715" y="40672"/>
                                <a:pt x="4953" y="42196"/>
                                <a:pt x="4286" y="43720"/>
                              </a:cubicBezTo>
                              <a:cubicBezTo>
                                <a:pt x="3715" y="45244"/>
                                <a:pt x="3238" y="46768"/>
                                <a:pt x="2762" y="48101"/>
                              </a:cubicBezTo>
                              <a:cubicBezTo>
                                <a:pt x="2286" y="49435"/>
                                <a:pt x="1810" y="50673"/>
                                <a:pt x="1524" y="51816"/>
                              </a:cubicBezTo>
                              <a:cubicBezTo>
                                <a:pt x="1238" y="52959"/>
                                <a:pt x="1048" y="54007"/>
                                <a:pt x="857" y="54864"/>
                              </a:cubicBezTo>
                              <a:cubicBezTo>
                                <a:pt x="191" y="56483"/>
                                <a:pt x="0" y="57436"/>
                                <a:pt x="0" y="5743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0" name="Freeform: Shape 176">
                          <a:extLst>
                            <a:ext uri="{FF2B5EF4-FFF2-40B4-BE49-F238E27FC236}">
                              <a16:creationId xmlns:a16="http://schemas.microsoft.com/office/drawing/2014/main" xmlns="" id="{FDD29E60-3BDF-456C-97C9-FFBB5DCE0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401" y="3662838"/>
                          <a:ext cx="3784" cy="24479"/>
                        </a:xfrm>
                        <a:custGeom>
                          <a:avLst/>
                          <a:gdLst>
                            <a:gd name="connsiteX0" fmla="*/ 1353 w 3784"/>
                            <a:gd name="connsiteY0" fmla="*/ 0 h 24479"/>
                            <a:gd name="connsiteX1" fmla="*/ 1543 w 3784"/>
                            <a:gd name="connsiteY1" fmla="*/ 1048 h 24479"/>
                            <a:gd name="connsiteX2" fmla="*/ 1829 w 3784"/>
                            <a:gd name="connsiteY2" fmla="*/ 3905 h 24479"/>
                            <a:gd name="connsiteX3" fmla="*/ 2400 w 3784"/>
                            <a:gd name="connsiteY3" fmla="*/ 7715 h 24479"/>
                            <a:gd name="connsiteX4" fmla="*/ 3067 w 3784"/>
                            <a:gd name="connsiteY4" fmla="*/ 12097 h 24479"/>
                            <a:gd name="connsiteX5" fmla="*/ 3734 w 3784"/>
                            <a:gd name="connsiteY5" fmla="*/ 20574 h 24479"/>
                            <a:gd name="connsiteX6" fmla="*/ 3353 w 3784"/>
                            <a:gd name="connsiteY6" fmla="*/ 23431 h 24479"/>
                            <a:gd name="connsiteX7" fmla="*/ 3162 w 3784"/>
                            <a:gd name="connsiteY7" fmla="*/ 24479 h 24479"/>
                            <a:gd name="connsiteX8" fmla="*/ 2877 w 3784"/>
                            <a:gd name="connsiteY8" fmla="*/ 23431 h 24479"/>
                            <a:gd name="connsiteX9" fmla="*/ 2210 w 3784"/>
                            <a:gd name="connsiteY9" fmla="*/ 20669 h 24479"/>
                            <a:gd name="connsiteX10" fmla="*/ 400 w 3784"/>
                            <a:gd name="connsiteY10" fmla="*/ 12478 h 24479"/>
                            <a:gd name="connsiteX11" fmla="*/ 19 w 3784"/>
                            <a:gd name="connsiteY11" fmla="*/ 7906 h 24479"/>
                            <a:gd name="connsiteX12" fmla="*/ 305 w 3784"/>
                            <a:gd name="connsiteY12" fmla="*/ 3810 h 24479"/>
                            <a:gd name="connsiteX13" fmla="*/ 1067 w 3784"/>
                            <a:gd name="connsiteY13" fmla="*/ 1048 h 24479"/>
                            <a:gd name="connsiteX14" fmla="*/ 1353 w 3784"/>
                            <a:gd name="connsiteY14" fmla="*/ 0 h 244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784" h="24479">
                              <a:moveTo>
                                <a:pt x="1353" y="0"/>
                              </a:moveTo>
                              <a:cubicBezTo>
                                <a:pt x="1353" y="0"/>
                                <a:pt x="1448" y="381"/>
                                <a:pt x="1543" y="1048"/>
                              </a:cubicBezTo>
                              <a:cubicBezTo>
                                <a:pt x="1638" y="1715"/>
                                <a:pt x="1734" y="2762"/>
                                <a:pt x="1829" y="3905"/>
                              </a:cubicBezTo>
                              <a:cubicBezTo>
                                <a:pt x="2019" y="5048"/>
                                <a:pt x="2115" y="6286"/>
                                <a:pt x="2400" y="7715"/>
                              </a:cubicBezTo>
                              <a:cubicBezTo>
                                <a:pt x="2591" y="9144"/>
                                <a:pt x="2877" y="10573"/>
                                <a:pt x="3067" y="12097"/>
                              </a:cubicBezTo>
                              <a:cubicBezTo>
                                <a:pt x="3543" y="15049"/>
                                <a:pt x="3924" y="18193"/>
                                <a:pt x="3734" y="20574"/>
                              </a:cubicBezTo>
                              <a:cubicBezTo>
                                <a:pt x="3734" y="21717"/>
                                <a:pt x="3448" y="22765"/>
                                <a:pt x="3353" y="23431"/>
                              </a:cubicBezTo>
                              <a:cubicBezTo>
                                <a:pt x="3258" y="24098"/>
                                <a:pt x="3162" y="24479"/>
                                <a:pt x="3162" y="24479"/>
                              </a:cubicBezTo>
                              <a:cubicBezTo>
                                <a:pt x="3162" y="24479"/>
                                <a:pt x="2972" y="24098"/>
                                <a:pt x="2877" y="23431"/>
                              </a:cubicBezTo>
                              <a:cubicBezTo>
                                <a:pt x="2686" y="22765"/>
                                <a:pt x="2496" y="21812"/>
                                <a:pt x="2210" y="20669"/>
                              </a:cubicBezTo>
                              <a:cubicBezTo>
                                <a:pt x="1638" y="18478"/>
                                <a:pt x="876" y="15526"/>
                                <a:pt x="400" y="12478"/>
                              </a:cubicBezTo>
                              <a:cubicBezTo>
                                <a:pt x="210" y="10954"/>
                                <a:pt x="19" y="9334"/>
                                <a:pt x="19" y="7906"/>
                              </a:cubicBezTo>
                              <a:cubicBezTo>
                                <a:pt x="-76" y="6382"/>
                                <a:pt x="210" y="4953"/>
                                <a:pt x="305" y="3810"/>
                              </a:cubicBezTo>
                              <a:cubicBezTo>
                                <a:pt x="495" y="2667"/>
                                <a:pt x="876" y="1715"/>
                                <a:pt x="1067" y="1048"/>
                              </a:cubicBezTo>
                              <a:cubicBezTo>
                                <a:pt x="1162" y="381"/>
                                <a:pt x="1353" y="0"/>
                                <a:pt x="135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1" name="Freeform: Shape 177">
                          <a:extLst>
                            <a:ext uri="{FF2B5EF4-FFF2-40B4-BE49-F238E27FC236}">
                              <a16:creationId xmlns:a16="http://schemas.microsoft.com/office/drawing/2014/main" xmlns="" id="{D3B44B8C-BD2F-441D-BEE3-062D726CFE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660" y="3655599"/>
                          <a:ext cx="34956" cy="37623"/>
                        </a:xfrm>
                        <a:custGeom>
                          <a:avLst/>
                          <a:gdLst>
                            <a:gd name="connsiteX0" fmla="*/ 0 w 34956"/>
                            <a:gd name="connsiteY0" fmla="*/ 37624 h 37623"/>
                            <a:gd name="connsiteX1" fmla="*/ 857 w 34956"/>
                            <a:gd name="connsiteY1" fmla="*/ 35528 h 37623"/>
                            <a:gd name="connsiteX2" fmla="*/ 3429 w 34956"/>
                            <a:gd name="connsiteY2" fmla="*/ 30194 h 37623"/>
                            <a:gd name="connsiteX3" fmla="*/ 5524 w 34956"/>
                            <a:gd name="connsiteY3" fmla="*/ 26765 h 37623"/>
                            <a:gd name="connsiteX4" fmla="*/ 8191 w 34956"/>
                            <a:gd name="connsiteY4" fmla="*/ 23241 h 37623"/>
                            <a:gd name="connsiteX5" fmla="*/ 11239 w 34956"/>
                            <a:gd name="connsiteY5" fmla="*/ 19621 h 37623"/>
                            <a:gd name="connsiteX6" fmla="*/ 14573 w 34956"/>
                            <a:gd name="connsiteY6" fmla="*/ 16097 h 37623"/>
                            <a:gd name="connsiteX7" fmla="*/ 21717 w 34956"/>
                            <a:gd name="connsiteY7" fmla="*/ 9715 h 37623"/>
                            <a:gd name="connsiteX8" fmla="*/ 28289 w 34956"/>
                            <a:gd name="connsiteY8" fmla="*/ 4667 h 37623"/>
                            <a:gd name="connsiteX9" fmla="*/ 34957 w 34956"/>
                            <a:gd name="connsiteY9" fmla="*/ 0 h 37623"/>
                            <a:gd name="connsiteX10" fmla="*/ 29337 w 34956"/>
                            <a:gd name="connsiteY10" fmla="*/ 5810 h 37623"/>
                            <a:gd name="connsiteX11" fmla="*/ 16478 w 34956"/>
                            <a:gd name="connsiteY11" fmla="*/ 18002 h 37623"/>
                            <a:gd name="connsiteX12" fmla="*/ 10001 w 34956"/>
                            <a:gd name="connsiteY12" fmla="*/ 24765 h 37623"/>
                            <a:gd name="connsiteX13" fmla="*/ 7144 w 34956"/>
                            <a:gd name="connsiteY13" fmla="*/ 28004 h 37623"/>
                            <a:gd name="connsiteX14" fmla="*/ 4667 w 34956"/>
                            <a:gd name="connsiteY14" fmla="*/ 30956 h 37623"/>
                            <a:gd name="connsiteX15" fmla="*/ 1238 w 34956"/>
                            <a:gd name="connsiteY15" fmla="*/ 35719 h 37623"/>
                            <a:gd name="connsiteX16" fmla="*/ 0 w 34956"/>
                            <a:gd name="connsiteY16" fmla="*/ 37624 h 376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4956" h="37623">
                              <a:moveTo>
                                <a:pt x="0" y="37624"/>
                              </a:moveTo>
                              <a:cubicBezTo>
                                <a:pt x="0" y="37624"/>
                                <a:pt x="286" y="36862"/>
                                <a:pt x="857" y="35528"/>
                              </a:cubicBezTo>
                              <a:cubicBezTo>
                                <a:pt x="1524" y="34290"/>
                                <a:pt x="2095" y="32290"/>
                                <a:pt x="3429" y="30194"/>
                              </a:cubicBezTo>
                              <a:cubicBezTo>
                                <a:pt x="4096" y="29146"/>
                                <a:pt x="4763" y="28004"/>
                                <a:pt x="5524" y="26765"/>
                              </a:cubicBezTo>
                              <a:cubicBezTo>
                                <a:pt x="6286" y="25527"/>
                                <a:pt x="7239" y="24479"/>
                                <a:pt x="8191" y="23241"/>
                              </a:cubicBezTo>
                              <a:cubicBezTo>
                                <a:pt x="9144" y="22003"/>
                                <a:pt x="10096" y="20765"/>
                                <a:pt x="11239" y="19621"/>
                              </a:cubicBezTo>
                              <a:cubicBezTo>
                                <a:pt x="12382" y="18479"/>
                                <a:pt x="13525" y="17240"/>
                                <a:pt x="14573" y="16097"/>
                              </a:cubicBezTo>
                              <a:cubicBezTo>
                                <a:pt x="16954" y="13906"/>
                                <a:pt x="19336" y="11621"/>
                                <a:pt x="21717" y="9715"/>
                              </a:cubicBezTo>
                              <a:cubicBezTo>
                                <a:pt x="24098" y="7810"/>
                                <a:pt x="26289" y="6096"/>
                                <a:pt x="28289" y="4667"/>
                              </a:cubicBezTo>
                              <a:cubicBezTo>
                                <a:pt x="32194" y="1810"/>
                                <a:pt x="34957" y="0"/>
                                <a:pt x="34957" y="0"/>
                              </a:cubicBezTo>
                              <a:cubicBezTo>
                                <a:pt x="34957" y="0"/>
                                <a:pt x="32766" y="2477"/>
                                <a:pt x="29337" y="5810"/>
                              </a:cubicBezTo>
                              <a:cubicBezTo>
                                <a:pt x="25813" y="9239"/>
                                <a:pt x="21050" y="13621"/>
                                <a:pt x="16478" y="18002"/>
                              </a:cubicBezTo>
                              <a:cubicBezTo>
                                <a:pt x="14288" y="20288"/>
                                <a:pt x="11906" y="22479"/>
                                <a:pt x="10001" y="24765"/>
                              </a:cubicBezTo>
                              <a:cubicBezTo>
                                <a:pt x="9049" y="25908"/>
                                <a:pt x="7906" y="26860"/>
                                <a:pt x="7144" y="28004"/>
                              </a:cubicBezTo>
                              <a:cubicBezTo>
                                <a:pt x="6286" y="29051"/>
                                <a:pt x="5429" y="30099"/>
                                <a:pt x="4667" y="30956"/>
                              </a:cubicBezTo>
                              <a:cubicBezTo>
                                <a:pt x="3143" y="32766"/>
                                <a:pt x="2000" y="34576"/>
                                <a:pt x="1238" y="35719"/>
                              </a:cubicBezTo>
                              <a:cubicBezTo>
                                <a:pt x="571" y="37052"/>
                                <a:pt x="0" y="37624"/>
                                <a:pt x="0" y="376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2" name="Freeform: Shape 178">
                          <a:extLst>
                            <a:ext uri="{FF2B5EF4-FFF2-40B4-BE49-F238E27FC236}">
                              <a16:creationId xmlns:a16="http://schemas.microsoft.com/office/drawing/2014/main" xmlns="" id="{CAF7B6EB-3C1A-4DC3-A356-84DD71A5CA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2363" y="3691889"/>
                          <a:ext cx="9019" cy="57626"/>
                        </a:xfrm>
                        <a:custGeom>
                          <a:avLst/>
                          <a:gdLst>
                            <a:gd name="connsiteX0" fmla="*/ 8814 w 9019"/>
                            <a:gd name="connsiteY0" fmla="*/ 57626 h 57626"/>
                            <a:gd name="connsiteX1" fmla="*/ 8814 w 9019"/>
                            <a:gd name="connsiteY1" fmla="*/ 56960 h 57626"/>
                            <a:gd name="connsiteX2" fmla="*/ 8718 w 9019"/>
                            <a:gd name="connsiteY2" fmla="*/ 55055 h 57626"/>
                            <a:gd name="connsiteX3" fmla="*/ 8433 w 9019"/>
                            <a:gd name="connsiteY3" fmla="*/ 53816 h 57626"/>
                            <a:gd name="connsiteX4" fmla="*/ 7861 w 9019"/>
                            <a:gd name="connsiteY4" fmla="*/ 52388 h 57626"/>
                            <a:gd name="connsiteX5" fmla="*/ 6051 w 9019"/>
                            <a:gd name="connsiteY5" fmla="*/ 49149 h 57626"/>
                            <a:gd name="connsiteX6" fmla="*/ 3670 w 9019"/>
                            <a:gd name="connsiteY6" fmla="*/ 45244 h 57626"/>
                            <a:gd name="connsiteX7" fmla="*/ 1384 w 9019"/>
                            <a:gd name="connsiteY7" fmla="*/ 40577 h 57626"/>
                            <a:gd name="connsiteX8" fmla="*/ 527 w 9019"/>
                            <a:gd name="connsiteY8" fmla="*/ 37910 h 57626"/>
                            <a:gd name="connsiteX9" fmla="*/ 146 w 9019"/>
                            <a:gd name="connsiteY9" fmla="*/ 36385 h 57626"/>
                            <a:gd name="connsiteX10" fmla="*/ 51 w 9019"/>
                            <a:gd name="connsiteY10" fmla="*/ 34862 h 57626"/>
                            <a:gd name="connsiteX11" fmla="*/ 622 w 9019"/>
                            <a:gd name="connsiteY11" fmla="*/ 29051 h 57626"/>
                            <a:gd name="connsiteX12" fmla="*/ 3003 w 9019"/>
                            <a:gd name="connsiteY12" fmla="*/ 18479 h 57626"/>
                            <a:gd name="connsiteX13" fmla="*/ 4337 w 9019"/>
                            <a:gd name="connsiteY13" fmla="*/ 9144 h 57626"/>
                            <a:gd name="connsiteX14" fmla="*/ 4908 w 9019"/>
                            <a:gd name="connsiteY14" fmla="*/ 5334 h 57626"/>
                            <a:gd name="connsiteX15" fmla="*/ 5766 w 9019"/>
                            <a:gd name="connsiteY15" fmla="*/ 2477 h 57626"/>
                            <a:gd name="connsiteX16" fmla="*/ 6528 w 9019"/>
                            <a:gd name="connsiteY16" fmla="*/ 0 h 57626"/>
                            <a:gd name="connsiteX17" fmla="*/ 6242 w 9019"/>
                            <a:gd name="connsiteY17" fmla="*/ 2572 h 57626"/>
                            <a:gd name="connsiteX18" fmla="*/ 5861 w 9019"/>
                            <a:gd name="connsiteY18" fmla="*/ 5429 h 57626"/>
                            <a:gd name="connsiteX19" fmla="*/ 5766 w 9019"/>
                            <a:gd name="connsiteY19" fmla="*/ 9239 h 57626"/>
                            <a:gd name="connsiteX20" fmla="*/ 5670 w 9019"/>
                            <a:gd name="connsiteY20" fmla="*/ 13811 h 57626"/>
                            <a:gd name="connsiteX21" fmla="*/ 5289 w 9019"/>
                            <a:gd name="connsiteY21" fmla="*/ 18860 h 57626"/>
                            <a:gd name="connsiteX22" fmla="*/ 4432 w 9019"/>
                            <a:gd name="connsiteY22" fmla="*/ 24194 h 57626"/>
                            <a:gd name="connsiteX23" fmla="*/ 3194 w 9019"/>
                            <a:gd name="connsiteY23" fmla="*/ 29623 h 57626"/>
                            <a:gd name="connsiteX24" fmla="*/ 2527 w 9019"/>
                            <a:gd name="connsiteY24" fmla="*/ 34766 h 57626"/>
                            <a:gd name="connsiteX25" fmla="*/ 2813 w 9019"/>
                            <a:gd name="connsiteY25" fmla="*/ 37243 h 57626"/>
                            <a:gd name="connsiteX26" fmla="*/ 3480 w 9019"/>
                            <a:gd name="connsiteY26" fmla="*/ 39719 h 57626"/>
                            <a:gd name="connsiteX27" fmla="*/ 5194 w 9019"/>
                            <a:gd name="connsiteY27" fmla="*/ 44291 h 57626"/>
                            <a:gd name="connsiteX28" fmla="*/ 7194 w 9019"/>
                            <a:gd name="connsiteY28" fmla="*/ 48387 h 57626"/>
                            <a:gd name="connsiteX29" fmla="*/ 8528 w 9019"/>
                            <a:gd name="connsiteY29" fmla="*/ 52006 h 57626"/>
                            <a:gd name="connsiteX30" fmla="*/ 8909 w 9019"/>
                            <a:gd name="connsiteY30" fmla="*/ 53626 h 57626"/>
                            <a:gd name="connsiteX31" fmla="*/ 9004 w 9019"/>
                            <a:gd name="connsiteY31" fmla="*/ 55055 h 57626"/>
                            <a:gd name="connsiteX32" fmla="*/ 8718 w 9019"/>
                            <a:gd name="connsiteY32" fmla="*/ 56960 h 57626"/>
                            <a:gd name="connsiteX33" fmla="*/ 8814 w 9019"/>
                            <a:gd name="connsiteY33" fmla="*/ 57626 h 576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9019" h="57626">
                              <a:moveTo>
                                <a:pt x="8814" y="57626"/>
                              </a:moveTo>
                              <a:cubicBezTo>
                                <a:pt x="8814" y="57626"/>
                                <a:pt x="8814" y="57340"/>
                                <a:pt x="8814" y="56960"/>
                              </a:cubicBezTo>
                              <a:cubicBezTo>
                                <a:pt x="8718" y="56578"/>
                                <a:pt x="9004" y="55817"/>
                                <a:pt x="8718" y="55055"/>
                              </a:cubicBezTo>
                              <a:cubicBezTo>
                                <a:pt x="8623" y="54673"/>
                                <a:pt x="8528" y="54293"/>
                                <a:pt x="8433" y="53816"/>
                              </a:cubicBezTo>
                              <a:cubicBezTo>
                                <a:pt x="8242" y="53340"/>
                                <a:pt x="8052" y="52864"/>
                                <a:pt x="7861" y="52388"/>
                              </a:cubicBezTo>
                              <a:cubicBezTo>
                                <a:pt x="7385" y="51340"/>
                                <a:pt x="6813" y="50292"/>
                                <a:pt x="6051" y="49149"/>
                              </a:cubicBezTo>
                              <a:cubicBezTo>
                                <a:pt x="5289" y="47911"/>
                                <a:pt x="4527" y="46673"/>
                                <a:pt x="3670" y="45244"/>
                              </a:cubicBezTo>
                              <a:cubicBezTo>
                                <a:pt x="2813" y="43910"/>
                                <a:pt x="1956" y="42196"/>
                                <a:pt x="1384" y="40577"/>
                              </a:cubicBezTo>
                              <a:cubicBezTo>
                                <a:pt x="1098" y="39815"/>
                                <a:pt x="717" y="38957"/>
                                <a:pt x="527" y="37910"/>
                              </a:cubicBezTo>
                              <a:lnTo>
                                <a:pt x="146" y="36385"/>
                              </a:lnTo>
                              <a:lnTo>
                                <a:pt x="51" y="34862"/>
                              </a:lnTo>
                              <a:cubicBezTo>
                                <a:pt x="-140" y="32861"/>
                                <a:pt x="241" y="30861"/>
                                <a:pt x="622" y="29051"/>
                              </a:cubicBezTo>
                              <a:cubicBezTo>
                                <a:pt x="1575" y="25337"/>
                                <a:pt x="2432" y="21908"/>
                                <a:pt x="3003" y="18479"/>
                              </a:cubicBezTo>
                              <a:cubicBezTo>
                                <a:pt x="3765" y="15050"/>
                                <a:pt x="3861" y="11906"/>
                                <a:pt x="4337" y="9144"/>
                              </a:cubicBezTo>
                              <a:cubicBezTo>
                                <a:pt x="4527" y="7715"/>
                                <a:pt x="4718" y="6477"/>
                                <a:pt x="4908" y="5334"/>
                              </a:cubicBezTo>
                              <a:cubicBezTo>
                                <a:pt x="5289" y="4191"/>
                                <a:pt x="5575" y="3239"/>
                                <a:pt x="5766" y="2477"/>
                              </a:cubicBezTo>
                              <a:cubicBezTo>
                                <a:pt x="6242" y="952"/>
                                <a:pt x="6528" y="0"/>
                                <a:pt x="6528" y="0"/>
                              </a:cubicBezTo>
                              <a:cubicBezTo>
                                <a:pt x="6528" y="0"/>
                                <a:pt x="6432" y="952"/>
                                <a:pt x="6242" y="2572"/>
                              </a:cubicBezTo>
                              <a:cubicBezTo>
                                <a:pt x="6147" y="3334"/>
                                <a:pt x="6051" y="4381"/>
                                <a:pt x="5861" y="5429"/>
                              </a:cubicBezTo>
                              <a:cubicBezTo>
                                <a:pt x="5861" y="6572"/>
                                <a:pt x="5861" y="7810"/>
                                <a:pt x="5766" y="9239"/>
                              </a:cubicBezTo>
                              <a:cubicBezTo>
                                <a:pt x="5766" y="10668"/>
                                <a:pt x="5670" y="12192"/>
                                <a:pt x="5670" y="13811"/>
                              </a:cubicBezTo>
                              <a:cubicBezTo>
                                <a:pt x="5670" y="15431"/>
                                <a:pt x="5575" y="17145"/>
                                <a:pt x="5289" y="18860"/>
                              </a:cubicBezTo>
                              <a:cubicBezTo>
                                <a:pt x="5004" y="20574"/>
                                <a:pt x="4908" y="22384"/>
                                <a:pt x="4432" y="24194"/>
                              </a:cubicBezTo>
                              <a:cubicBezTo>
                                <a:pt x="4051" y="26003"/>
                                <a:pt x="3575" y="27813"/>
                                <a:pt x="3194" y="29623"/>
                              </a:cubicBezTo>
                              <a:cubicBezTo>
                                <a:pt x="2813" y="31433"/>
                                <a:pt x="2432" y="33147"/>
                                <a:pt x="2527" y="34766"/>
                              </a:cubicBezTo>
                              <a:cubicBezTo>
                                <a:pt x="2527" y="35623"/>
                                <a:pt x="2622" y="36385"/>
                                <a:pt x="2813" y="37243"/>
                              </a:cubicBezTo>
                              <a:cubicBezTo>
                                <a:pt x="2908" y="38005"/>
                                <a:pt x="3194" y="38862"/>
                                <a:pt x="3480" y="39719"/>
                              </a:cubicBezTo>
                              <a:cubicBezTo>
                                <a:pt x="4051" y="41434"/>
                                <a:pt x="4527" y="42767"/>
                                <a:pt x="5194" y="44291"/>
                              </a:cubicBezTo>
                              <a:cubicBezTo>
                                <a:pt x="5861" y="45720"/>
                                <a:pt x="6528" y="47053"/>
                                <a:pt x="7194" y="48387"/>
                              </a:cubicBezTo>
                              <a:cubicBezTo>
                                <a:pt x="7766" y="49625"/>
                                <a:pt x="8242" y="50864"/>
                                <a:pt x="8528" y="52006"/>
                              </a:cubicBezTo>
                              <a:cubicBezTo>
                                <a:pt x="8623" y="52578"/>
                                <a:pt x="8814" y="53149"/>
                                <a:pt x="8909" y="53626"/>
                              </a:cubicBezTo>
                              <a:cubicBezTo>
                                <a:pt x="8909" y="54102"/>
                                <a:pt x="9004" y="54578"/>
                                <a:pt x="9004" y="55055"/>
                              </a:cubicBezTo>
                              <a:cubicBezTo>
                                <a:pt x="9099" y="55912"/>
                                <a:pt x="8718" y="56483"/>
                                <a:pt x="8718" y="56960"/>
                              </a:cubicBezTo>
                              <a:cubicBezTo>
                                <a:pt x="8909" y="57436"/>
                                <a:pt x="8814" y="57626"/>
                                <a:pt x="8814" y="5762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3" name="Freeform: Shape 179">
                          <a:extLst>
                            <a:ext uri="{FF2B5EF4-FFF2-40B4-BE49-F238E27FC236}">
                              <a16:creationId xmlns:a16="http://schemas.microsoft.com/office/drawing/2014/main" xmlns="" id="{42CEF93B-DADC-4FC4-A01F-A34AF27520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8211" y="3704557"/>
                          <a:ext cx="6298" cy="13906"/>
                        </a:xfrm>
                        <a:custGeom>
                          <a:avLst/>
                          <a:gdLst>
                            <a:gd name="connsiteX0" fmla="*/ 203 w 6298"/>
                            <a:gd name="connsiteY0" fmla="*/ 0 h 13906"/>
                            <a:gd name="connsiteX1" fmla="*/ 1536 w 6298"/>
                            <a:gd name="connsiteY1" fmla="*/ 2191 h 13906"/>
                            <a:gd name="connsiteX2" fmla="*/ 2584 w 6298"/>
                            <a:gd name="connsiteY2" fmla="*/ 4381 h 13906"/>
                            <a:gd name="connsiteX3" fmla="*/ 3632 w 6298"/>
                            <a:gd name="connsiteY3" fmla="*/ 6858 h 13906"/>
                            <a:gd name="connsiteX4" fmla="*/ 4679 w 6298"/>
                            <a:gd name="connsiteY4" fmla="*/ 9335 h 13906"/>
                            <a:gd name="connsiteX5" fmla="*/ 5537 w 6298"/>
                            <a:gd name="connsiteY5" fmla="*/ 11525 h 13906"/>
                            <a:gd name="connsiteX6" fmla="*/ 6299 w 6298"/>
                            <a:gd name="connsiteY6" fmla="*/ 13906 h 13906"/>
                            <a:gd name="connsiteX7" fmla="*/ 4203 w 6298"/>
                            <a:gd name="connsiteY7" fmla="*/ 12383 h 13906"/>
                            <a:gd name="connsiteX8" fmla="*/ 2489 w 6298"/>
                            <a:gd name="connsiteY8" fmla="*/ 10382 h 13906"/>
                            <a:gd name="connsiteX9" fmla="*/ 1060 w 6298"/>
                            <a:gd name="connsiteY9" fmla="*/ 7810 h 13906"/>
                            <a:gd name="connsiteX10" fmla="*/ 12 w 6298"/>
                            <a:gd name="connsiteY10" fmla="*/ 2381 h 13906"/>
                            <a:gd name="connsiteX11" fmla="*/ 203 w 6298"/>
                            <a:gd name="connsiteY11" fmla="*/ 0 h 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6298" h="13906">
                              <a:moveTo>
                                <a:pt x="203" y="0"/>
                              </a:moveTo>
                              <a:cubicBezTo>
                                <a:pt x="203" y="0"/>
                                <a:pt x="869" y="857"/>
                                <a:pt x="1536" y="2191"/>
                              </a:cubicBezTo>
                              <a:cubicBezTo>
                                <a:pt x="1822" y="2858"/>
                                <a:pt x="2203" y="3619"/>
                                <a:pt x="2584" y="4381"/>
                              </a:cubicBezTo>
                              <a:cubicBezTo>
                                <a:pt x="2965" y="5144"/>
                                <a:pt x="3251" y="6001"/>
                                <a:pt x="3632" y="6858"/>
                              </a:cubicBezTo>
                              <a:cubicBezTo>
                                <a:pt x="4013" y="7715"/>
                                <a:pt x="4394" y="8477"/>
                                <a:pt x="4679" y="9335"/>
                              </a:cubicBezTo>
                              <a:cubicBezTo>
                                <a:pt x="4965" y="10192"/>
                                <a:pt x="5251" y="10954"/>
                                <a:pt x="5537" y="11525"/>
                              </a:cubicBezTo>
                              <a:cubicBezTo>
                                <a:pt x="6013" y="12859"/>
                                <a:pt x="6299" y="13906"/>
                                <a:pt x="6299" y="13906"/>
                              </a:cubicBezTo>
                              <a:cubicBezTo>
                                <a:pt x="6299" y="13906"/>
                                <a:pt x="5441" y="13430"/>
                                <a:pt x="4203" y="12383"/>
                              </a:cubicBezTo>
                              <a:cubicBezTo>
                                <a:pt x="3632" y="11906"/>
                                <a:pt x="2965" y="11240"/>
                                <a:pt x="2489" y="10382"/>
                              </a:cubicBezTo>
                              <a:cubicBezTo>
                                <a:pt x="2012" y="9620"/>
                                <a:pt x="1536" y="8668"/>
                                <a:pt x="1060" y="7810"/>
                              </a:cubicBezTo>
                              <a:cubicBezTo>
                                <a:pt x="393" y="5906"/>
                                <a:pt x="-83" y="3905"/>
                                <a:pt x="12" y="2381"/>
                              </a:cubicBezTo>
                              <a:cubicBezTo>
                                <a:pt x="12" y="952"/>
                                <a:pt x="203" y="0"/>
                                <a:pt x="20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4" name="Freeform: Shape 180">
                          <a:extLst>
                            <a:ext uri="{FF2B5EF4-FFF2-40B4-BE49-F238E27FC236}">
                              <a16:creationId xmlns:a16="http://schemas.microsoft.com/office/drawing/2014/main" xmlns="" id="{C34B2F7F-55C9-48C3-8BF8-8BCE4A82A2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913" y="3671887"/>
                          <a:ext cx="10171" cy="61245"/>
                        </a:xfrm>
                        <a:custGeom>
                          <a:avLst/>
                          <a:gdLst>
                            <a:gd name="connsiteX0" fmla="*/ 4361 w 10171"/>
                            <a:gd name="connsiteY0" fmla="*/ 61246 h 61245"/>
                            <a:gd name="connsiteX1" fmla="*/ 4266 w 10171"/>
                            <a:gd name="connsiteY1" fmla="*/ 58579 h 61245"/>
                            <a:gd name="connsiteX2" fmla="*/ 3599 w 10171"/>
                            <a:gd name="connsiteY2" fmla="*/ 55626 h 61245"/>
                            <a:gd name="connsiteX3" fmla="*/ 2456 w 10171"/>
                            <a:gd name="connsiteY3" fmla="*/ 51816 h 61245"/>
                            <a:gd name="connsiteX4" fmla="*/ 1122 w 10171"/>
                            <a:gd name="connsiteY4" fmla="*/ 47244 h 61245"/>
                            <a:gd name="connsiteX5" fmla="*/ 75 w 10171"/>
                            <a:gd name="connsiteY5" fmla="*/ 41910 h 61245"/>
                            <a:gd name="connsiteX6" fmla="*/ 456 w 10171"/>
                            <a:gd name="connsiteY6" fmla="*/ 36004 h 61245"/>
                            <a:gd name="connsiteX7" fmla="*/ 1408 w 10171"/>
                            <a:gd name="connsiteY7" fmla="*/ 30194 h 61245"/>
                            <a:gd name="connsiteX8" fmla="*/ 2742 w 10171"/>
                            <a:gd name="connsiteY8" fmla="*/ 24479 h 61245"/>
                            <a:gd name="connsiteX9" fmla="*/ 4170 w 10171"/>
                            <a:gd name="connsiteY9" fmla="*/ 18955 h 61245"/>
                            <a:gd name="connsiteX10" fmla="*/ 7123 w 10171"/>
                            <a:gd name="connsiteY10" fmla="*/ 9335 h 61245"/>
                            <a:gd name="connsiteX11" fmla="*/ 10171 w 10171"/>
                            <a:gd name="connsiteY11" fmla="*/ 0 h 61245"/>
                            <a:gd name="connsiteX12" fmla="*/ 8647 w 10171"/>
                            <a:gd name="connsiteY12" fmla="*/ 9715 h 61245"/>
                            <a:gd name="connsiteX13" fmla="*/ 6552 w 10171"/>
                            <a:gd name="connsiteY13" fmla="*/ 19526 h 61245"/>
                            <a:gd name="connsiteX14" fmla="*/ 5313 w 10171"/>
                            <a:gd name="connsiteY14" fmla="*/ 24956 h 61245"/>
                            <a:gd name="connsiteX15" fmla="*/ 4075 w 10171"/>
                            <a:gd name="connsiteY15" fmla="*/ 30671 h 61245"/>
                            <a:gd name="connsiteX16" fmla="*/ 3028 w 10171"/>
                            <a:gd name="connsiteY16" fmla="*/ 36385 h 61245"/>
                            <a:gd name="connsiteX17" fmla="*/ 2456 w 10171"/>
                            <a:gd name="connsiteY17" fmla="*/ 41719 h 61245"/>
                            <a:gd name="connsiteX18" fmla="*/ 3028 w 10171"/>
                            <a:gd name="connsiteY18" fmla="*/ 46768 h 61245"/>
                            <a:gd name="connsiteX19" fmla="*/ 3885 w 10171"/>
                            <a:gd name="connsiteY19" fmla="*/ 51435 h 61245"/>
                            <a:gd name="connsiteX20" fmla="*/ 4551 w 10171"/>
                            <a:gd name="connsiteY20" fmla="*/ 55435 h 61245"/>
                            <a:gd name="connsiteX21" fmla="*/ 4742 w 10171"/>
                            <a:gd name="connsiteY21" fmla="*/ 58579 h 61245"/>
                            <a:gd name="connsiteX22" fmla="*/ 4456 w 10171"/>
                            <a:gd name="connsiteY22" fmla="*/ 60579 h 61245"/>
                            <a:gd name="connsiteX23" fmla="*/ 4361 w 10171"/>
                            <a:gd name="connsiteY23" fmla="*/ 61246 h 61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0171" h="61245">
                              <a:moveTo>
                                <a:pt x="4361" y="61246"/>
                              </a:moveTo>
                              <a:cubicBezTo>
                                <a:pt x="4361" y="61246"/>
                                <a:pt x="4361" y="60293"/>
                                <a:pt x="4266" y="58579"/>
                              </a:cubicBezTo>
                              <a:cubicBezTo>
                                <a:pt x="4075" y="57721"/>
                                <a:pt x="3980" y="56769"/>
                                <a:pt x="3599" y="55626"/>
                              </a:cubicBezTo>
                              <a:cubicBezTo>
                                <a:pt x="3218" y="54483"/>
                                <a:pt x="2837" y="53150"/>
                                <a:pt x="2456" y="51816"/>
                              </a:cubicBezTo>
                              <a:cubicBezTo>
                                <a:pt x="2075" y="50387"/>
                                <a:pt x="1599" y="48863"/>
                                <a:pt x="1122" y="47244"/>
                              </a:cubicBezTo>
                              <a:cubicBezTo>
                                <a:pt x="646" y="45625"/>
                                <a:pt x="265" y="43815"/>
                                <a:pt x="75" y="41910"/>
                              </a:cubicBezTo>
                              <a:cubicBezTo>
                                <a:pt x="-116" y="40005"/>
                                <a:pt x="75" y="37814"/>
                                <a:pt x="456" y="36004"/>
                              </a:cubicBezTo>
                              <a:cubicBezTo>
                                <a:pt x="741" y="34100"/>
                                <a:pt x="1122" y="32194"/>
                                <a:pt x="1408" y="30194"/>
                              </a:cubicBezTo>
                              <a:cubicBezTo>
                                <a:pt x="1694" y="28289"/>
                                <a:pt x="2266" y="26289"/>
                                <a:pt x="2742" y="24479"/>
                              </a:cubicBezTo>
                              <a:cubicBezTo>
                                <a:pt x="3218" y="22574"/>
                                <a:pt x="3694" y="20765"/>
                                <a:pt x="4170" y="18955"/>
                              </a:cubicBezTo>
                              <a:cubicBezTo>
                                <a:pt x="5218" y="15431"/>
                                <a:pt x="6266" y="12192"/>
                                <a:pt x="7123" y="9335"/>
                              </a:cubicBezTo>
                              <a:cubicBezTo>
                                <a:pt x="8838" y="3715"/>
                                <a:pt x="10171" y="0"/>
                                <a:pt x="10171" y="0"/>
                              </a:cubicBezTo>
                              <a:cubicBezTo>
                                <a:pt x="10171" y="0"/>
                                <a:pt x="9695" y="3905"/>
                                <a:pt x="8647" y="9715"/>
                              </a:cubicBezTo>
                              <a:cubicBezTo>
                                <a:pt x="7980" y="12573"/>
                                <a:pt x="7314" y="16002"/>
                                <a:pt x="6552" y="19526"/>
                              </a:cubicBezTo>
                              <a:cubicBezTo>
                                <a:pt x="6171" y="21336"/>
                                <a:pt x="5790" y="23146"/>
                                <a:pt x="5313" y="24956"/>
                              </a:cubicBezTo>
                              <a:cubicBezTo>
                                <a:pt x="4932" y="26860"/>
                                <a:pt x="4361" y="28670"/>
                                <a:pt x="4075" y="30671"/>
                              </a:cubicBezTo>
                              <a:cubicBezTo>
                                <a:pt x="3694" y="32575"/>
                                <a:pt x="3408" y="34576"/>
                                <a:pt x="3028" y="36385"/>
                              </a:cubicBezTo>
                              <a:cubicBezTo>
                                <a:pt x="2647" y="38386"/>
                                <a:pt x="2456" y="40005"/>
                                <a:pt x="2456" y="41719"/>
                              </a:cubicBezTo>
                              <a:cubicBezTo>
                                <a:pt x="2551" y="43434"/>
                                <a:pt x="2742" y="45148"/>
                                <a:pt x="3028" y="46768"/>
                              </a:cubicBezTo>
                              <a:cubicBezTo>
                                <a:pt x="3313" y="48387"/>
                                <a:pt x="3599" y="50006"/>
                                <a:pt x="3885" y="51435"/>
                              </a:cubicBezTo>
                              <a:cubicBezTo>
                                <a:pt x="4170" y="52864"/>
                                <a:pt x="4361" y="54197"/>
                                <a:pt x="4551" y="55435"/>
                              </a:cubicBezTo>
                              <a:cubicBezTo>
                                <a:pt x="4742" y="56579"/>
                                <a:pt x="4647" y="57721"/>
                                <a:pt x="4742" y="58579"/>
                              </a:cubicBezTo>
                              <a:cubicBezTo>
                                <a:pt x="4742" y="59436"/>
                                <a:pt x="4551" y="60103"/>
                                <a:pt x="4456" y="60579"/>
                              </a:cubicBezTo>
                              <a:cubicBezTo>
                                <a:pt x="4361" y="60960"/>
                                <a:pt x="4361" y="61246"/>
                                <a:pt x="4361" y="612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5" name="Freeform: Shape 181">
                          <a:extLst>
                            <a:ext uri="{FF2B5EF4-FFF2-40B4-BE49-F238E27FC236}">
                              <a16:creationId xmlns:a16="http://schemas.microsoft.com/office/drawing/2014/main" xmlns="" id="{58B02BC3-435F-4261-8C81-6DF17FC51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2797" y="3670839"/>
                          <a:ext cx="22479" cy="30575"/>
                        </a:xfrm>
                        <a:custGeom>
                          <a:avLst/>
                          <a:gdLst>
                            <a:gd name="connsiteX0" fmla="*/ 0 w 22479"/>
                            <a:gd name="connsiteY0" fmla="*/ 30575 h 30575"/>
                            <a:gd name="connsiteX1" fmla="*/ 1238 w 22479"/>
                            <a:gd name="connsiteY1" fmla="*/ 29432 h 30575"/>
                            <a:gd name="connsiteX2" fmla="*/ 2667 w 22479"/>
                            <a:gd name="connsiteY2" fmla="*/ 28099 h 30575"/>
                            <a:gd name="connsiteX3" fmla="*/ 4477 w 22479"/>
                            <a:gd name="connsiteY3" fmla="*/ 26384 h 30575"/>
                            <a:gd name="connsiteX4" fmla="*/ 6382 w 22479"/>
                            <a:gd name="connsiteY4" fmla="*/ 24289 h 30575"/>
                            <a:gd name="connsiteX5" fmla="*/ 8382 w 22479"/>
                            <a:gd name="connsiteY5" fmla="*/ 21908 h 30575"/>
                            <a:gd name="connsiteX6" fmla="*/ 10477 w 22479"/>
                            <a:gd name="connsiteY6" fmla="*/ 19241 h 30575"/>
                            <a:gd name="connsiteX7" fmla="*/ 12383 w 22479"/>
                            <a:gd name="connsiteY7" fmla="*/ 16383 h 30575"/>
                            <a:gd name="connsiteX8" fmla="*/ 19050 w 22479"/>
                            <a:gd name="connsiteY8" fmla="*/ 5048 h 30575"/>
                            <a:gd name="connsiteX9" fmla="*/ 22479 w 22479"/>
                            <a:gd name="connsiteY9" fmla="*/ 0 h 30575"/>
                            <a:gd name="connsiteX10" fmla="*/ 20479 w 22479"/>
                            <a:gd name="connsiteY10" fmla="*/ 5715 h 30575"/>
                            <a:gd name="connsiteX11" fmla="*/ 18097 w 22479"/>
                            <a:gd name="connsiteY11" fmla="*/ 11430 h 30575"/>
                            <a:gd name="connsiteX12" fmla="*/ 16573 w 22479"/>
                            <a:gd name="connsiteY12" fmla="*/ 14573 h 30575"/>
                            <a:gd name="connsiteX13" fmla="*/ 14764 w 22479"/>
                            <a:gd name="connsiteY13" fmla="*/ 17717 h 30575"/>
                            <a:gd name="connsiteX14" fmla="*/ 12573 w 22479"/>
                            <a:gd name="connsiteY14" fmla="*/ 20765 h 30575"/>
                            <a:gd name="connsiteX15" fmla="*/ 10192 w 22479"/>
                            <a:gd name="connsiteY15" fmla="*/ 23431 h 30575"/>
                            <a:gd name="connsiteX16" fmla="*/ 5334 w 22479"/>
                            <a:gd name="connsiteY16" fmla="*/ 27527 h 30575"/>
                            <a:gd name="connsiteX17" fmla="*/ 3238 w 22479"/>
                            <a:gd name="connsiteY17" fmla="*/ 28766 h 30575"/>
                            <a:gd name="connsiteX18" fmla="*/ 1524 w 22479"/>
                            <a:gd name="connsiteY18" fmla="*/ 29623 h 30575"/>
                            <a:gd name="connsiteX19" fmla="*/ 0 w 22479"/>
                            <a:gd name="connsiteY19" fmla="*/ 30575 h 305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22479" h="30575">
                              <a:moveTo>
                                <a:pt x="0" y="30575"/>
                              </a:moveTo>
                              <a:cubicBezTo>
                                <a:pt x="0" y="30575"/>
                                <a:pt x="381" y="30099"/>
                                <a:pt x="1238" y="29432"/>
                              </a:cubicBezTo>
                              <a:cubicBezTo>
                                <a:pt x="1619" y="29051"/>
                                <a:pt x="2096" y="28670"/>
                                <a:pt x="2667" y="28099"/>
                              </a:cubicBezTo>
                              <a:cubicBezTo>
                                <a:pt x="3143" y="27623"/>
                                <a:pt x="3905" y="27051"/>
                                <a:pt x="4477" y="26384"/>
                              </a:cubicBezTo>
                              <a:cubicBezTo>
                                <a:pt x="5048" y="25717"/>
                                <a:pt x="5715" y="25051"/>
                                <a:pt x="6382" y="24289"/>
                              </a:cubicBezTo>
                              <a:cubicBezTo>
                                <a:pt x="7144" y="23622"/>
                                <a:pt x="7715" y="22765"/>
                                <a:pt x="8382" y="21908"/>
                              </a:cubicBezTo>
                              <a:cubicBezTo>
                                <a:pt x="9049" y="21050"/>
                                <a:pt x="9811" y="20193"/>
                                <a:pt x="10477" y="19241"/>
                              </a:cubicBezTo>
                              <a:cubicBezTo>
                                <a:pt x="11144" y="18288"/>
                                <a:pt x="11811" y="17335"/>
                                <a:pt x="12383" y="16383"/>
                              </a:cubicBezTo>
                              <a:cubicBezTo>
                                <a:pt x="14859" y="12383"/>
                                <a:pt x="17145" y="8192"/>
                                <a:pt x="19050" y="5048"/>
                              </a:cubicBezTo>
                              <a:cubicBezTo>
                                <a:pt x="20955" y="2000"/>
                                <a:pt x="22479" y="0"/>
                                <a:pt x="22479" y="0"/>
                              </a:cubicBezTo>
                              <a:cubicBezTo>
                                <a:pt x="22479" y="0"/>
                                <a:pt x="21717" y="2381"/>
                                <a:pt x="20479" y="5715"/>
                              </a:cubicBezTo>
                              <a:cubicBezTo>
                                <a:pt x="19812" y="7429"/>
                                <a:pt x="19050" y="9335"/>
                                <a:pt x="18097" y="11430"/>
                              </a:cubicBezTo>
                              <a:cubicBezTo>
                                <a:pt x="17621" y="12478"/>
                                <a:pt x="17145" y="13525"/>
                                <a:pt x="16573" y="14573"/>
                              </a:cubicBezTo>
                              <a:cubicBezTo>
                                <a:pt x="16002" y="15621"/>
                                <a:pt x="15431" y="16669"/>
                                <a:pt x="14764" y="17717"/>
                              </a:cubicBezTo>
                              <a:cubicBezTo>
                                <a:pt x="14002" y="18764"/>
                                <a:pt x="13335" y="19717"/>
                                <a:pt x="12573" y="20765"/>
                              </a:cubicBezTo>
                              <a:cubicBezTo>
                                <a:pt x="11906" y="21812"/>
                                <a:pt x="10954" y="22574"/>
                                <a:pt x="10192" y="23431"/>
                              </a:cubicBezTo>
                              <a:cubicBezTo>
                                <a:pt x="8668" y="25146"/>
                                <a:pt x="6763" y="26384"/>
                                <a:pt x="5334" y="27527"/>
                              </a:cubicBezTo>
                              <a:cubicBezTo>
                                <a:pt x="4572" y="28099"/>
                                <a:pt x="3810" y="28385"/>
                                <a:pt x="3238" y="28766"/>
                              </a:cubicBezTo>
                              <a:cubicBezTo>
                                <a:pt x="2572" y="29146"/>
                                <a:pt x="2000" y="29432"/>
                                <a:pt x="1524" y="29623"/>
                              </a:cubicBezTo>
                              <a:cubicBezTo>
                                <a:pt x="571" y="30385"/>
                                <a:pt x="0" y="30575"/>
                                <a:pt x="0" y="30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6" name="Freeform: Shape 182">
                          <a:extLst>
                            <a:ext uri="{FF2B5EF4-FFF2-40B4-BE49-F238E27FC236}">
                              <a16:creationId xmlns:a16="http://schemas.microsoft.com/office/drawing/2014/main" xmlns="" id="{15AA0DB4-B63E-4842-910C-AB8C949CD2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9940" y="3764946"/>
                          <a:ext cx="37147" cy="13525"/>
                        </a:xfrm>
                        <a:custGeom>
                          <a:avLst/>
                          <a:gdLst>
                            <a:gd name="connsiteX0" fmla="*/ 0 w 37147"/>
                            <a:gd name="connsiteY0" fmla="*/ 13525 h 13525"/>
                            <a:gd name="connsiteX1" fmla="*/ 1524 w 37147"/>
                            <a:gd name="connsiteY1" fmla="*/ 12763 h 13525"/>
                            <a:gd name="connsiteX2" fmla="*/ 5715 w 37147"/>
                            <a:gd name="connsiteY2" fmla="*/ 11049 h 13525"/>
                            <a:gd name="connsiteX3" fmla="*/ 19145 w 37147"/>
                            <a:gd name="connsiteY3" fmla="*/ 7620 h 13525"/>
                            <a:gd name="connsiteX4" fmla="*/ 22670 w 37147"/>
                            <a:gd name="connsiteY4" fmla="*/ 6667 h 13525"/>
                            <a:gd name="connsiteX5" fmla="*/ 26003 w 37147"/>
                            <a:gd name="connsiteY5" fmla="*/ 5525 h 13525"/>
                            <a:gd name="connsiteX6" fmla="*/ 29051 w 37147"/>
                            <a:gd name="connsiteY6" fmla="*/ 4381 h 13525"/>
                            <a:gd name="connsiteX7" fmla="*/ 31718 w 37147"/>
                            <a:gd name="connsiteY7" fmla="*/ 3143 h 13525"/>
                            <a:gd name="connsiteX8" fmla="*/ 33909 w 37147"/>
                            <a:gd name="connsiteY8" fmla="*/ 1905 h 13525"/>
                            <a:gd name="connsiteX9" fmla="*/ 35624 w 37147"/>
                            <a:gd name="connsiteY9" fmla="*/ 857 h 13525"/>
                            <a:gd name="connsiteX10" fmla="*/ 37148 w 37147"/>
                            <a:gd name="connsiteY10" fmla="*/ 0 h 13525"/>
                            <a:gd name="connsiteX11" fmla="*/ 36004 w 37147"/>
                            <a:gd name="connsiteY11" fmla="*/ 1238 h 13525"/>
                            <a:gd name="connsiteX12" fmla="*/ 34576 w 37147"/>
                            <a:gd name="connsiteY12" fmla="*/ 2667 h 13525"/>
                            <a:gd name="connsiteX13" fmla="*/ 32575 w 37147"/>
                            <a:gd name="connsiteY13" fmla="*/ 4381 h 13525"/>
                            <a:gd name="connsiteX14" fmla="*/ 30004 w 37147"/>
                            <a:gd name="connsiteY14" fmla="*/ 6096 h 13525"/>
                            <a:gd name="connsiteX15" fmla="*/ 26861 w 37147"/>
                            <a:gd name="connsiteY15" fmla="*/ 7715 h 13525"/>
                            <a:gd name="connsiteX16" fmla="*/ 23432 w 37147"/>
                            <a:gd name="connsiteY16" fmla="*/ 9144 h 13525"/>
                            <a:gd name="connsiteX17" fmla="*/ 19717 w 37147"/>
                            <a:gd name="connsiteY17" fmla="*/ 10192 h 13525"/>
                            <a:gd name="connsiteX18" fmla="*/ 12383 w 37147"/>
                            <a:gd name="connsiteY18" fmla="*/ 11525 h 13525"/>
                            <a:gd name="connsiteX19" fmla="*/ 6096 w 37147"/>
                            <a:gd name="connsiteY19" fmla="*/ 12478 h 13525"/>
                            <a:gd name="connsiteX20" fmla="*/ 1619 w 37147"/>
                            <a:gd name="connsiteY20" fmla="*/ 13240 h 13525"/>
                            <a:gd name="connsiteX21" fmla="*/ 0 w 37147"/>
                            <a:gd name="connsiteY21" fmla="*/ 13525 h 13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7147" h="13525">
                              <a:moveTo>
                                <a:pt x="0" y="13525"/>
                              </a:moveTo>
                              <a:cubicBezTo>
                                <a:pt x="0" y="13525"/>
                                <a:pt x="572" y="13240"/>
                                <a:pt x="1524" y="12763"/>
                              </a:cubicBezTo>
                              <a:cubicBezTo>
                                <a:pt x="2572" y="12383"/>
                                <a:pt x="3905" y="11525"/>
                                <a:pt x="5715" y="11049"/>
                              </a:cubicBezTo>
                              <a:cubicBezTo>
                                <a:pt x="9335" y="9715"/>
                                <a:pt x="14288" y="8668"/>
                                <a:pt x="19145" y="7620"/>
                              </a:cubicBezTo>
                              <a:cubicBezTo>
                                <a:pt x="20288" y="7334"/>
                                <a:pt x="21527" y="6953"/>
                                <a:pt x="22670" y="6667"/>
                              </a:cubicBezTo>
                              <a:cubicBezTo>
                                <a:pt x="23813" y="6382"/>
                                <a:pt x="24955" y="5905"/>
                                <a:pt x="26003" y="5525"/>
                              </a:cubicBezTo>
                              <a:cubicBezTo>
                                <a:pt x="27051" y="5143"/>
                                <a:pt x="28194" y="4858"/>
                                <a:pt x="29051" y="4381"/>
                              </a:cubicBezTo>
                              <a:cubicBezTo>
                                <a:pt x="30004" y="3905"/>
                                <a:pt x="30861" y="3524"/>
                                <a:pt x="31718" y="3143"/>
                              </a:cubicBezTo>
                              <a:cubicBezTo>
                                <a:pt x="32575" y="2762"/>
                                <a:pt x="33242" y="2286"/>
                                <a:pt x="33909" y="1905"/>
                              </a:cubicBezTo>
                              <a:cubicBezTo>
                                <a:pt x="34576" y="1524"/>
                                <a:pt x="35147" y="1143"/>
                                <a:pt x="35624" y="857"/>
                              </a:cubicBezTo>
                              <a:cubicBezTo>
                                <a:pt x="36576" y="286"/>
                                <a:pt x="37148" y="0"/>
                                <a:pt x="37148" y="0"/>
                              </a:cubicBezTo>
                              <a:cubicBezTo>
                                <a:pt x="37148" y="0"/>
                                <a:pt x="36767" y="476"/>
                                <a:pt x="36004" y="1238"/>
                              </a:cubicBezTo>
                              <a:cubicBezTo>
                                <a:pt x="35624" y="1619"/>
                                <a:pt x="35147" y="2191"/>
                                <a:pt x="34576" y="2667"/>
                              </a:cubicBezTo>
                              <a:cubicBezTo>
                                <a:pt x="34004" y="3238"/>
                                <a:pt x="33433" y="3905"/>
                                <a:pt x="32575" y="4381"/>
                              </a:cubicBezTo>
                              <a:cubicBezTo>
                                <a:pt x="31813" y="4953"/>
                                <a:pt x="30956" y="5525"/>
                                <a:pt x="30004" y="6096"/>
                              </a:cubicBezTo>
                              <a:cubicBezTo>
                                <a:pt x="29051" y="6763"/>
                                <a:pt x="28004" y="7239"/>
                                <a:pt x="26861" y="7715"/>
                              </a:cubicBezTo>
                              <a:cubicBezTo>
                                <a:pt x="25717" y="8192"/>
                                <a:pt x="24575" y="8858"/>
                                <a:pt x="23432" y="9144"/>
                              </a:cubicBezTo>
                              <a:cubicBezTo>
                                <a:pt x="22193" y="9525"/>
                                <a:pt x="20955" y="9811"/>
                                <a:pt x="19717" y="10192"/>
                              </a:cubicBezTo>
                              <a:cubicBezTo>
                                <a:pt x="17240" y="10763"/>
                                <a:pt x="14764" y="11239"/>
                                <a:pt x="12383" y="11525"/>
                              </a:cubicBezTo>
                              <a:cubicBezTo>
                                <a:pt x="10097" y="11906"/>
                                <a:pt x="7906" y="12192"/>
                                <a:pt x="6096" y="12478"/>
                              </a:cubicBezTo>
                              <a:cubicBezTo>
                                <a:pt x="4286" y="12668"/>
                                <a:pt x="2667" y="13049"/>
                                <a:pt x="1619" y="13240"/>
                              </a:cubicBezTo>
                              <a:cubicBezTo>
                                <a:pt x="667" y="13430"/>
                                <a:pt x="0" y="13525"/>
                                <a:pt x="0" y="1352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7" name="Freeform: Shape 183">
                          <a:extLst>
                            <a:ext uri="{FF2B5EF4-FFF2-40B4-BE49-F238E27FC236}">
                              <a16:creationId xmlns:a16="http://schemas.microsoft.com/office/drawing/2014/main" xmlns="" id="{2254C800-FE4D-4FE4-9E1D-3ECE881B6A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085" y="3739990"/>
                          <a:ext cx="36195" cy="6637"/>
                        </a:xfrm>
                        <a:custGeom>
                          <a:avLst/>
                          <a:gdLst>
                            <a:gd name="connsiteX0" fmla="*/ 0 w 36195"/>
                            <a:gd name="connsiteY0" fmla="*/ 0 h 6637"/>
                            <a:gd name="connsiteX1" fmla="*/ 1619 w 36195"/>
                            <a:gd name="connsiteY1" fmla="*/ 381 h 6637"/>
                            <a:gd name="connsiteX2" fmla="*/ 5715 w 36195"/>
                            <a:gd name="connsiteY2" fmla="*/ 1429 h 6637"/>
                            <a:gd name="connsiteX3" fmla="*/ 11430 w 36195"/>
                            <a:gd name="connsiteY3" fmla="*/ 2667 h 6637"/>
                            <a:gd name="connsiteX4" fmla="*/ 14669 w 36195"/>
                            <a:gd name="connsiteY4" fmla="*/ 3239 h 6637"/>
                            <a:gd name="connsiteX5" fmla="*/ 18002 w 36195"/>
                            <a:gd name="connsiteY5" fmla="*/ 3715 h 6637"/>
                            <a:gd name="connsiteX6" fmla="*/ 21336 w 36195"/>
                            <a:gd name="connsiteY6" fmla="*/ 4001 h 6637"/>
                            <a:gd name="connsiteX7" fmla="*/ 24575 w 36195"/>
                            <a:gd name="connsiteY7" fmla="*/ 4096 h 6637"/>
                            <a:gd name="connsiteX8" fmla="*/ 27622 w 36195"/>
                            <a:gd name="connsiteY8" fmla="*/ 4096 h 6637"/>
                            <a:gd name="connsiteX9" fmla="*/ 30385 w 36195"/>
                            <a:gd name="connsiteY9" fmla="*/ 3905 h 6637"/>
                            <a:gd name="connsiteX10" fmla="*/ 34576 w 36195"/>
                            <a:gd name="connsiteY10" fmla="*/ 3429 h 6637"/>
                            <a:gd name="connsiteX11" fmla="*/ 36195 w 36195"/>
                            <a:gd name="connsiteY11" fmla="*/ 3239 h 6637"/>
                            <a:gd name="connsiteX12" fmla="*/ 34766 w 36195"/>
                            <a:gd name="connsiteY12" fmla="*/ 3905 h 6637"/>
                            <a:gd name="connsiteX13" fmla="*/ 30766 w 36195"/>
                            <a:gd name="connsiteY13" fmla="*/ 5429 h 6637"/>
                            <a:gd name="connsiteX14" fmla="*/ 27908 w 36195"/>
                            <a:gd name="connsiteY14" fmla="*/ 6096 h 6637"/>
                            <a:gd name="connsiteX15" fmla="*/ 24670 w 36195"/>
                            <a:gd name="connsiteY15" fmla="*/ 6477 h 6637"/>
                            <a:gd name="connsiteX16" fmla="*/ 21241 w 36195"/>
                            <a:gd name="connsiteY16" fmla="*/ 6572 h 6637"/>
                            <a:gd name="connsiteX17" fmla="*/ 17717 w 36195"/>
                            <a:gd name="connsiteY17" fmla="*/ 6287 h 6637"/>
                            <a:gd name="connsiteX18" fmla="*/ 14192 w 36195"/>
                            <a:gd name="connsiteY18" fmla="*/ 5620 h 6637"/>
                            <a:gd name="connsiteX19" fmla="*/ 10858 w 36195"/>
                            <a:gd name="connsiteY19" fmla="*/ 4763 h 6637"/>
                            <a:gd name="connsiteX20" fmla="*/ 5144 w 36195"/>
                            <a:gd name="connsiteY20" fmla="*/ 2572 h 6637"/>
                            <a:gd name="connsiteX21" fmla="*/ 1333 w 36195"/>
                            <a:gd name="connsiteY21" fmla="*/ 572 h 6637"/>
                            <a:gd name="connsiteX22" fmla="*/ 0 w 36195"/>
                            <a:gd name="connsiteY22" fmla="*/ 0 h 66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6195" h="6637">
                              <a:moveTo>
                                <a:pt x="0" y="0"/>
                              </a:moveTo>
                              <a:cubicBezTo>
                                <a:pt x="0" y="0"/>
                                <a:pt x="571" y="95"/>
                                <a:pt x="1619" y="381"/>
                              </a:cubicBezTo>
                              <a:cubicBezTo>
                                <a:pt x="2572" y="667"/>
                                <a:pt x="4000" y="1048"/>
                                <a:pt x="5715" y="1429"/>
                              </a:cubicBezTo>
                              <a:cubicBezTo>
                                <a:pt x="7429" y="1810"/>
                                <a:pt x="9334" y="2286"/>
                                <a:pt x="11430" y="2667"/>
                              </a:cubicBezTo>
                              <a:cubicBezTo>
                                <a:pt x="12478" y="2953"/>
                                <a:pt x="13525" y="3048"/>
                                <a:pt x="14669" y="3239"/>
                              </a:cubicBezTo>
                              <a:cubicBezTo>
                                <a:pt x="15812" y="3429"/>
                                <a:pt x="16859" y="3620"/>
                                <a:pt x="18002" y="3715"/>
                              </a:cubicBezTo>
                              <a:cubicBezTo>
                                <a:pt x="19145" y="3810"/>
                                <a:pt x="20288" y="3905"/>
                                <a:pt x="21336" y="4001"/>
                              </a:cubicBezTo>
                              <a:cubicBezTo>
                                <a:pt x="22479" y="4191"/>
                                <a:pt x="23527" y="4096"/>
                                <a:pt x="24575" y="4096"/>
                              </a:cubicBezTo>
                              <a:cubicBezTo>
                                <a:pt x="25622" y="4096"/>
                                <a:pt x="26670" y="4191"/>
                                <a:pt x="27622" y="4096"/>
                              </a:cubicBezTo>
                              <a:cubicBezTo>
                                <a:pt x="28575" y="4001"/>
                                <a:pt x="29528" y="4001"/>
                                <a:pt x="30385" y="3905"/>
                              </a:cubicBezTo>
                              <a:cubicBezTo>
                                <a:pt x="32099" y="3905"/>
                                <a:pt x="33528" y="3524"/>
                                <a:pt x="34576" y="3429"/>
                              </a:cubicBezTo>
                              <a:cubicBezTo>
                                <a:pt x="35624" y="3334"/>
                                <a:pt x="36195" y="3239"/>
                                <a:pt x="36195" y="3239"/>
                              </a:cubicBezTo>
                              <a:cubicBezTo>
                                <a:pt x="36195" y="3239"/>
                                <a:pt x="35719" y="3524"/>
                                <a:pt x="34766" y="3905"/>
                              </a:cubicBezTo>
                              <a:cubicBezTo>
                                <a:pt x="33814" y="4191"/>
                                <a:pt x="32480" y="5048"/>
                                <a:pt x="30766" y="5429"/>
                              </a:cubicBezTo>
                              <a:cubicBezTo>
                                <a:pt x="29908" y="5620"/>
                                <a:pt x="28956" y="5906"/>
                                <a:pt x="27908" y="6096"/>
                              </a:cubicBezTo>
                              <a:cubicBezTo>
                                <a:pt x="26861" y="6382"/>
                                <a:pt x="25813" y="6382"/>
                                <a:pt x="24670" y="6477"/>
                              </a:cubicBezTo>
                              <a:cubicBezTo>
                                <a:pt x="23527" y="6477"/>
                                <a:pt x="22384" y="6763"/>
                                <a:pt x="21241" y="6572"/>
                              </a:cubicBezTo>
                              <a:cubicBezTo>
                                <a:pt x="20098" y="6477"/>
                                <a:pt x="18859" y="6382"/>
                                <a:pt x="17717" y="6287"/>
                              </a:cubicBezTo>
                              <a:cubicBezTo>
                                <a:pt x="16574" y="6096"/>
                                <a:pt x="15335" y="5906"/>
                                <a:pt x="14192" y="5620"/>
                              </a:cubicBezTo>
                              <a:cubicBezTo>
                                <a:pt x="13049" y="5429"/>
                                <a:pt x="11906" y="5144"/>
                                <a:pt x="10858" y="4763"/>
                              </a:cubicBezTo>
                              <a:cubicBezTo>
                                <a:pt x="8763" y="4191"/>
                                <a:pt x="6763" y="3334"/>
                                <a:pt x="5144" y="2572"/>
                              </a:cubicBezTo>
                              <a:cubicBezTo>
                                <a:pt x="3524" y="1905"/>
                                <a:pt x="2286" y="1048"/>
                                <a:pt x="1333" y="572"/>
                              </a:cubicBezTo>
                              <a:cubicBezTo>
                                <a:pt x="476" y="286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8" name="Freeform: Shape 184">
                          <a:extLst>
                            <a:ext uri="{FF2B5EF4-FFF2-40B4-BE49-F238E27FC236}">
                              <a16:creationId xmlns:a16="http://schemas.microsoft.com/office/drawing/2014/main" xmlns="" id="{7082B1D7-3F1A-4B69-992D-5E2684BFFE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6040" y="3745896"/>
                          <a:ext cx="8667" cy="8667"/>
                        </a:xfrm>
                        <a:custGeom>
                          <a:avLst/>
                          <a:gdLst>
                            <a:gd name="connsiteX0" fmla="*/ 0 w 8667"/>
                            <a:gd name="connsiteY0" fmla="*/ 0 h 8667"/>
                            <a:gd name="connsiteX1" fmla="*/ 1905 w 8667"/>
                            <a:gd name="connsiteY1" fmla="*/ 857 h 8667"/>
                            <a:gd name="connsiteX2" fmla="*/ 5239 w 8667"/>
                            <a:gd name="connsiteY2" fmla="*/ 3524 h 8667"/>
                            <a:gd name="connsiteX3" fmla="*/ 7810 w 8667"/>
                            <a:gd name="connsiteY3" fmla="*/ 6763 h 8667"/>
                            <a:gd name="connsiteX4" fmla="*/ 8668 w 8667"/>
                            <a:gd name="connsiteY4" fmla="*/ 8668 h 8667"/>
                            <a:gd name="connsiteX5" fmla="*/ 6763 w 8667"/>
                            <a:gd name="connsiteY5" fmla="*/ 7906 h 8667"/>
                            <a:gd name="connsiteX6" fmla="*/ 3238 w 8667"/>
                            <a:gd name="connsiteY6" fmla="*/ 5429 h 8667"/>
                            <a:gd name="connsiteX7" fmla="*/ 762 w 8667"/>
                            <a:gd name="connsiteY7" fmla="*/ 1905 h 8667"/>
                            <a:gd name="connsiteX8" fmla="*/ 0 w 8667"/>
                            <a:gd name="connsiteY8" fmla="*/ 0 h 86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667" h="8667">
                              <a:moveTo>
                                <a:pt x="0" y="0"/>
                              </a:moveTo>
                              <a:cubicBezTo>
                                <a:pt x="0" y="0"/>
                                <a:pt x="857" y="286"/>
                                <a:pt x="1905" y="857"/>
                              </a:cubicBezTo>
                              <a:cubicBezTo>
                                <a:pt x="2953" y="1429"/>
                                <a:pt x="4191" y="2381"/>
                                <a:pt x="5239" y="3524"/>
                              </a:cubicBezTo>
                              <a:cubicBezTo>
                                <a:pt x="6286" y="4572"/>
                                <a:pt x="7239" y="5715"/>
                                <a:pt x="7810" y="6763"/>
                              </a:cubicBezTo>
                              <a:cubicBezTo>
                                <a:pt x="8382" y="7810"/>
                                <a:pt x="8668" y="8668"/>
                                <a:pt x="8668" y="8668"/>
                              </a:cubicBezTo>
                              <a:cubicBezTo>
                                <a:pt x="8668" y="8668"/>
                                <a:pt x="7810" y="8477"/>
                                <a:pt x="6763" y="7906"/>
                              </a:cubicBezTo>
                              <a:cubicBezTo>
                                <a:pt x="5620" y="7334"/>
                                <a:pt x="4381" y="6477"/>
                                <a:pt x="3238" y="5429"/>
                              </a:cubicBezTo>
                              <a:cubicBezTo>
                                <a:pt x="2191" y="4286"/>
                                <a:pt x="1333" y="3048"/>
                                <a:pt x="762" y="1905"/>
                              </a:cubicBezTo>
                              <a:cubicBezTo>
                                <a:pt x="190" y="85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9" name="Freeform: Shape 185">
                          <a:extLst>
                            <a:ext uri="{FF2B5EF4-FFF2-40B4-BE49-F238E27FC236}">
                              <a16:creationId xmlns:a16="http://schemas.microsoft.com/office/drawing/2014/main" xmlns="" id="{0023D061-22F3-412D-AB19-3BA3EA17D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9309" y="3668362"/>
                          <a:ext cx="198925" cy="340518"/>
                        </a:xfrm>
                        <a:custGeom>
                          <a:avLst/>
                          <a:gdLst>
                            <a:gd name="connsiteX0" fmla="*/ 25952 w 198925"/>
                            <a:gd name="connsiteY0" fmla="*/ 340519 h 340518"/>
                            <a:gd name="connsiteX1" fmla="*/ 24809 w 198925"/>
                            <a:gd name="connsiteY1" fmla="*/ 340138 h 340518"/>
                            <a:gd name="connsiteX2" fmla="*/ 24142 w 198925"/>
                            <a:gd name="connsiteY2" fmla="*/ 339852 h 340518"/>
                            <a:gd name="connsiteX3" fmla="*/ 22428 w 198925"/>
                            <a:gd name="connsiteY3" fmla="*/ 339090 h 340518"/>
                            <a:gd name="connsiteX4" fmla="*/ 20523 w 198925"/>
                            <a:gd name="connsiteY4" fmla="*/ 338042 h 340518"/>
                            <a:gd name="connsiteX5" fmla="*/ 19094 w 198925"/>
                            <a:gd name="connsiteY5" fmla="*/ 336994 h 340518"/>
                            <a:gd name="connsiteX6" fmla="*/ 8997 w 198925"/>
                            <a:gd name="connsiteY6" fmla="*/ 323279 h 340518"/>
                            <a:gd name="connsiteX7" fmla="*/ 5283 w 198925"/>
                            <a:gd name="connsiteY7" fmla="*/ 313754 h 340518"/>
                            <a:gd name="connsiteX8" fmla="*/ 3663 w 198925"/>
                            <a:gd name="connsiteY8" fmla="*/ 308515 h 340518"/>
                            <a:gd name="connsiteX9" fmla="*/ 3473 w 198925"/>
                            <a:gd name="connsiteY9" fmla="*/ 307753 h 340518"/>
                            <a:gd name="connsiteX10" fmla="*/ 3473 w 198925"/>
                            <a:gd name="connsiteY10" fmla="*/ 307562 h 340518"/>
                            <a:gd name="connsiteX11" fmla="*/ 3378 w 198925"/>
                            <a:gd name="connsiteY11" fmla="*/ 307277 h 340518"/>
                            <a:gd name="connsiteX12" fmla="*/ 3187 w 198925"/>
                            <a:gd name="connsiteY12" fmla="*/ 306610 h 340518"/>
                            <a:gd name="connsiteX13" fmla="*/ 2901 w 198925"/>
                            <a:gd name="connsiteY13" fmla="*/ 305276 h 340518"/>
                            <a:gd name="connsiteX14" fmla="*/ 2235 w 198925"/>
                            <a:gd name="connsiteY14" fmla="*/ 302514 h 340518"/>
                            <a:gd name="connsiteX15" fmla="*/ 1568 w 198925"/>
                            <a:gd name="connsiteY15" fmla="*/ 299657 h 340518"/>
                            <a:gd name="connsiteX16" fmla="*/ 1092 w 198925"/>
                            <a:gd name="connsiteY16" fmla="*/ 296228 h 340518"/>
                            <a:gd name="connsiteX17" fmla="*/ 234 w 198925"/>
                            <a:gd name="connsiteY17" fmla="*/ 288989 h 340518"/>
                            <a:gd name="connsiteX18" fmla="*/ 234 w 198925"/>
                            <a:gd name="connsiteY18" fmla="*/ 274415 h 340518"/>
                            <a:gd name="connsiteX19" fmla="*/ 5187 w 198925"/>
                            <a:gd name="connsiteY19" fmla="*/ 242506 h 340518"/>
                            <a:gd name="connsiteX20" fmla="*/ 7569 w 198925"/>
                            <a:gd name="connsiteY20" fmla="*/ 234125 h 340518"/>
                            <a:gd name="connsiteX21" fmla="*/ 8235 w 198925"/>
                            <a:gd name="connsiteY21" fmla="*/ 232029 h 340518"/>
                            <a:gd name="connsiteX22" fmla="*/ 8616 w 198925"/>
                            <a:gd name="connsiteY22" fmla="*/ 230886 h 340518"/>
                            <a:gd name="connsiteX23" fmla="*/ 8997 w 198925"/>
                            <a:gd name="connsiteY23" fmla="*/ 229838 h 340518"/>
                            <a:gd name="connsiteX24" fmla="*/ 10426 w 198925"/>
                            <a:gd name="connsiteY24" fmla="*/ 225838 h 340518"/>
                            <a:gd name="connsiteX25" fmla="*/ 13474 w 198925"/>
                            <a:gd name="connsiteY25" fmla="*/ 217646 h 340518"/>
                            <a:gd name="connsiteX26" fmla="*/ 16998 w 198925"/>
                            <a:gd name="connsiteY26" fmla="*/ 209169 h 340518"/>
                            <a:gd name="connsiteX27" fmla="*/ 33858 w 198925"/>
                            <a:gd name="connsiteY27" fmla="*/ 175641 h 340518"/>
                            <a:gd name="connsiteX28" fmla="*/ 54813 w 198925"/>
                            <a:gd name="connsiteY28" fmla="*/ 143351 h 340518"/>
                            <a:gd name="connsiteX29" fmla="*/ 78435 w 198925"/>
                            <a:gd name="connsiteY29" fmla="*/ 113157 h 340518"/>
                            <a:gd name="connsiteX30" fmla="*/ 103104 w 198925"/>
                            <a:gd name="connsiteY30" fmla="*/ 85630 h 340518"/>
                            <a:gd name="connsiteX31" fmla="*/ 127393 w 198925"/>
                            <a:gd name="connsiteY31" fmla="*/ 61151 h 340518"/>
                            <a:gd name="connsiteX32" fmla="*/ 149777 w 198925"/>
                            <a:gd name="connsiteY32" fmla="*/ 40005 h 340518"/>
                            <a:gd name="connsiteX33" fmla="*/ 159778 w 198925"/>
                            <a:gd name="connsiteY33" fmla="*/ 30480 h 340518"/>
                            <a:gd name="connsiteX34" fmla="*/ 169684 w 198925"/>
                            <a:gd name="connsiteY34" fmla="*/ 22955 h 340518"/>
                            <a:gd name="connsiteX35" fmla="*/ 186543 w 198925"/>
                            <a:gd name="connsiteY35" fmla="*/ 12097 h 340518"/>
                            <a:gd name="connsiteX36" fmla="*/ 192258 w 198925"/>
                            <a:gd name="connsiteY36" fmla="*/ 7430 h 340518"/>
                            <a:gd name="connsiteX37" fmla="*/ 196068 w 198925"/>
                            <a:gd name="connsiteY37" fmla="*/ 3524 h 340518"/>
                            <a:gd name="connsiteX38" fmla="*/ 198926 w 198925"/>
                            <a:gd name="connsiteY38" fmla="*/ 0 h 340518"/>
                            <a:gd name="connsiteX39" fmla="*/ 196259 w 198925"/>
                            <a:gd name="connsiteY39" fmla="*/ 3715 h 340518"/>
                            <a:gd name="connsiteX40" fmla="*/ 192639 w 198925"/>
                            <a:gd name="connsiteY40" fmla="*/ 7810 h 340518"/>
                            <a:gd name="connsiteX41" fmla="*/ 187115 w 198925"/>
                            <a:gd name="connsiteY41" fmla="*/ 12764 h 340518"/>
                            <a:gd name="connsiteX42" fmla="*/ 170732 w 198925"/>
                            <a:gd name="connsiteY42" fmla="*/ 24384 h 340518"/>
                            <a:gd name="connsiteX43" fmla="*/ 166065 w 198925"/>
                            <a:gd name="connsiteY43" fmla="*/ 28004 h 340518"/>
                            <a:gd name="connsiteX44" fmla="*/ 161397 w 198925"/>
                            <a:gd name="connsiteY44" fmla="*/ 32195 h 340518"/>
                            <a:gd name="connsiteX45" fmla="*/ 151968 w 198925"/>
                            <a:gd name="connsiteY45" fmla="*/ 42005 h 340518"/>
                            <a:gd name="connsiteX46" fmla="*/ 130536 w 198925"/>
                            <a:gd name="connsiteY46" fmla="*/ 64199 h 340518"/>
                            <a:gd name="connsiteX47" fmla="*/ 107486 w 198925"/>
                            <a:gd name="connsiteY47" fmla="*/ 89630 h 340518"/>
                            <a:gd name="connsiteX48" fmla="*/ 84340 w 198925"/>
                            <a:gd name="connsiteY48" fmla="*/ 117919 h 340518"/>
                            <a:gd name="connsiteX49" fmla="*/ 62528 w 198925"/>
                            <a:gd name="connsiteY49" fmla="*/ 148590 h 340518"/>
                            <a:gd name="connsiteX50" fmla="*/ 43573 w 198925"/>
                            <a:gd name="connsiteY50" fmla="*/ 180975 h 340518"/>
                            <a:gd name="connsiteX51" fmla="*/ 28809 w 198925"/>
                            <a:gd name="connsiteY51" fmla="*/ 213836 h 340518"/>
                            <a:gd name="connsiteX52" fmla="*/ 25857 w 198925"/>
                            <a:gd name="connsiteY52" fmla="*/ 221837 h 340518"/>
                            <a:gd name="connsiteX53" fmla="*/ 23190 w 198925"/>
                            <a:gd name="connsiteY53" fmla="*/ 230124 h 340518"/>
                            <a:gd name="connsiteX54" fmla="*/ 21951 w 198925"/>
                            <a:gd name="connsiteY54" fmla="*/ 234220 h 340518"/>
                            <a:gd name="connsiteX55" fmla="*/ 21666 w 198925"/>
                            <a:gd name="connsiteY55" fmla="*/ 235268 h 340518"/>
                            <a:gd name="connsiteX56" fmla="*/ 21475 w 198925"/>
                            <a:gd name="connsiteY56" fmla="*/ 236125 h 340518"/>
                            <a:gd name="connsiteX57" fmla="*/ 20999 w 198925"/>
                            <a:gd name="connsiteY57" fmla="*/ 238030 h 340518"/>
                            <a:gd name="connsiteX58" fmla="*/ 19189 w 198925"/>
                            <a:gd name="connsiteY58" fmla="*/ 245745 h 340518"/>
                            <a:gd name="connsiteX59" fmla="*/ 16046 w 198925"/>
                            <a:gd name="connsiteY59" fmla="*/ 274796 h 340518"/>
                            <a:gd name="connsiteX60" fmla="*/ 16617 w 198925"/>
                            <a:gd name="connsiteY60" fmla="*/ 287560 h 340518"/>
                            <a:gd name="connsiteX61" fmla="*/ 17475 w 198925"/>
                            <a:gd name="connsiteY61" fmla="*/ 292894 h 340518"/>
                            <a:gd name="connsiteX62" fmla="*/ 17856 w 198925"/>
                            <a:gd name="connsiteY62" fmla="*/ 295465 h 340518"/>
                            <a:gd name="connsiteX63" fmla="*/ 18618 w 198925"/>
                            <a:gd name="connsiteY63" fmla="*/ 298323 h 340518"/>
                            <a:gd name="connsiteX64" fmla="*/ 19951 w 198925"/>
                            <a:gd name="connsiteY64" fmla="*/ 303181 h 340518"/>
                            <a:gd name="connsiteX65" fmla="*/ 21666 w 198925"/>
                            <a:gd name="connsiteY65" fmla="*/ 307943 h 340518"/>
                            <a:gd name="connsiteX66" fmla="*/ 24999 w 198925"/>
                            <a:gd name="connsiteY66" fmla="*/ 315468 h 340518"/>
                            <a:gd name="connsiteX67" fmla="*/ 30143 w 198925"/>
                            <a:gd name="connsiteY67" fmla="*/ 322326 h 340518"/>
                            <a:gd name="connsiteX68" fmla="*/ 30429 w 198925"/>
                            <a:gd name="connsiteY68" fmla="*/ 322517 h 340518"/>
                            <a:gd name="connsiteX69" fmla="*/ 30143 w 198925"/>
                            <a:gd name="connsiteY69" fmla="*/ 322326 h 340518"/>
                            <a:gd name="connsiteX70" fmla="*/ 29857 w 198925"/>
                            <a:gd name="connsiteY70" fmla="*/ 322326 h 340518"/>
                            <a:gd name="connsiteX71" fmla="*/ 30429 w 198925"/>
                            <a:gd name="connsiteY71" fmla="*/ 322517 h 340518"/>
                            <a:gd name="connsiteX72" fmla="*/ 31572 w 198925"/>
                            <a:gd name="connsiteY72" fmla="*/ 322802 h 340518"/>
                            <a:gd name="connsiteX73" fmla="*/ 25952 w 198925"/>
                            <a:gd name="connsiteY73" fmla="*/ 340519 h 3405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</a:cxnLst>
                          <a:rect l="l" t="t" r="r" b="b"/>
                          <a:pathLst>
                            <a:path w="198925" h="340518">
                              <a:moveTo>
                                <a:pt x="25952" y="340519"/>
                              </a:moveTo>
                              <a:cubicBezTo>
                                <a:pt x="25952" y="340519"/>
                                <a:pt x="25571" y="340423"/>
                                <a:pt x="24809" y="340138"/>
                              </a:cubicBezTo>
                              <a:cubicBezTo>
                                <a:pt x="24618" y="340043"/>
                                <a:pt x="24333" y="339947"/>
                                <a:pt x="24142" y="339852"/>
                              </a:cubicBezTo>
                              <a:cubicBezTo>
                                <a:pt x="23666" y="339661"/>
                                <a:pt x="23094" y="339376"/>
                                <a:pt x="22428" y="339090"/>
                              </a:cubicBezTo>
                              <a:cubicBezTo>
                                <a:pt x="21856" y="338804"/>
                                <a:pt x="21189" y="338423"/>
                                <a:pt x="20523" y="338042"/>
                              </a:cubicBezTo>
                              <a:cubicBezTo>
                                <a:pt x="20046" y="337757"/>
                                <a:pt x="19570" y="337376"/>
                                <a:pt x="19094" y="336994"/>
                              </a:cubicBezTo>
                              <a:cubicBezTo>
                                <a:pt x="14998" y="333947"/>
                                <a:pt x="11664" y="328994"/>
                                <a:pt x="8997" y="323279"/>
                              </a:cubicBezTo>
                              <a:cubicBezTo>
                                <a:pt x="7664" y="320326"/>
                                <a:pt x="6426" y="317182"/>
                                <a:pt x="5283" y="313754"/>
                              </a:cubicBezTo>
                              <a:cubicBezTo>
                                <a:pt x="4711" y="312134"/>
                                <a:pt x="4235" y="310325"/>
                                <a:pt x="3663" y="308515"/>
                              </a:cubicBezTo>
                              <a:lnTo>
                                <a:pt x="3473" y="307753"/>
                              </a:lnTo>
                              <a:lnTo>
                                <a:pt x="3473" y="307562"/>
                              </a:lnTo>
                              <a:lnTo>
                                <a:pt x="3378" y="307277"/>
                              </a:lnTo>
                              <a:lnTo>
                                <a:pt x="3187" y="306610"/>
                              </a:lnTo>
                              <a:lnTo>
                                <a:pt x="2901" y="305276"/>
                              </a:lnTo>
                              <a:cubicBezTo>
                                <a:pt x="2711" y="304419"/>
                                <a:pt x="2520" y="303467"/>
                                <a:pt x="2235" y="302514"/>
                              </a:cubicBezTo>
                              <a:cubicBezTo>
                                <a:pt x="2044" y="301561"/>
                                <a:pt x="1758" y="300609"/>
                                <a:pt x="1568" y="299657"/>
                              </a:cubicBezTo>
                              <a:cubicBezTo>
                                <a:pt x="1377" y="298609"/>
                                <a:pt x="1282" y="297371"/>
                                <a:pt x="1092" y="296228"/>
                              </a:cubicBezTo>
                              <a:cubicBezTo>
                                <a:pt x="806" y="293846"/>
                                <a:pt x="520" y="291465"/>
                                <a:pt x="234" y="288989"/>
                              </a:cubicBezTo>
                              <a:cubicBezTo>
                                <a:pt x="139" y="284321"/>
                                <a:pt x="-242" y="279368"/>
                                <a:pt x="234" y="274415"/>
                              </a:cubicBezTo>
                              <a:cubicBezTo>
                                <a:pt x="711" y="264319"/>
                                <a:pt x="2330" y="253556"/>
                                <a:pt x="5187" y="242506"/>
                              </a:cubicBezTo>
                              <a:cubicBezTo>
                                <a:pt x="5759" y="239744"/>
                                <a:pt x="6711" y="236982"/>
                                <a:pt x="7569" y="234125"/>
                              </a:cubicBezTo>
                              <a:lnTo>
                                <a:pt x="8235" y="232029"/>
                              </a:lnTo>
                              <a:lnTo>
                                <a:pt x="8616" y="230886"/>
                              </a:lnTo>
                              <a:lnTo>
                                <a:pt x="8997" y="229838"/>
                              </a:lnTo>
                              <a:cubicBezTo>
                                <a:pt x="9474" y="228505"/>
                                <a:pt x="9950" y="227171"/>
                                <a:pt x="10426" y="225838"/>
                              </a:cubicBezTo>
                              <a:cubicBezTo>
                                <a:pt x="11474" y="223171"/>
                                <a:pt x="12331" y="220409"/>
                                <a:pt x="13474" y="217646"/>
                              </a:cubicBezTo>
                              <a:cubicBezTo>
                                <a:pt x="14617" y="214789"/>
                                <a:pt x="15760" y="212027"/>
                                <a:pt x="16998" y="209169"/>
                              </a:cubicBezTo>
                              <a:cubicBezTo>
                                <a:pt x="21951" y="197930"/>
                                <a:pt x="27381" y="186690"/>
                                <a:pt x="33858" y="175641"/>
                              </a:cubicBezTo>
                              <a:cubicBezTo>
                                <a:pt x="40239" y="164592"/>
                                <a:pt x="47193" y="153734"/>
                                <a:pt x="54813" y="143351"/>
                              </a:cubicBezTo>
                              <a:cubicBezTo>
                                <a:pt x="62242" y="132874"/>
                                <a:pt x="70243" y="122777"/>
                                <a:pt x="78435" y="113157"/>
                              </a:cubicBezTo>
                              <a:cubicBezTo>
                                <a:pt x="86531" y="103442"/>
                                <a:pt x="94913" y="94298"/>
                                <a:pt x="103104" y="85630"/>
                              </a:cubicBezTo>
                              <a:cubicBezTo>
                                <a:pt x="111296" y="76867"/>
                                <a:pt x="119583" y="68771"/>
                                <a:pt x="127393" y="61151"/>
                              </a:cubicBezTo>
                              <a:cubicBezTo>
                                <a:pt x="135394" y="53626"/>
                                <a:pt x="143014" y="46673"/>
                                <a:pt x="149777" y="40005"/>
                              </a:cubicBezTo>
                              <a:cubicBezTo>
                                <a:pt x="153301" y="36671"/>
                                <a:pt x="156349" y="33528"/>
                                <a:pt x="159778" y="30480"/>
                              </a:cubicBezTo>
                              <a:cubicBezTo>
                                <a:pt x="162921" y="27527"/>
                                <a:pt x="166541" y="25051"/>
                                <a:pt x="169684" y="22955"/>
                              </a:cubicBezTo>
                              <a:cubicBezTo>
                                <a:pt x="176256" y="18669"/>
                                <a:pt x="182067" y="15431"/>
                                <a:pt x="186543" y="12097"/>
                              </a:cubicBezTo>
                              <a:cubicBezTo>
                                <a:pt x="188829" y="10478"/>
                                <a:pt x="190734" y="8954"/>
                                <a:pt x="192258" y="7430"/>
                              </a:cubicBezTo>
                              <a:cubicBezTo>
                                <a:pt x="193878" y="6001"/>
                                <a:pt x="195211" y="4763"/>
                                <a:pt x="196068" y="3524"/>
                              </a:cubicBezTo>
                              <a:cubicBezTo>
                                <a:pt x="197878" y="1238"/>
                                <a:pt x="198926" y="0"/>
                                <a:pt x="198926" y="0"/>
                              </a:cubicBezTo>
                              <a:cubicBezTo>
                                <a:pt x="198926" y="0"/>
                                <a:pt x="197973" y="1333"/>
                                <a:pt x="196259" y="3715"/>
                              </a:cubicBezTo>
                              <a:cubicBezTo>
                                <a:pt x="195497" y="4953"/>
                                <a:pt x="194163" y="6287"/>
                                <a:pt x="192639" y="7810"/>
                              </a:cubicBezTo>
                              <a:cubicBezTo>
                                <a:pt x="191211" y="9430"/>
                                <a:pt x="189306" y="11049"/>
                                <a:pt x="187115" y="12764"/>
                              </a:cubicBezTo>
                              <a:cubicBezTo>
                                <a:pt x="182733" y="16288"/>
                                <a:pt x="177018" y="19907"/>
                                <a:pt x="170732" y="24384"/>
                              </a:cubicBezTo>
                              <a:cubicBezTo>
                                <a:pt x="169113" y="25432"/>
                                <a:pt x="167589" y="26765"/>
                                <a:pt x="166065" y="28004"/>
                              </a:cubicBezTo>
                              <a:cubicBezTo>
                                <a:pt x="164445" y="29147"/>
                                <a:pt x="162921" y="30671"/>
                                <a:pt x="161397" y="32195"/>
                              </a:cubicBezTo>
                              <a:cubicBezTo>
                                <a:pt x="158349" y="35052"/>
                                <a:pt x="155206" y="38576"/>
                                <a:pt x="151968" y="42005"/>
                              </a:cubicBezTo>
                              <a:cubicBezTo>
                                <a:pt x="145395" y="49054"/>
                                <a:pt x="138156" y="56388"/>
                                <a:pt x="130536" y="64199"/>
                              </a:cubicBezTo>
                              <a:cubicBezTo>
                                <a:pt x="123107" y="72200"/>
                                <a:pt x="115201" y="80581"/>
                                <a:pt x="107486" y="89630"/>
                              </a:cubicBezTo>
                              <a:cubicBezTo>
                                <a:pt x="99675" y="98584"/>
                                <a:pt x="91865" y="108014"/>
                                <a:pt x="84340" y="117919"/>
                              </a:cubicBezTo>
                              <a:cubicBezTo>
                                <a:pt x="76720" y="127730"/>
                                <a:pt x="69386" y="138017"/>
                                <a:pt x="62528" y="148590"/>
                              </a:cubicBezTo>
                              <a:cubicBezTo>
                                <a:pt x="55575" y="159068"/>
                                <a:pt x="49288" y="170021"/>
                                <a:pt x="43573" y="180975"/>
                              </a:cubicBezTo>
                              <a:cubicBezTo>
                                <a:pt x="37763" y="191834"/>
                                <a:pt x="33000" y="203073"/>
                                <a:pt x="28809" y="213836"/>
                              </a:cubicBezTo>
                              <a:cubicBezTo>
                                <a:pt x="27857" y="216503"/>
                                <a:pt x="26809" y="219170"/>
                                <a:pt x="25857" y="221837"/>
                              </a:cubicBezTo>
                              <a:cubicBezTo>
                                <a:pt x="24904" y="224504"/>
                                <a:pt x="24142" y="227362"/>
                                <a:pt x="23190" y="230124"/>
                              </a:cubicBezTo>
                              <a:cubicBezTo>
                                <a:pt x="22809" y="231457"/>
                                <a:pt x="22332" y="232886"/>
                                <a:pt x="21951" y="234220"/>
                              </a:cubicBezTo>
                              <a:lnTo>
                                <a:pt x="21666" y="235268"/>
                              </a:lnTo>
                              <a:lnTo>
                                <a:pt x="21475" y="236125"/>
                              </a:lnTo>
                              <a:lnTo>
                                <a:pt x="20999" y="238030"/>
                              </a:lnTo>
                              <a:cubicBezTo>
                                <a:pt x="20332" y="240602"/>
                                <a:pt x="19570" y="243173"/>
                                <a:pt x="19189" y="245745"/>
                              </a:cubicBezTo>
                              <a:cubicBezTo>
                                <a:pt x="16998" y="255937"/>
                                <a:pt x="15951" y="265843"/>
                                <a:pt x="16046" y="274796"/>
                              </a:cubicBezTo>
                              <a:cubicBezTo>
                                <a:pt x="15855" y="279273"/>
                                <a:pt x="16427" y="283559"/>
                                <a:pt x="16617" y="287560"/>
                              </a:cubicBezTo>
                              <a:cubicBezTo>
                                <a:pt x="16903" y="289369"/>
                                <a:pt x="17189" y="291179"/>
                                <a:pt x="17475" y="292894"/>
                              </a:cubicBezTo>
                              <a:cubicBezTo>
                                <a:pt x="17665" y="293751"/>
                                <a:pt x="17665" y="294608"/>
                                <a:pt x="17856" y="295465"/>
                              </a:cubicBezTo>
                              <a:cubicBezTo>
                                <a:pt x="18141" y="296418"/>
                                <a:pt x="18427" y="297371"/>
                                <a:pt x="18618" y="298323"/>
                              </a:cubicBezTo>
                              <a:cubicBezTo>
                                <a:pt x="19094" y="300038"/>
                                <a:pt x="19570" y="301657"/>
                                <a:pt x="19951" y="303181"/>
                              </a:cubicBezTo>
                              <a:cubicBezTo>
                                <a:pt x="20523" y="304800"/>
                                <a:pt x="21094" y="306419"/>
                                <a:pt x="21666" y="307943"/>
                              </a:cubicBezTo>
                              <a:cubicBezTo>
                                <a:pt x="22809" y="310896"/>
                                <a:pt x="23952" y="313373"/>
                                <a:pt x="24999" y="315468"/>
                              </a:cubicBezTo>
                              <a:cubicBezTo>
                                <a:pt x="27190" y="319659"/>
                                <a:pt x="29286" y="321945"/>
                                <a:pt x="30143" y="322326"/>
                              </a:cubicBezTo>
                              <a:cubicBezTo>
                                <a:pt x="30238" y="322421"/>
                                <a:pt x="30333" y="322421"/>
                                <a:pt x="30429" y="322517"/>
                              </a:cubicBezTo>
                              <a:cubicBezTo>
                                <a:pt x="30333" y="322421"/>
                                <a:pt x="30238" y="322421"/>
                                <a:pt x="30143" y="322326"/>
                              </a:cubicBezTo>
                              <a:cubicBezTo>
                                <a:pt x="30048" y="322326"/>
                                <a:pt x="29952" y="322326"/>
                                <a:pt x="29857" y="322326"/>
                              </a:cubicBezTo>
                              <a:cubicBezTo>
                                <a:pt x="29857" y="322326"/>
                                <a:pt x="30238" y="322421"/>
                                <a:pt x="30429" y="322517"/>
                              </a:cubicBezTo>
                              <a:cubicBezTo>
                                <a:pt x="31191" y="322707"/>
                                <a:pt x="31572" y="322802"/>
                                <a:pt x="31572" y="322802"/>
                              </a:cubicBezTo>
                              <a:lnTo>
                                <a:pt x="25952" y="3405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B33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200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2717" y="3735253"/>
                        <a:ext cx="131683" cy="273723"/>
                        <a:chOff x="6272717" y="3735253"/>
                        <a:chExt cx="131683" cy="273723"/>
                      </a:xfrm>
                    </p:grpSpPr>
                    <p:sp>
                      <p:nvSpPr>
                        <p:cNvPr id="201" name="Freeform: Shape 187">
                          <a:extLst>
                            <a:ext uri="{FF2B5EF4-FFF2-40B4-BE49-F238E27FC236}">
                              <a16:creationId xmlns:a16="http://schemas.microsoft.com/office/drawing/2014/main" xmlns="" id="{81BC9ECD-F491-45F4-A10A-4B1FCBCBA3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3071" y="3735253"/>
                          <a:ext cx="111329" cy="178092"/>
                        </a:xfrm>
                        <a:custGeom>
                          <a:avLst/>
                          <a:gdLst>
                            <a:gd name="connsiteX0" fmla="*/ 953 w 111329"/>
                            <a:gd name="connsiteY0" fmla="*/ 178092 h 178092"/>
                            <a:gd name="connsiteX1" fmla="*/ 5240 w 111329"/>
                            <a:gd name="connsiteY1" fmla="*/ 138087 h 178092"/>
                            <a:gd name="connsiteX2" fmla="*/ 17622 w 111329"/>
                            <a:gd name="connsiteY2" fmla="*/ 65983 h 178092"/>
                            <a:gd name="connsiteX3" fmla="*/ 44387 w 111329"/>
                            <a:gd name="connsiteY3" fmla="*/ 34931 h 178092"/>
                            <a:gd name="connsiteX4" fmla="*/ 69724 w 111329"/>
                            <a:gd name="connsiteY4" fmla="*/ 11976 h 178092"/>
                            <a:gd name="connsiteX5" fmla="*/ 107348 w 111329"/>
                            <a:gd name="connsiteY5" fmla="*/ 6071 h 178092"/>
                            <a:gd name="connsiteX6" fmla="*/ 106967 w 111329"/>
                            <a:gd name="connsiteY6" fmla="*/ 58077 h 178092"/>
                            <a:gd name="connsiteX7" fmla="*/ 82011 w 111329"/>
                            <a:gd name="connsiteY7" fmla="*/ 107798 h 178092"/>
                            <a:gd name="connsiteX8" fmla="*/ 37625 w 111329"/>
                            <a:gd name="connsiteY8" fmla="*/ 139421 h 178092"/>
                            <a:gd name="connsiteX9" fmla="*/ 9240 w 111329"/>
                            <a:gd name="connsiteY9" fmla="*/ 165805 h 178092"/>
                            <a:gd name="connsiteX10" fmla="*/ 953 w 111329"/>
                            <a:gd name="connsiteY10" fmla="*/ 178092 h 178092"/>
                            <a:gd name="connsiteX11" fmla="*/ 953 w 111329"/>
                            <a:gd name="connsiteY11" fmla="*/ 178092 h 1780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11329" h="178092">
                              <a:moveTo>
                                <a:pt x="953" y="178092"/>
                              </a:moveTo>
                              <a:cubicBezTo>
                                <a:pt x="-2380" y="164567"/>
                                <a:pt x="4001" y="151517"/>
                                <a:pt x="5240" y="138087"/>
                              </a:cubicBezTo>
                              <a:cubicBezTo>
                                <a:pt x="7335" y="115227"/>
                                <a:pt x="6383" y="87033"/>
                                <a:pt x="17622" y="65983"/>
                              </a:cubicBezTo>
                              <a:cubicBezTo>
                                <a:pt x="23909" y="54553"/>
                                <a:pt x="36291" y="45028"/>
                                <a:pt x="44387" y="34931"/>
                              </a:cubicBezTo>
                              <a:cubicBezTo>
                                <a:pt x="51817" y="26359"/>
                                <a:pt x="60294" y="18072"/>
                                <a:pt x="69724" y="11976"/>
                              </a:cubicBezTo>
                              <a:cubicBezTo>
                                <a:pt x="79535" y="4832"/>
                                <a:pt x="96489" y="-7455"/>
                                <a:pt x="107348" y="6071"/>
                              </a:cubicBezTo>
                              <a:cubicBezTo>
                                <a:pt x="115253" y="16739"/>
                                <a:pt x="109348" y="46266"/>
                                <a:pt x="106967" y="58077"/>
                              </a:cubicBezTo>
                              <a:cubicBezTo>
                                <a:pt x="104109" y="75413"/>
                                <a:pt x="93727" y="94463"/>
                                <a:pt x="82011" y="107798"/>
                              </a:cubicBezTo>
                              <a:cubicBezTo>
                                <a:pt x="68771" y="122276"/>
                                <a:pt x="54579" y="131705"/>
                                <a:pt x="37625" y="139421"/>
                              </a:cubicBezTo>
                              <a:cubicBezTo>
                                <a:pt x="25528" y="145040"/>
                                <a:pt x="16003" y="154565"/>
                                <a:pt x="9240" y="165805"/>
                              </a:cubicBezTo>
                              <a:cubicBezTo>
                                <a:pt x="6002" y="171425"/>
                                <a:pt x="6192" y="173806"/>
                                <a:pt x="953" y="178092"/>
                              </a:cubicBezTo>
                              <a:lnTo>
                                <a:pt x="953" y="1780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33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2" name="Freeform: Shape 188">
                          <a:extLst>
                            <a:ext uri="{FF2B5EF4-FFF2-40B4-BE49-F238E27FC236}">
                              <a16:creationId xmlns:a16="http://schemas.microsoft.com/office/drawing/2014/main" xmlns="" id="{AD1123A3-89E6-4DB5-8D58-B2AAF9889C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7783" y="3805903"/>
                          <a:ext cx="11482" cy="75533"/>
                        </a:xfrm>
                        <a:custGeom>
                          <a:avLst/>
                          <a:gdLst>
                            <a:gd name="connsiteX0" fmla="*/ 624 w 11482"/>
                            <a:gd name="connsiteY0" fmla="*/ 75533 h 75533"/>
                            <a:gd name="connsiteX1" fmla="*/ 338 w 11482"/>
                            <a:gd name="connsiteY1" fmla="*/ 72199 h 75533"/>
                            <a:gd name="connsiteX2" fmla="*/ 53 w 11482"/>
                            <a:gd name="connsiteY2" fmla="*/ 63532 h 75533"/>
                            <a:gd name="connsiteX3" fmla="*/ 815 w 11482"/>
                            <a:gd name="connsiteY3" fmla="*/ 51244 h 75533"/>
                            <a:gd name="connsiteX4" fmla="*/ 2720 w 11482"/>
                            <a:gd name="connsiteY4" fmla="*/ 37243 h 75533"/>
                            <a:gd name="connsiteX5" fmla="*/ 5482 w 11482"/>
                            <a:gd name="connsiteY5" fmla="*/ 23431 h 75533"/>
                            <a:gd name="connsiteX6" fmla="*/ 8339 w 11482"/>
                            <a:gd name="connsiteY6" fmla="*/ 11525 h 75533"/>
                            <a:gd name="connsiteX7" fmla="*/ 11483 w 11482"/>
                            <a:gd name="connsiteY7" fmla="*/ 0 h 75533"/>
                            <a:gd name="connsiteX8" fmla="*/ 9863 w 11482"/>
                            <a:gd name="connsiteY8" fmla="*/ 11906 h 75533"/>
                            <a:gd name="connsiteX9" fmla="*/ 7863 w 11482"/>
                            <a:gd name="connsiteY9" fmla="*/ 24003 h 75533"/>
                            <a:gd name="connsiteX10" fmla="*/ 5482 w 11482"/>
                            <a:gd name="connsiteY10" fmla="*/ 37814 h 75533"/>
                            <a:gd name="connsiteX11" fmla="*/ 3291 w 11482"/>
                            <a:gd name="connsiteY11" fmla="*/ 51625 h 75533"/>
                            <a:gd name="connsiteX12" fmla="*/ 2339 w 11482"/>
                            <a:gd name="connsiteY12" fmla="*/ 58007 h 75533"/>
                            <a:gd name="connsiteX13" fmla="*/ 1672 w 11482"/>
                            <a:gd name="connsiteY13" fmla="*/ 63722 h 75533"/>
                            <a:gd name="connsiteX14" fmla="*/ 910 w 11482"/>
                            <a:gd name="connsiteY14" fmla="*/ 72390 h 75533"/>
                            <a:gd name="connsiteX15" fmla="*/ 624 w 11482"/>
                            <a:gd name="connsiteY15" fmla="*/ 75533 h 755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11482" h="75533">
                              <a:moveTo>
                                <a:pt x="624" y="75533"/>
                              </a:moveTo>
                              <a:cubicBezTo>
                                <a:pt x="624" y="75533"/>
                                <a:pt x="529" y="74295"/>
                                <a:pt x="338" y="72199"/>
                              </a:cubicBezTo>
                              <a:cubicBezTo>
                                <a:pt x="243" y="70104"/>
                                <a:pt x="-138" y="67151"/>
                                <a:pt x="53" y="63532"/>
                              </a:cubicBezTo>
                              <a:cubicBezTo>
                                <a:pt x="148" y="59912"/>
                                <a:pt x="243" y="55721"/>
                                <a:pt x="815" y="51244"/>
                              </a:cubicBezTo>
                              <a:cubicBezTo>
                                <a:pt x="1196" y="46768"/>
                                <a:pt x="2053" y="42005"/>
                                <a:pt x="2720" y="37243"/>
                              </a:cubicBezTo>
                              <a:cubicBezTo>
                                <a:pt x="3577" y="32575"/>
                                <a:pt x="4434" y="27813"/>
                                <a:pt x="5482" y="23431"/>
                              </a:cubicBezTo>
                              <a:cubicBezTo>
                                <a:pt x="6434" y="19050"/>
                                <a:pt x="7482" y="14954"/>
                                <a:pt x="8339" y="11525"/>
                              </a:cubicBezTo>
                              <a:cubicBezTo>
                                <a:pt x="10149" y="4572"/>
                                <a:pt x="11483" y="0"/>
                                <a:pt x="11483" y="0"/>
                              </a:cubicBezTo>
                              <a:cubicBezTo>
                                <a:pt x="11483" y="0"/>
                                <a:pt x="11006" y="4763"/>
                                <a:pt x="9863" y="11906"/>
                              </a:cubicBezTo>
                              <a:cubicBezTo>
                                <a:pt x="9292" y="15430"/>
                                <a:pt x="8625" y="19621"/>
                                <a:pt x="7863" y="24003"/>
                              </a:cubicBezTo>
                              <a:cubicBezTo>
                                <a:pt x="7101" y="28384"/>
                                <a:pt x="6244" y="33052"/>
                                <a:pt x="5482" y="37814"/>
                              </a:cubicBezTo>
                              <a:cubicBezTo>
                                <a:pt x="4720" y="42481"/>
                                <a:pt x="3863" y="47244"/>
                                <a:pt x="3291" y="51625"/>
                              </a:cubicBezTo>
                              <a:cubicBezTo>
                                <a:pt x="2910" y="53816"/>
                                <a:pt x="2624" y="56007"/>
                                <a:pt x="2339" y="58007"/>
                              </a:cubicBezTo>
                              <a:cubicBezTo>
                                <a:pt x="2148" y="60007"/>
                                <a:pt x="1862" y="61913"/>
                                <a:pt x="1672" y="63722"/>
                              </a:cubicBezTo>
                              <a:cubicBezTo>
                                <a:pt x="1196" y="67246"/>
                                <a:pt x="1100" y="70294"/>
                                <a:pt x="910" y="72390"/>
                              </a:cubicBezTo>
                              <a:cubicBezTo>
                                <a:pt x="815" y="74390"/>
                                <a:pt x="624" y="75533"/>
                                <a:pt x="624" y="755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3" name="Freeform: Shape 189">
                          <a:extLst>
                            <a:ext uri="{FF2B5EF4-FFF2-40B4-BE49-F238E27FC236}">
                              <a16:creationId xmlns:a16="http://schemas.microsoft.com/office/drawing/2014/main" xmlns="" id="{F02A644E-76E3-45CF-B976-24B0437CC6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1415" y="3790473"/>
                          <a:ext cx="5662" cy="40766"/>
                        </a:xfrm>
                        <a:custGeom>
                          <a:avLst/>
                          <a:gdLst>
                            <a:gd name="connsiteX0" fmla="*/ 2138 w 5662"/>
                            <a:gd name="connsiteY0" fmla="*/ 40767 h 40766"/>
                            <a:gd name="connsiteX1" fmla="*/ 1662 w 5662"/>
                            <a:gd name="connsiteY1" fmla="*/ 39053 h 40766"/>
                            <a:gd name="connsiteX2" fmla="*/ 614 w 5662"/>
                            <a:gd name="connsiteY2" fmla="*/ 34481 h 40766"/>
                            <a:gd name="connsiteX3" fmla="*/ 42 w 5662"/>
                            <a:gd name="connsiteY3" fmla="*/ 27813 h 40766"/>
                            <a:gd name="connsiteX4" fmla="*/ 42 w 5662"/>
                            <a:gd name="connsiteY4" fmla="*/ 24003 h 40766"/>
                            <a:gd name="connsiteX5" fmla="*/ 328 w 5662"/>
                            <a:gd name="connsiteY5" fmla="*/ 20098 h 40766"/>
                            <a:gd name="connsiteX6" fmla="*/ 1566 w 5662"/>
                            <a:gd name="connsiteY6" fmla="*/ 12478 h 40766"/>
                            <a:gd name="connsiteX7" fmla="*/ 3281 w 5662"/>
                            <a:gd name="connsiteY7" fmla="*/ 6001 h 40766"/>
                            <a:gd name="connsiteX8" fmla="*/ 4900 w 5662"/>
                            <a:gd name="connsiteY8" fmla="*/ 1619 h 40766"/>
                            <a:gd name="connsiteX9" fmla="*/ 5662 w 5662"/>
                            <a:gd name="connsiteY9" fmla="*/ 0 h 40766"/>
                            <a:gd name="connsiteX10" fmla="*/ 5472 w 5662"/>
                            <a:gd name="connsiteY10" fmla="*/ 1810 h 40766"/>
                            <a:gd name="connsiteX11" fmla="*/ 4805 w 5662"/>
                            <a:gd name="connsiteY11" fmla="*/ 6477 h 40766"/>
                            <a:gd name="connsiteX12" fmla="*/ 3948 w 5662"/>
                            <a:gd name="connsiteY12" fmla="*/ 12954 h 40766"/>
                            <a:gd name="connsiteX13" fmla="*/ 3090 w 5662"/>
                            <a:gd name="connsiteY13" fmla="*/ 20383 h 40766"/>
                            <a:gd name="connsiteX14" fmla="*/ 2519 w 5662"/>
                            <a:gd name="connsiteY14" fmla="*/ 27813 h 40766"/>
                            <a:gd name="connsiteX15" fmla="*/ 2328 w 5662"/>
                            <a:gd name="connsiteY15" fmla="*/ 31242 h 40766"/>
                            <a:gd name="connsiteX16" fmla="*/ 2233 w 5662"/>
                            <a:gd name="connsiteY16" fmla="*/ 34290 h 40766"/>
                            <a:gd name="connsiteX17" fmla="*/ 2233 w 5662"/>
                            <a:gd name="connsiteY17" fmla="*/ 38957 h 40766"/>
                            <a:gd name="connsiteX18" fmla="*/ 2138 w 5662"/>
                            <a:gd name="connsiteY18" fmla="*/ 40767 h 407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5662" h="40766">
                              <a:moveTo>
                                <a:pt x="2138" y="40767"/>
                              </a:moveTo>
                              <a:cubicBezTo>
                                <a:pt x="2138" y="40767"/>
                                <a:pt x="1947" y="40100"/>
                                <a:pt x="1662" y="39053"/>
                              </a:cubicBezTo>
                              <a:cubicBezTo>
                                <a:pt x="1471" y="37909"/>
                                <a:pt x="804" y="36386"/>
                                <a:pt x="614" y="34481"/>
                              </a:cubicBezTo>
                              <a:cubicBezTo>
                                <a:pt x="328" y="32575"/>
                                <a:pt x="42" y="30194"/>
                                <a:pt x="42" y="27813"/>
                              </a:cubicBezTo>
                              <a:cubicBezTo>
                                <a:pt x="42" y="26575"/>
                                <a:pt x="-53" y="25337"/>
                                <a:pt x="42" y="24003"/>
                              </a:cubicBezTo>
                              <a:cubicBezTo>
                                <a:pt x="138" y="22670"/>
                                <a:pt x="233" y="21431"/>
                                <a:pt x="328" y="20098"/>
                              </a:cubicBezTo>
                              <a:cubicBezTo>
                                <a:pt x="709" y="17526"/>
                                <a:pt x="995" y="14859"/>
                                <a:pt x="1566" y="12478"/>
                              </a:cubicBezTo>
                              <a:cubicBezTo>
                                <a:pt x="2043" y="10096"/>
                                <a:pt x="2709" y="7906"/>
                                <a:pt x="3281" y="6001"/>
                              </a:cubicBezTo>
                              <a:cubicBezTo>
                                <a:pt x="3852" y="4096"/>
                                <a:pt x="4519" y="2667"/>
                                <a:pt x="4900" y="1619"/>
                              </a:cubicBezTo>
                              <a:cubicBezTo>
                                <a:pt x="5376" y="571"/>
                                <a:pt x="5662" y="0"/>
                                <a:pt x="5662" y="0"/>
                              </a:cubicBezTo>
                              <a:cubicBezTo>
                                <a:pt x="5662" y="0"/>
                                <a:pt x="5567" y="667"/>
                                <a:pt x="5472" y="1810"/>
                              </a:cubicBezTo>
                              <a:cubicBezTo>
                                <a:pt x="5281" y="2953"/>
                                <a:pt x="5091" y="4572"/>
                                <a:pt x="4805" y="6477"/>
                              </a:cubicBezTo>
                              <a:cubicBezTo>
                                <a:pt x="4519" y="8382"/>
                                <a:pt x="4233" y="10573"/>
                                <a:pt x="3948" y="12954"/>
                              </a:cubicBezTo>
                              <a:cubicBezTo>
                                <a:pt x="3567" y="15335"/>
                                <a:pt x="3376" y="17907"/>
                                <a:pt x="3090" y="20383"/>
                              </a:cubicBezTo>
                              <a:cubicBezTo>
                                <a:pt x="2900" y="22955"/>
                                <a:pt x="2614" y="25432"/>
                                <a:pt x="2519" y="27813"/>
                              </a:cubicBezTo>
                              <a:cubicBezTo>
                                <a:pt x="2519" y="28956"/>
                                <a:pt x="2328" y="30194"/>
                                <a:pt x="2328" y="31242"/>
                              </a:cubicBezTo>
                              <a:cubicBezTo>
                                <a:pt x="2328" y="32290"/>
                                <a:pt x="2233" y="33338"/>
                                <a:pt x="2233" y="34290"/>
                              </a:cubicBezTo>
                              <a:cubicBezTo>
                                <a:pt x="2138" y="36195"/>
                                <a:pt x="2233" y="37814"/>
                                <a:pt x="2233" y="38957"/>
                              </a:cubicBezTo>
                              <a:cubicBezTo>
                                <a:pt x="2233" y="40100"/>
                                <a:pt x="2138" y="40767"/>
                                <a:pt x="2138" y="407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4" name="Freeform: Shape 190">
                          <a:extLst>
                            <a:ext uri="{FF2B5EF4-FFF2-40B4-BE49-F238E27FC236}">
                              <a16:creationId xmlns:a16="http://schemas.microsoft.com/office/drawing/2014/main" xmlns="" id="{23CAF5B6-2AD7-4421-A776-4E1E798437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6775" y="3788377"/>
                          <a:ext cx="4766" cy="21050"/>
                        </a:xfrm>
                        <a:custGeom>
                          <a:avLst/>
                          <a:gdLst>
                            <a:gd name="connsiteX0" fmla="*/ 2396 w 4766"/>
                            <a:gd name="connsiteY0" fmla="*/ 0 h 21050"/>
                            <a:gd name="connsiteX1" fmla="*/ 2301 w 4766"/>
                            <a:gd name="connsiteY1" fmla="*/ 953 h 21050"/>
                            <a:gd name="connsiteX2" fmla="*/ 2110 w 4766"/>
                            <a:gd name="connsiteY2" fmla="*/ 2000 h 21050"/>
                            <a:gd name="connsiteX3" fmla="*/ 2110 w 4766"/>
                            <a:gd name="connsiteY3" fmla="*/ 3334 h 21050"/>
                            <a:gd name="connsiteX4" fmla="*/ 2206 w 4766"/>
                            <a:gd name="connsiteY4" fmla="*/ 4763 h 21050"/>
                            <a:gd name="connsiteX5" fmla="*/ 2491 w 4766"/>
                            <a:gd name="connsiteY5" fmla="*/ 6477 h 21050"/>
                            <a:gd name="connsiteX6" fmla="*/ 2872 w 4766"/>
                            <a:gd name="connsiteY6" fmla="*/ 8287 h 21050"/>
                            <a:gd name="connsiteX7" fmla="*/ 3254 w 4766"/>
                            <a:gd name="connsiteY7" fmla="*/ 10192 h 21050"/>
                            <a:gd name="connsiteX8" fmla="*/ 4682 w 4766"/>
                            <a:gd name="connsiteY8" fmla="*/ 17526 h 21050"/>
                            <a:gd name="connsiteX9" fmla="*/ 4682 w 4766"/>
                            <a:gd name="connsiteY9" fmla="*/ 20098 h 21050"/>
                            <a:gd name="connsiteX10" fmla="*/ 4587 w 4766"/>
                            <a:gd name="connsiteY10" fmla="*/ 21050 h 21050"/>
                            <a:gd name="connsiteX11" fmla="*/ 4111 w 4766"/>
                            <a:gd name="connsiteY11" fmla="*/ 20193 h 21050"/>
                            <a:gd name="connsiteX12" fmla="*/ 3063 w 4766"/>
                            <a:gd name="connsiteY12" fmla="*/ 17907 h 21050"/>
                            <a:gd name="connsiteX13" fmla="*/ 491 w 4766"/>
                            <a:gd name="connsiteY13" fmla="*/ 10858 h 21050"/>
                            <a:gd name="connsiteX14" fmla="*/ 15 w 4766"/>
                            <a:gd name="connsiteY14" fmla="*/ 6763 h 21050"/>
                            <a:gd name="connsiteX15" fmla="*/ 110 w 4766"/>
                            <a:gd name="connsiteY15" fmla="*/ 4763 h 21050"/>
                            <a:gd name="connsiteX16" fmla="*/ 587 w 4766"/>
                            <a:gd name="connsiteY16" fmla="*/ 2953 h 21050"/>
                            <a:gd name="connsiteX17" fmla="*/ 1825 w 4766"/>
                            <a:gd name="connsiteY17" fmla="*/ 762 h 21050"/>
                            <a:gd name="connsiteX18" fmla="*/ 2396 w 4766"/>
                            <a:gd name="connsiteY18" fmla="*/ 0 h 210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4766" h="21050">
                              <a:moveTo>
                                <a:pt x="2396" y="0"/>
                              </a:moveTo>
                              <a:cubicBezTo>
                                <a:pt x="2396" y="0"/>
                                <a:pt x="2396" y="381"/>
                                <a:pt x="2301" y="953"/>
                              </a:cubicBezTo>
                              <a:cubicBezTo>
                                <a:pt x="2206" y="1238"/>
                                <a:pt x="2206" y="1619"/>
                                <a:pt x="2110" y="2000"/>
                              </a:cubicBezTo>
                              <a:cubicBezTo>
                                <a:pt x="2015" y="2381"/>
                                <a:pt x="2015" y="2858"/>
                                <a:pt x="2110" y="3334"/>
                              </a:cubicBezTo>
                              <a:cubicBezTo>
                                <a:pt x="2110" y="3810"/>
                                <a:pt x="2206" y="4286"/>
                                <a:pt x="2206" y="4763"/>
                              </a:cubicBezTo>
                              <a:cubicBezTo>
                                <a:pt x="2301" y="5334"/>
                                <a:pt x="2396" y="5906"/>
                                <a:pt x="2491" y="6477"/>
                              </a:cubicBezTo>
                              <a:cubicBezTo>
                                <a:pt x="2491" y="7049"/>
                                <a:pt x="2682" y="7620"/>
                                <a:pt x="2872" y="8287"/>
                              </a:cubicBezTo>
                              <a:cubicBezTo>
                                <a:pt x="2968" y="8954"/>
                                <a:pt x="3158" y="9525"/>
                                <a:pt x="3254" y="10192"/>
                              </a:cubicBezTo>
                              <a:cubicBezTo>
                                <a:pt x="3920" y="12764"/>
                                <a:pt x="4492" y="15431"/>
                                <a:pt x="4682" y="17526"/>
                              </a:cubicBezTo>
                              <a:cubicBezTo>
                                <a:pt x="4873" y="18574"/>
                                <a:pt x="4682" y="19526"/>
                                <a:pt x="4682" y="20098"/>
                              </a:cubicBezTo>
                              <a:cubicBezTo>
                                <a:pt x="4682" y="20669"/>
                                <a:pt x="4587" y="21050"/>
                                <a:pt x="4587" y="21050"/>
                              </a:cubicBezTo>
                              <a:cubicBezTo>
                                <a:pt x="4587" y="21050"/>
                                <a:pt x="4397" y="20765"/>
                                <a:pt x="4111" y="20193"/>
                              </a:cubicBezTo>
                              <a:cubicBezTo>
                                <a:pt x="3825" y="19621"/>
                                <a:pt x="3539" y="18860"/>
                                <a:pt x="3063" y="17907"/>
                              </a:cubicBezTo>
                              <a:cubicBezTo>
                                <a:pt x="2206" y="16002"/>
                                <a:pt x="1253" y="13525"/>
                                <a:pt x="491" y="10858"/>
                              </a:cubicBezTo>
                              <a:cubicBezTo>
                                <a:pt x="301" y="9430"/>
                                <a:pt x="-80" y="8096"/>
                                <a:pt x="15" y="6763"/>
                              </a:cubicBezTo>
                              <a:cubicBezTo>
                                <a:pt x="15" y="6096"/>
                                <a:pt x="15" y="5429"/>
                                <a:pt x="110" y="4763"/>
                              </a:cubicBezTo>
                              <a:cubicBezTo>
                                <a:pt x="206" y="4096"/>
                                <a:pt x="396" y="3524"/>
                                <a:pt x="587" y="2953"/>
                              </a:cubicBezTo>
                              <a:cubicBezTo>
                                <a:pt x="777" y="1810"/>
                                <a:pt x="1539" y="1333"/>
                                <a:pt x="1825" y="762"/>
                              </a:cubicBezTo>
                              <a:cubicBezTo>
                                <a:pt x="2110" y="286"/>
                                <a:pt x="2396" y="0"/>
                                <a:pt x="239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5" name="Freeform: Shape 191">
                          <a:extLst>
                            <a:ext uri="{FF2B5EF4-FFF2-40B4-BE49-F238E27FC236}">
                              <a16:creationId xmlns:a16="http://schemas.microsoft.com/office/drawing/2014/main" xmlns="" id="{5106C8FA-F08D-4965-8C24-0177F15CA6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3362" y="3789806"/>
                          <a:ext cx="54864" cy="43529"/>
                        </a:xfrm>
                        <a:custGeom>
                          <a:avLst/>
                          <a:gdLst>
                            <a:gd name="connsiteX0" fmla="*/ 54864 w 54864"/>
                            <a:gd name="connsiteY0" fmla="*/ 0 h 43529"/>
                            <a:gd name="connsiteX1" fmla="*/ 54578 w 54864"/>
                            <a:gd name="connsiteY1" fmla="*/ 762 h 43529"/>
                            <a:gd name="connsiteX2" fmla="*/ 53626 w 54864"/>
                            <a:gd name="connsiteY2" fmla="*/ 2762 h 43529"/>
                            <a:gd name="connsiteX3" fmla="*/ 51625 w 54864"/>
                            <a:gd name="connsiteY3" fmla="*/ 5715 h 43529"/>
                            <a:gd name="connsiteX4" fmla="*/ 48577 w 54864"/>
                            <a:gd name="connsiteY4" fmla="*/ 9144 h 43529"/>
                            <a:gd name="connsiteX5" fmla="*/ 39624 w 54864"/>
                            <a:gd name="connsiteY5" fmla="*/ 16288 h 43529"/>
                            <a:gd name="connsiteX6" fmla="*/ 29242 w 54864"/>
                            <a:gd name="connsiteY6" fmla="*/ 23813 h 43529"/>
                            <a:gd name="connsiteX7" fmla="*/ 24384 w 54864"/>
                            <a:gd name="connsiteY7" fmla="*/ 28099 h 43529"/>
                            <a:gd name="connsiteX8" fmla="*/ 19526 w 54864"/>
                            <a:gd name="connsiteY8" fmla="*/ 32194 h 43529"/>
                            <a:gd name="connsiteX9" fmla="*/ 9906 w 54864"/>
                            <a:gd name="connsiteY9" fmla="*/ 38481 h 43529"/>
                            <a:gd name="connsiteX10" fmla="*/ 2762 w 54864"/>
                            <a:gd name="connsiteY10" fmla="*/ 42196 h 43529"/>
                            <a:gd name="connsiteX11" fmla="*/ 0 w 54864"/>
                            <a:gd name="connsiteY11" fmla="*/ 43529 h 43529"/>
                            <a:gd name="connsiteX12" fmla="*/ 2477 w 54864"/>
                            <a:gd name="connsiteY12" fmla="*/ 41719 h 43529"/>
                            <a:gd name="connsiteX13" fmla="*/ 9049 w 54864"/>
                            <a:gd name="connsiteY13" fmla="*/ 37147 h 43529"/>
                            <a:gd name="connsiteX14" fmla="*/ 13335 w 54864"/>
                            <a:gd name="connsiteY14" fmla="*/ 34004 h 43529"/>
                            <a:gd name="connsiteX15" fmla="*/ 17907 w 54864"/>
                            <a:gd name="connsiteY15" fmla="*/ 30289 h 43529"/>
                            <a:gd name="connsiteX16" fmla="*/ 22574 w 54864"/>
                            <a:gd name="connsiteY16" fmla="*/ 26003 h 43529"/>
                            <a:gd name="connsiteX17" fmla="*/ 27527 w 54864"/>
                            <a:gd name="connsiteY17" fmla="*/ 21526 h 43529"/>
                            <a:gd name="connsiteX18" fmla="*/ 47530 w 54864"/>
                            <a:gd name="connsiteY18" fmla="*/ 7810 h 43529"/>
                            <a:gd name="connsiteX19" fmla="*/ 50864 w 54864"/>
                            <a:gd name="connsiteY19" fmla="*/ 4858 h 43529"/>
                            <a:gd name="connsiteX20" fmla="*/ 53150 w 54864"/>
                            <a:gd name="connsiteY20" fmla="*/ 2286 h 43529"/>
                            <a:gd name="connsiteX21" fmla="*/ 54483 w 54864"/>
                            <a:gd name="connsiteY21" fmla="*/ 476 h 43529"/>
                            <a:gd name="connsiteX22" fmla="*/ 54864 w 54864"/>
                            <a:gd name="connsiteY22" fmla="*/ 0 h 435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54864" h="43529">
                              <a:moveTo>
                                <a:pt x="54864" y="0"/>
                              </a:moveTo>
                              <a:cubicBezTo>
                                <a:pt x="54864" y="0"/>
                                <a:pt x="54769" y="286"/>
                                <a:pt x="54578" y="762"/>
                              </a:cubicBezTo>
                              <a:cubicBezTo>
                                <a:pt x="54388" y="1238"/>
                                <a:pt x="54197" y="2000"/>
                                <a:pt x="53626" y="2762"/>
                              </a:cubicBezTo>
                              <a:cubicBezTo>
                                <a:pt x="53150" y="3619"/>
                                <a:pt x="52483" y="4667"/>
                                <a:pt x="51625" y="5715"/>
                              </a:cubicBezTo>
                              <a:cubicBezTo>
                                <a:pt x="50768" y="6763"/>
                                <a:pt x="49816" y="8001"/>
                                <a:pt x="48577" y="9144"/>
                              </a:cubicBezTo>
                              <a:cubicBezTo>
                                <a:pt x="46101" y="11430"/>
                                <a:pt x="43053" y="13906"/>
                                <a:pt x="39624" y="16288"/>
                              </a:cubicBezTo>
                              <a:cubicBezTo>
                                <a:pt x="36290" y="18669"/>
                                <a:pt x="32575" y="21050"/>
                                <a:pt x="29242" y="23813"/>
                              </a:cubicBezTo>
                              <a:cubicBezTo>
                                <a:pt x="27623" y="25146"/>
                                <a:pt x="26003" y="26670"/>
                                <a:pt x="24384" y="28099"/>
                              </a:cubicBezTo>
                              <a:cubicBezTo>
                                <a:pt x="22765" y="29527"/>
                                <a:pt x="21146" y="30956"/>
                                <a:pt x="19526" y="32194"/>
                              </a:cubicBezTo>
                              <a:cubicBezTo>
                                <a:pt x="16097" y="34671"/>
                                <a:pt x="12859" y="36862"/>
                                <a:pt x="9906" y="38481"/>
                              </a:cubicBezTo>
                              <a:cubicBezTo>
                                <a:pt x="7049" y="40196"/>
                                <a:pt x="4477" y="41338"/>
                                <a:pt x="2762" y="42196"/>
                              </a:cubicBezTo>
                              <a:cubicBezTo>
                                <a:pt x="1048" y="43053"/>
                                <a:pt x="0" y="43529"/>
                                <a:pt x="0" y="43529"/>
                              </a:cubicBezTo>
                              <a:cubicBezTo>
                                <a:pt x="0" y="43529"/>
                                <a:pt x="952" y="42863"/>
                                <a:pt x="2477" y="41719"/>
                              </a:cubicBezTo>
                              <a:cubicBezTo>
                                <a:pt x="4096" y="40576"/>
                                <a:pt x="6382" y="39052"/>
                                <a:pt x="9049" y="37147"/>
                              </a:cubicBezTo>
                              <a:cubicBezTo>
                                <a:pt x="10382" y="36195"/>
                                <a:pt x="11906" y="35242"/>
                                <a:pt x="13335" y="34004"/>
                              </a:cubicBezTo>
                              <a:cubicBezTo>
                                <a:pt x="14764" y="32861"/>
                                <a:pt x="16288" y="31528"/>
                                <a:pt x="17907" y="30289"/>
                              </a:cubicBezTo>
                              <a:cubicBezTo>
                                <a:pt x="19526" y="28956"/>
                                <a:pt x="20955" y="27432"/>
                                <a:pt x="22574" y="26003"/>
                              </a:cubicBezTo>
                              <a:cubicBezTo>
                                <a:pt x="24194" y="24575"/>
                                <a:pt x="25718" y="22955"/>
                                <a:pt x="27527" y="21526"/>
                              </a:cubicBezTo>
                              <a:cubicBezTo>
                                <a:pt x="34671" y="15907"/>
                                <a:pt x="42481" y="11906"/>
                                <a:pt x="47530" y="7810"/>
                              </a:cubicBezTo>
                              <a:cubicBezTo>
                                <a:pt x="48768" y="6763"/>
                                <a:pt x="49911" y="5810"/>
                                <a:pt x="50864" y="4858"/>
                              </a:cubicBezTo>
                              <a:cubicBezTo>
                                <a:pt x="51816" y="3905"/>
                                <a:pt x="52578" y="3048"/>
                                <a:pt x="53150" y="2286"/>
                              </a:cubicBezTo>
                              <a:cubicBezTo>
                                <a:pt x="53816" y="1524"/>
                                <a:pt x="54102" y="857"/>
                                <a:pt x="54483" y="476"/>
                              </a:cubicBezTo>
                              <a:cubicBezTo>
                                <a:pt x="54674" y="286"/>
                                <a:pt x="54864" y="0"/>
                                <a:pt x="5486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6" name="Freeform: Shape 192">
                          <a:extLst>
                            <a:ext uri="{FF2B5EF4-FFF2-40B4-BE49-F238E27FC236}">
                              <a16:creationId xmlns:a16="http://schemas.microsoft.com/office/drawing/2014/main" xmlns="" id="{D25DC86F-E34E-4BF1-9004-2545B3EF34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9551" y="3825906"/>
                          <a:ext cx="51435" cy="33337"/>
                        </a:xfrm>
                        <a:custGeom>
                          <a:avLst/>
                          <a:gdLst>
                            <a:gd name="connsiteX0" fmla="*/ 0 w 51435"/>
                            <a:gd name="connsiteY0" fmla="*/ 33338 h 33337"/>
                            <a:gd name="connsiteX1" fmla="*/ 2381 w 51435"/>
                            <a:gd name="connsiteY1" fmla="*/ 32099 h 33337"/>
                            <a:gd name="connsiteX2" fmla="*/ 5048 w 51435"/>
                            <a:gd name="connsiteY2" fmla="*/ 30671 h 33337"/>
                            <a:gd name="connsiteX3" fmla="*/ 8477 w 51435"/>
                            <a:gd name="connsiteY3" fmla="*/ 28766 h 33337"/>
                            <a:gd name="connsiteX4" fmla="*/ 12478 w 51435"/>
                            <a:gd name="connsiteY4" fmla="*/ 26479 h 33337"/>
                            <a:gd name="connsiteX5" fmla="*/ 16954 w 51435"/>
                            <a:gd name="connsiteY5" fmla="*/ 23813 h 33337"/>
                            <a:gd name="connsiteX6" fmla="*/ 21622 w 51435"/>
                            <a:gd name="connsiteY6" fmla="*/ 20955 h 33337"/>
                            <a:gd name="connsiteX7" fmla="*/ 26479 w 51435"/>
                            <a:gd name="connsiteY7" fmla="*/ 17907 h 33337"/>
                            <a:gd name="connsiteX8" fmla="*/ 35814 w 51435"/>
                            <a:gd name="connsiteY8" fmla="*/ 11621 h 33337"/>
                            <a:gd name="connsiteX9" fmla="*/ 43815 w 51435"/>
                            <a:gd name="connsiteY9" fmla="*/ 5905 h 33337"/>
                            <a:gd name="connsiteX10" fmla="*/ 49340 w 51435"/>
                            <a:gd name="connsiteY10" fmla="*/ 1619 h 33337"/>
                            <a:gd name="connsiteX11" fmla="*/ 51435 w 51435"/>
                            <a:gd name="connsiteY11" fmla="*/ 0 h 33337"/>
                            <a:gd name="connsiteX12" fmla="*/ 49721 w 51435"/>
                            <a:gd name="connsiteY12" fmla="*/ 2000 h 33337"/>
                            <a:gd name="connsiteX13" fmla="*/ 44863 w 51435"/>
                            <a:gd name="connsiteY13" fmla="*/ 7049 h 33337"/>
                            <a:gd name="connsiteX14" fmla="*/ 37338 w 51435"/>
                            <a:gd name="connsiteY14" fmla="*/ 13525 h 33337"/>
                            <a:gd name="connsiteX15" fmla="*/ 28099 w 51435"/>
                            <a:gd name="connsiteY15" fmla="*/ 20193 h 33337"/>
                            <a:gd name="connsiteX16" fmla="*/ 18288 w 51435"/>
                            <a:gd name="connsiteY16" fmla="*/ 25908 h 33337"/>
                            <a:gd name="connsiteX17" fmla="*/ 9239 w 51435"/>
                            <a:gd name="connsiteY17" fmla="*/ 30194 h 33337"/>
                            <a:gd name="connsiteX18" fmla="*/ 2667 w 51435"/>
                            <a:gd name="connsiteY18" fmla="*/ 32575 h 33337"/>
                            <a:gd name="connsiteX19" fmla="*/ 0 w 51435"/>
                            <a:gd name="connsiteY19" fmla="*/ 33338 h 333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51435" h="33337">
                              <a:moveTo>
                                <a:pt x="0" y="33338"/>
                              </a:moveTo>
                              <a:cubicBezTo>
                                <a:pt x="0" y="33338"/>
                                <a:pt x="857" y="32861"/>
                                <a:pt x="2381" y="32099"/>
                              </a:cubicBezTo>
                              <a:cubicBezTo>
                                <a:pt x="3143" y="31718"/>
                                <a:pt x="4096" y="31242"/>
                                <a:pt x="5048" y="30671"/>
                              </a:cubicBezTo>
                              <a:cubicBezTo>
                                <a:pt x="6096" y="30194"/>
                                <a:pt x="7239" y="29432"/>
                                <a:pt x="8477" y="28766"/>
                              </a:cubicBezTo>
                              <a:cubicBezTo>
                                <a:pt x="9715" y="28099"/>
                                <a:pt x="11049" y="27337"/>
                                <a:pt x="12478" y="26479"/>
                              </a:cubicBezTo>
                              <a:cubicBezTo>
                                <a:pt x="13906" y="25622"/>
                                <a:pt x="15335" y="24670"/>
                                <a:pt x="16954" y="23813"/>
                              </a:cubicBezTo>
                              <a:cubicBezTo>
                                <a:pt x="18479" y="22955"/>
                                <a:pt x="20098" y="21908"/>
                                <a:pt x="21622" y="20955"/>
                              </a:cubicBezTo>
                              <a:cubicBezTo>
                                <a:pt x="23241" y="19907"/>
                                <a:pt x="24860" y="18955"/>
                                <a:pt x="26479" y="17907"/>
                              </a:cubicBezTo>
                              <a:cubicBezTo>
                                <a:pt x="29623" y="15812"/>
                                <a:pt x="32861" y="13716"/>
                                <a:pt x="35814" y="11621"/>
                              </a:cubicBezTo>
                              <a:cubicBezTo>
                                <a:pt x="38767" y="9620"/>
                                <a:pt x="41529" y="7620"/>
                                <a:pt x="43815" y="5905"/>
                              </a:cubicBezTo>
                              <a:cubicBezTo>
                                <a:pt x="46196" y="4191"/>
                                <a:pt x="48006" y="2667"/>
                                <a:pt x="49340" y="1619"/>
                              </a:cubicBezTo>
                              <a:cubicBezTo>
                                <a:pt x="50673" y="571"/>
                                <a:pt x="51435" y="0"/>
                                <a:pt x="51435" y="0"/>
                              </a:cubicBezTo>
                              <a:cubicBezTo>
                                <a:pt x="51435" y="0"/>
                                <a:pt x="50768" y="762"/>
                                <a:pt x="49721" y="2000"/>
                              </a:cubicBezTo>
                              <a:cubicBezTo>
                                <a:pt x="48577" y="3238"/>
                                <a:pt x="47054" y="5144"/>
                                <a:pt x="44863" y="7049"/>
                              </a:cubicBezTo>
                              <a:cubicBezTo>
                                <a:pt x="42767" y="9049"/>
                                <a:pt x="40196" y="11335"/>
                                <a:pt x="37338" y="13525"/>
                              </a:cubicBezTo>
                              <a:cubicBezTo>
                                <a:pt x="34480" y="15812"/>
                                <a:pt x="31242" y="18002"/>
                                <a:pt x="28099" y="20193"/>
                              </a:cubicBezTo>
                              <a:cubicBezTo>
                                <a:pt x="24765" y="22193"/>
                                <a:pt x="21527" y="24289"/>
                                <a:pt x="18288" y="25908"/>
                              </a:cubicBezTo>
                              <a:cubicBezTo>
                                <a:pt x="15050" y="27623"/>
                                <a:pt x="12002" y="29051"/>
                                <a:pt x="9239" y="30194"/>
                              </a:cubicBezTo>
                              <a:cubicBezTo>
                                <a:pt x="6572" y="31433"/>
                                <a:pt x="4286" y="32004"/>
                                <a:pt x="2667" y="32575"/>
                              </a:cubicBezTo>
                              <a:cubicBezTo>
                                <a:pt x="952" y="33052"/>
                                <a:pt x="0" y="33338"/>
                                <a:pt x="0" y="333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7" name="Freeform: Shape 193">
                          <a:extLst>
                            <a:ext uri="{FF2B5EF4-FFF2-40B4-BE49-F238E27FC236}">
                              <a16:creationId xmlns:a16="http://schemas.microsoft.com/office/drawing/2014/main" xmlns="" id="{21DE2B7C-D993-4012-BE54-70540E94B3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3938" y="3758469"/>
                          <a:ext cx="32670" cy="24098"/>
                        </a:xfrm>
                        <a:custGeom>
                          <a:avLst/>
                          <a:gdLst>
                            <a:gd name="connsiteX0" fmla="*/ 32671 w 32670"/>
                            <a:gd name="connsiteY0" fmla="*/ 0 h 24098"/>
                            <a:gd name="connsiteX1" fmla="*/ 32004 w 32670"/>
                            <a:gd name="connsiteY1" fmla="*/ 1619 h 24098"/>
                            <a:gd name="connsiteX2" fmla="*/ 31052 w 32670"/>
                            <a:gd name="connsiteY2" fmla="*/ 3429 h 24098"/>
                            <a:gd name="connsiteX3" fmla="*/ 29528 w 32670"/>
                            <a:gd name="connsiteY3" fmla="*/ 5715 h 24098"/>
                            <a:gd name="connsiteX4" fmla="*/ 27432 w 32670"/>
                            <a:gd name="connsiteY4" fmla="*/ 8192 h 24098"/>
                            <a:gd name="connsiteX5" fmla="*/ 24765 w 32670"/>
                            <a:gd name="connsiteY5" fmla="*/ 10573 h 24098"/>
                            <a:gd name="connsiteX6" fmla="*/ 18288 w 32670"/>
                            <a:gd name="connsiteY6" fmla="*/ 14859 h 24098"/>
                            <a:gd name="connsiteX7" fmla="*/ 5620 w 32670"/>
                            <a:gd name="connsiteY7" fmla="*/ 21050 h 24098"/>
                            <a:gd name="connsiteX8" fmla="*/ 1524 w 32670"/>
                            <a:gd name="connsiteY8" fmla="*/ 23241 h 24098"/>
                            <a:gd name="connsiteX9" fmla="*/ 0 w 32670"/>
                            <a:gd name="connsiteY9" fmla="*/ 24098 h 24098"/>
                            <a:gd name="connsiteX10" fmla="*/ 4858 w 32670"/>
                            <a:gd name="connsiteY10" fmla="*/ 19717 h 24098"/>
                            <a:gd name="connsiteX11" fmla="*/ 17050 w 32670"/>
                            <a:gd name="connsiteY11" fmla="*/ 12383 h 24098"/>
                            <a:gd name="connsiteX12" fmla="*/ 28385 w 32670"/>
                            <a:gd name="connsiteY12" fmla="*/ 4667 h 24098"/>
                            <a:gd name="connsiteX13" fmla="*/ 31528 w 32670"/>
                            <a:gd name="connsiteY13" fmla="*/ 1333 h 24098"/>
                            <a:gd name="connsiteX14" fmla="*/ 32671 w 32670"/>
                            <a:gd name="connsiteY14" fmla="*/ 0 h 2409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2670" h="24098">
                              <a:moveTo>
                                <a:pt x="32671" y="0"/>
                              </a:moveTo>
                              <a:cubicBezTo>
                                <a:pt x="32671" y="0"/>
                                <a:pt x="32480" y="667"/>
                                <a:pt x="32004" y="1619"/>
                              </a:cubicBezTo>
                              <a:cubicBezTo>
                                <a:pt x="31814" y="2096"/>
                                <a:pt x="31528" y="2762"/>
                                <a:pt x="31052" y="3429"/>
                              </a:cubicBezTo>
                              <a:cubicBezTo>
                                <a:pt x="30671" y="4096"/>
                                <a:pt x="30194" y="4953"/>
                                <a:pt x="29528" y="5715"/>
                              </a:cubicBezTo>
                              <a:cubicBezTo>
                                <a:pt x="28956" y="6572"/>
                                <a:pt x="28194" y="7334"/>
                                <a:pt x="27432" y="8192"/>
                              </a:cubicBezTo>
                              <a:cubicBezTo>
                                <a:pt x="26670" y="9049"/>
                                <a:pt x="25718" y="9811"/>
                                <a:pt x="24765" y="10573"/>
                              </a:cubicBezTo>
                              <a:cubicBezTo>
                                <a:pt x="22860" y="12097"/>
                                <a:pt x="20574" y="13525"/>
                                <a:pt x="18288" y="14859"/>
                              </a:cubicBezTo>
                              <a:cubicBezTo>
                                <a:pt x="13716" y="17336"/>
                                <a:pt x="9049" y="19336"/>
                                <a:pt x="5620" y="21050"/>
                              </a:cubicBezTo>
                              <a:cubicBezTo>
                                <a:pt x="3905" y="21908"/>
                                <a:pt x="2477" y="22574"/>
                                <a:pt x="1524" y="23241"/>
                              </a:cubicBezTo>
                              <a:cubicBezTo>
                                <a:pt x="572" y="23813"/>
                                <a:pt x="0" y="24098"/>
                                <a:pt x="0" y="24098"/>
                              </a:cubicBezTo>
                              <a:cubicBezTo>
                                <a:pt x="0" y="24098"/>
                                <a:pt x="1715" y="22098"/>
                                <a:pt x="4858" y="19717"/>
                              </a:cubicBezTo>
                              <a:cubicBezTo>
                                <a:pt x="8001" y="17336"/>
                                <a:pt x="12573" y="14859"/>
                                <a:pt x="17050" y="12383"/>
                              </a:cubicBezTo>
                              <a:cubicBezTo>
                                <a:pt x="21527" y="10001"/>
                                <a:pt x="25718" y="7334"/>
                                <a:pt x="28385" y="4667"/>
                              </a:cubicBezTo>
                              <a:cubicBezTo>
                                <a:pt x="29718" y="3334"/>
                                <a:pt x="30861" y="2286"/>
                                <a:pt x="31528" y="1333"/>
                              </a:cubicBezTo>
                              <a:cubicBezTo>
                                <a:pt x="32195" y="476"/>
                                <a:pt x="32671" y="0"/>
                                <a:pt x="326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8" name="Freeform: Shape 194">
                          <a:extLst>
                            <a:ext uri="{FF2B5EF4-FFF2-40B4-BE49-F238E27FC236}">
                              <a16:creationId xmlns:a16="http://schemas.microsoft.com/office/drawing/2014/main" xmlns="" id="{3F507F16-8C96-4BEA-B96C-59D18B3AE2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3844" y="3801807"/>
                          <a:ext cx="12477" cy="4558"/>
                        </a:xfrm>
                        <a:custGeom>
                          <a:avLst/>
                          <a:gdLst>
                            <a:gd name="connsiteX0" fmla="*/ 0 w 12477"/>
                            <a:gd name="connsiteY0" fmla="*/ 3715 h 4558"/>
                            <a:gd name="connsiteX1" fmla="*/ 2000 w 12477"/>
                            <a:gd name="connsiteY1" fmla="*/ 2762 h 4558"/>
                            <a:gd name="connsiteX2" fmla="*/ 4000 w 12477"/>
                            <a:gd name="connsiteY2" fmla="*/ 2096 h 4558"/>
                            <a:gd name="connsiteX3" fmla="*/ 6096 w 12477"/>
                            <a:gd name="connsiteY3" fmla="*/ 1333 h 4558"/>
                            <a:gd name="connsiteX4" fmla="*/ 8287 w 12477"/>
                            <a:gd name="connsiteY4" fmla="*/ 667 h 4558"/>
                            <a:gd name="connsiteX5" fmla="*/ 10287 w 12477"/>
                            <a:gd name="connsiteY5" fmla="*/ 191 h 4558"/>
                            <a:gd name="connsiteX6" fmla="*/ 12478 w 12477"/>
                            <a:gd name="connsiteY6" fmla="*/ 0 h 4558"/>
                            <a:gd name="connsiteX7" fmla="*/ 10954 w 12477"/>
                            <a:gd name="connsiteY7" fmla="*/ 1619 h 4558"/>
                            <a:gd name="connsiteX8" fmla="*/ 6858 w 12477"/>
                            <a:gd name="connsiteY8" fmla="*/ 4000 h 4558"/>
                            <a:gd name="connsiteX9" fmla="*/ 4286 w 12477"/>
                            <a:gd name="connsiteY9" fmla="*/ 4477 h 4558"/>
                            <a:gd name="connsiteX10" fmla="*/ 2096 w 12477"/>
                            <a:gd name="connsiteY10" fmla="*/ 4382 h 4558"/>
                            <a:gd name="connsiteX11" fmla="*/ 0 w 12477"/>
                            <a:gd name="connsiteY11" fmla="*/ 3715 h 45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2477" h="4558">
                              <a:moveTo>
                                <a:pt x="0" y="3715"/>
                              </a:moveTo>
                              <a:cubicBezTo>
                                <a:pt x="0" y="3715"/>
                                <a:pt x="762" y="3238"/>
                                <a:pt x="2000" y="2762"/>
                              </a:cubicBezTo>
                              <a:cubicBezTo>
                                <a:pt x="2572" y="2572"/>
                                <a:pt x="3334" y="2381"/>
                                <a:pt x="4000" y="2096"/>
                              </a:cubicBezTo>
                              <a:cubicBezTo>
                                <a:pt x="4667" y="1810"/>
                                <a:pt x="5334" y="1619"/>
                                <a:pt x="6096" y="1333"/>
                              </a:cubicBezTo>
                              <a:cubicBezTo>
                                <a:pt x="6858" y="1143"/>
                                <a:pt x="7525" y="762"/>
                                <a:pt x="8287" y="667"/>
                              </a:cubicBezTo>
                              <a:cubicBezTo>
                                <a:pt x="9049" y="476"/>
                                <a:pt x="9716" y="381"/>
                                <a:pt x="10287" y="191"/>
                              </a:cubicBezTo>
                              <a:cubicBezTo>
                                <a:pt x="11525" y="0"/>
                                <a:pt x="12478" y="0"/>
                                <a:pt x="12478" y="0"/>
                              </a:cubicBezTo>
                              <a:cubicBezTo>
                                <a:pt x="12478" y="0"/>
                                <a:pt x="11906" y="762"/>
                                <a:pt x="10954" y="1619"/>
                              </a:cubicBezTo>
                              <a:cubicBezTo>
                                <a:pt x="10001" y="2572"/>
                                <a:pt x="8477" y="3334"/>
                                <a:pt x="6858" y="4000"/>
                              </a:cubicBezTo>
                              <a:cubicBezTo>
                                <a:pt x="6001" y="4191"/>
                                <a:pt x="5048" y="4382"/>
                                <a:pt x="4286" y="4477"/>
                              </a:cubicBezTo>
                              <a:cubicBezTo>
                                <a:pt x="3429" y="4667"/>
                                <a:pt x="2762" y="4477"/>
                                <a:pt x="2096" y="4382"/>
                              </a:cubicBezTo>
                              <a:cubicBezTo>
                                <a:pt x="857" y="4096"/>
                                <a:pt x="0" y="3715"/>
                                <a:pt x="0" y="37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9" name="Freeform: Shape 195">
                          <a:extLst>
                            <a:ext uri="{FF2B5EF4-FFF2-40B4-BE49-F238E27FC236}">
                              <a16:creationId xmlns:a16="http://schemas.microsoft.com/office/drawing/2014/main" xmlns="" id="{EADD2826-E7A5-42E2-B2C0-F4F885F0A0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5556" y="3797902"/>
                          <a:ext cx="12191" cy="18859"/>
                        </a:xfrm>
                        <a:custGeom>
                          <a:avLst/>
                          <a:gdLst>
                            <a:gd name="connsiteX0" fmla="*/ 0 w 12191"/>
                            <a:gd name="connsiteY0" fmla="*/ 18860 h 18859"/>
                            <a:gd name="connsiteX1" fmla="*/ 762 w 12191"/>
                            <a:gd name="connsiteY1" fmla="*/ 15335 h 18859"/>
                            <a:gd name="connsiteX2" fmla="*/ 2000 w 12191"/>
                            <a:gd name="connsiteY2" fmla="*/ 11906 h 18859"/>
                            <a:gd name="connsiteX3" fmla="*/ 4000 w 12191"/>
                            <a:gd name="connsiteY3" fmla="*/ 8096 h 18859"/>
                            <a:gd name="connsiteX4" fmla="*/ 6572 w 12191"/>
                            <a:gd name="connsiteY4" fmla="*/ 4667 h 18859"/>
                            <a:gd name="connsiteX5" fmla="*/ 9239 w 12191"/>
                            <a:gd name="connsiteY5" fmla="*/ 2096 h 18859"/>
                            <a:gd name="connsiteX6" fmla="*/ 12192 w 12191"/>
                            <a:gd name="connsiteY6" fmla="*/ 0 h 18859"/>
                            <a:gd name="connsiteX7" fmla="*/ 10477 w 12191"/>
                            <a:gd name="connsiteY7" fmla="*/ 3143 h 18859"/>
                            <a:gd name="connsiteX8" fmla="*/ 8573 w 12191"/>
                            <a:gd name="connsiteY8" fmla="*/ 6096 h 18859"/>
                            <a:gd name="connsiteX9" fmla="*/ 6382 w 12191"/>
                            <a:gd name="connsiteY9" fmla="*/ 9525 h 18859"/>
                            <a:gd name="connsiteX10" fmla="*/ 5334 w 12191"/>
                            <a:gd name="connsiteY10" fmla="*/ 11240 h 18859"/>
                            <a:gd name="connsiteX11" fmla="*/ 4286 w 12191"/>
                            <a:gd name="connsiteY11" fmla="*/ 12859 h 18859"/>
                            <a:gd name="connsiteX12" fmla="*/ 2286 w 12191"/>
                            <a:gd name="connsiteY12" fmla="*/ 15907 h 18859"/>
                            <a:gd name="connsiteX13" fmla="*/ 0 w 12191"/>
                            <a:gd name="connsiteY13" fmla="*/ 18860 h 18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2191" h="18859">
                              <a:moveTo>
                                <a:pt x="0" y="18860"/>
                              </a:moveTo>
                              <a:cubicBezTo>
                                <a:pt x="0" y="18860"/>
                                <a:pt x="190" y="17431"/>
                                <a:pt x="762" y="15335"/>
                              </a:cubicBezTo>
                              <a:cubicBezTo>
                                <a:pt x="1048" y="14288"/>
                                <a:pt x="1429" y="13145"/>
                                <a:pt x="2000" y="11906"/>
                              </a:cubicBezTo>
                              <a:cubicBezTo>
                                <a:pt x="2572" y="10668"/>
                                <a:pt x="3238" y="9335"/>
                                <a:pt x="4000" y="8096"/>
                              </a:cubicBezTo>
                              <a:cubicBezTo>
                                <a:pt x="4858" y="6953"/>
                                <a:pt x="5715" y="5715"/>
                                <a:pt x="6572" y="4667"/>
                              </a:cubicBezTo>
                              <a:cubicBezTo>
                                <a:pt x="7334" y="3524"/>
                                <a:pt x="8382" y="2762"/>
                                <a:pt x="9239" y="2096"/>
                              </a:cubicBezTo>
                              <a:cubicBezTo>
                                <a:pt x="10954" y="762"/>
                                <a:pt x="12192" y="0"/>
                                <a:pt x="12192" y="0"/>
                              </a:cubicBezTo>
                              <a:cubicBezTo>
                                <a:pt x="12192" y="0"/>
                                <a:pt x="11525" y="1333"/>
                                <a:pt x="10477" y="3143"/>
                              </a:cubicBezTo>
                              <a:cubicBezTo>
                                <a:pt x="9906" y="4096"/>
                                <a:pt x="9144" y="4953"/>
                                <a:pt x="8573" y="6096"/>
                              </a:cubicBezTo>
                              <a:cubicBezTo>
                                <a:pt x="7906" y="7239"/>
                                <a:pt x="7144" y="8382"/>
                                <a:pt x="6382" y="9525"/>
                              </a:cubicBezTo>
                              <a:cubicBezTo>
                                <a:pt x="6001" y="10096"/>
                                <a:pt x="5715" y="10668"/>
                                <a:pt x="5334" y="11240"/>
                              </a:cubicBezTo>
                              <a:cubicBezTo>
                                <a:pt x="4953" y="11811"/>
                                <a:pt x="4572" y="12383"/>
                                <a:pt x="4286" y="12859"/>
                              </a:cubicBezTo>
                              <a:cubicBezTo>
                                <a:pt x="3524" y="13907"/>
                                <a:pt x="2858" y="14954"/>
                                <a:pt x="2286" y="15907"/>
                              </a:cubicBezTo>
                              <a:cubicBezTo>
                                <a:pt x="952" y="17812"/>
                                <a:pt x="0" y="18860"/>
                                <a:pt x="0" y="1886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0" name="Freeform: Shape 196">
                          <a:extLst>
                            <a:ext uri="{FF2B5EF4-FFF2-40B4-BE49-F238E27FC236}">
                              <a16:creationId xmlns:a16="http://schemas.microsoft.com/office/drawing/2014/main" xmlns="" id="{9D3B47E6-7BF8-46EF-88CA-5175F17138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2717" y="3758088"/>
                          <a:ext cx="107127" cy="250888"/>
                        </a:xfrm>
                        <a:custGeom>
                          <a:avLst/>
                          <a:gdLst>
                            <a:gd name="connsiteX0" fmla="*/ 10544 w 107127"/>
                            <a:gd name="connsiteY0" fmla="*/ 250888 h 250888"/>
                            <a:gd name="connsiteX1" fmla="*/ 9973 w 107127"/>
                            <a:gd name="connsiteY1" fmla="*/ 250412 h 250888"/>
                            <a:gd name="connsiteX2" fmla="*/ 9211 w 107127"/>
                            <a:gd name="connsiteY2" fmla="*/ 249841 h 250888"/>
                            <a:gd name="connsiteX3" fmla="*/ 7782 w 107127"/>
                            <a:gd name="connsiteY3" fmla="*/ 248602 h 250888"/>
                            <a:gd name="connsiteX4" fmla="*/ 5306 w 107127"/>
                            <a:gd name="connsiteY4" fmla="*/ 245840 h 250888"/>
                            <a:gd name="connsiteX5" fmla="*/ 4353 w 107127"/>
                            <a:gd name="connsiteY5" fmla="*/ 244412 h 250888"/>
                            <a:gd name="connsiteX6" fmla="*/ 3591 w 107127"/>
                            <a:gd name="connsiteY6" fmla="*/ 242983 h 250888"/>
                            <a:gd name="connsiteX7" fmla="*/ 2829 w 107127"/>
                            <a:gd name="connsiteY7" fmla="*/ 241459 h 250888"/>
                            <a:gd name="connsiteX8" fmla="*/ 2258 w 107127"/>
                            <a:gd name="connsiteY8" fmla="*/ 239839 h 250888"/>
                            <a:gd name="connsiteX9" fmla="*/ 1210 w 107127"/>
                            <a:gd name="connsiteY9" fmla="*/ 236410 h 250888"/>
                            <a:gd name="connsiteX10" fmla="*/ 2258 w 107127"/>
                            <a:gd name="connsiteY10" fmla="*/ 202692 h 250888"/>
                            <a:gd name="connsiteX11" fmla="*/ 3115 w 107127"/>
                            <a:gd name="connsiteY11" fmla="*/ 197834 h 250888"/>
                            <a:gd name="connsiteX12" fmla="*/ 3591 w 107127"/>
                            <a:gd name="connsiteY12" fmla="*/ 195358 h 250888"/>
                            <a:gd name="connsiteX13" fmla="*/ 3877 w 107127"/>
                            <a:gd name="connsiteY13" fmla="*/ 193834 h 250888"/>
                            <a:gd name="connsiteX14" fmla="*/ 4163 w 107127"/>
                            <a:gd name="connsiteY14" fmla="*/ 192596 h 250888"/>
                            <a:gd name="connsiteX15" fmla="*/ 6544 w 107127"/>
                            <a:gd name="connsiteY15" fmla="*/ 182309 h 250888"/>
                            <a:gd name="connsiteX16" fmla="*/ 9687 w 107127"/>
                            <a:gd name="connsiteY16" fmla="*/ 171259 h 250888"/>
                            <a:gd name="connsiteX17" fmla="*/ 11402 w 107127"/>
                            <a:gd name="connsiteY17" fmla="*/ 165544 h 250888"/>
                            <a:gd name="connsiteX18" fmla="*/ 13402 w 107127"/>
                            <a:gd name="connsiteY18" fmla="*/ 159829 h 250888"/>
                            <a:gd name="connsiteX19" fmla="*/ 17783 w 107127"/>
                            <a:gd name="connsiteY19" fmla="*/ 148304 h 250888"/>
                            <a:gd name="connsiteX20" fmla="*/ 22832 w 107127"/>
                            <a:gd name="connsiteY20" fmla="*/ 136779 h 250888"/>
                            <a:gd name="connsiteX21" fmla="*/ 34643 w 107127"/>
                            <a:gd name="connsiteY21" fmla="*/ 114300 h 250888"/>
                            <a:gd name="connsiteX22" fmla="*/ 37595 w 107127"/>
                            <a:gd name="connsiteY22" fmla="*/ 108680 h 250888"/>
                            <a:gd name="connsiteX23" fmla="*/ 40834 w 107127"/>
                            <a:gd name="connsiteY23" fmla="*/ 103156 h 250888"/>
                            <a:gd name="connsiteX24" fmla="*/ 47406 w 107127"/>
                            <a:gd name="connsiteY24" fmla="*/ 92297 h 250888"/>
                            <a:gd name="connsiteX25" fmla="*/ 53883 w 107127"/>
                            <a:gd name="connsiteY25" fmla="*/ 81629 h 250888"/>
                            <a:gd name="connsiteX26" fmla="*/ 60360 w 107127"/>
                            <a:gd name="connsiteY26" fmla="*/ 71438 h 250888"/>
                            <a:gd name="connsiteX27" fmla="*/ 83601 w 107127"/>
                            <a:gd name="connsiteY27" fmla="*/ 35052 h 250888"/>
                            <a:gd name="connsiteX28" fmla="*/ 92936 w 107127"/>
                            <a:gd name="connsiteY28" fmla="*/ 20479 h 250888"/>
                            <a:gd name="connsiteX29" fmla="*/ 100746 w 107127"/>
                            <a:gd name="connsiteY29" fmla="*/ 9620 h 250888"/>
                            <a:gd name="connsiteX30" fmla="*/ 105509 w 107127"/>
                            <a:gd name="connsiteY30" fmla="*/ 2572 h 250888"/>
                            <a:gd name="connsiteX31" fmla="*/ 107128 w 107127"/>
                            <a:gd name="connsiteY31" fmla="*/ 0 h 250888"/>
                            <a:gd name="connsiteX32" fmla="*/ 105699 w 107127"/>
                            <a:gd name="connsiteY32" fmla="*/ 2667 h 250888"/>
                            <a:gd name="connsiteX33" fmla="*/ 101413 w 107127"/>
                            <a:gd name="connsiteY33" fmla="*/ 10096 h 250888"/>
                            <a:gd name="connsiteX34" fmla="*/ 94460 w 107127"/>
                            <a:gd name="connsiteY34" fmla="*/ 21336 h 250888"/>
                            <a:gd name="connsiteX35" fmla="*/ 86173 w 107127"/>
                            <a:gd name="connsiteY35" fmla="*/ 36385 h 250888"/>
                            <a:gd name="connsiteX36" fmla="*/ 65408 w 107127"/>
                            <a:gd name="connsiteY36" fmla="*/ 74295 h 250888"/>
                            <a:gd name="connsiteX37" fmla="*/ 59598 w 107127"/>
                            <a:gd name="connsiteY37" fmla="*/ 84868 h 250888"/>
                            <a:gd name="connsiteX38" fmla="*/ 53978 w 107127"/>
                            <a:gd name="connsiteY38" fmla="*/ 95726 h 250888"/>
                            <a:gd name="connsiteX39" fmla="*/ 48263 w 107127"/>
                            <a:gd name="connsiteY39" fmla="*/ 106680 h 250888"/>
                            <a:gd name="connsiteX40" fmla="*/ 45406 w 107127"/>
                            <a:gd name="connsiteY40" fmla="*/ 112204 h 250888"/>
                            <a:gd name="connsiteX41" fmla="*/ 42834 w 107127"/>
                            <a:gd name="connsiteY41" fmla="*/ 118015 h 250888"/>
                            <a:gd name="connsiteX42" fmla="*/ 32738 w 107127"/>
                            <a:gd name="connsiteY42" fmla="*/ 140779 h 250888"/>
                            <a:gd name="connsiteX43" fmla="*/ 28737 w 107127"/>
                            <a:gd name="connsiteY43" fmla="*/ 152114 h 250888"/>
                            <a:gd name="connsiteX44" fmla="*/ 25308 w 107127"/>
                            <a:gd name="connsiteY44" fmla="*/ 163354 h 250888"/>
                            <a:gd name="connsiteX45" fmla="*/ 23689 w 107127"/>
                            <a:gd name="connsiteY45" fmla="*/ 168878 h 250888"/>
                            <a:gd name="connsiteX46" fmla="*/ 22451 w 107127"/>
                            <a:gd name="connsiteY46" fmla="*/ 174212 h 250888"/>
                            <a:gd name="connsiteX47" fmla="*/ 20260 w 107127"/>
                            <a:gd name="connsiteY47" fmla="*/ 184690 h 250888"/>
                            <a:gd name="connsiteX48" fmla="*/ 18641 w 107127"/>
                            <a:gd name="connsiteY48" fmla="*/ 195072 h 250888"/>
                            <a:gd name="connsiteX49" fmla="*/ 18450 w 107127"/>
                            <a:gd name="connsiteY49" fmla="*/ 196310 h 250888"/>
                            <a:gd name="connsiteX50" fmla="*/ 18450 w 107127"/>
                            <a:gd name="connsiteY50" fmla="*/ 196596 h 250888"/>
                            <a:gd name="connsiteX51" fmla="*/ 18450 w 107127"/>
                            <a:gd name="connsiteY51" fmla="*/ 196691 h 250888"/>
                            <a:gd name="connsiteX52" fmla="*/ 18450 w 107127"/>
                            <a:gd name="connsiteY52" fmla="*/ 196787 h 250888"/>
                            <a:gd name="connsiteX53" fmla="*/ 18450 w 107127"/>
                            <a:gd name="connsiteY53" fmla="*/ 196596 h 250888"/>
                            <a:gd name="connsiteX54" fmla="*/ 18355 w 107127"/>
                            <a:gd name="connsiteY54" fmla="*/ 197263 h 250888"/>
                            <a:gd name="connsiteX55" fmla="*/ 18069 w 107127"/>
                            <a:gd name="connsiteY55" fmla="*/ 199739 h 250888"/>
                            <a:gd name="connsiteX56" fmla="*/ 17498 w 107127"/>
                            <a:gd name="connsiteY56" fmla="*/ 204406 h 250888"/>
                            <a:gd name="connsiteX57" fmla="*/ 16640 w 107127"/>
                            <a:gd name="connsiteY57" fmla="*/ 220599 h 250888"/>
                            <a:gd name="connsiteX58" fmla="*/ 18069 w 107127"/>
                            <a:gd name="connsiteY58" fmla="*/ 231362 h 250888"/>
                            <a:gd name="connsiteX59" fmla="*/ 18641 w 107127"/>
                            <a:gd name="connsiteY59" fmla="*/ 232886 h 250888"/>
                            <a:gd name="connsiteX60" fmla="*/ 18926 w 107127"/>
                            <a:gd name="connsiteY60" fmla="*/ 233553 h 250888"/>
                            <a:gd name="connsiteX61" fmla="*/ 19212 w 107127"/>
                            <a:gd name="connsiteY61" fmla="*/ 233934 h 250888"/>
                            <a:gd name="connsiteX62" fmla="*/ 19403 w 107127"/>
                            <a:gd name="connsiteY62" fmla="*/ 234315 h 250888"/>
                            <a:gd name="connsiteX63" fmla="*/ 19498 w 107127"/>
                            <a:gd name="connsiteY63" fmla="*/ 234410 h 250888"/>
                            <a:gd name="connsiteX64" fmla="*/ 19212 w 107127"/>
                            <a:gd name="connsiteY64" fmla="*/ 234220 h 250888"/>
                            <a:gd name="connsiteX65" fmla="*/ 19688 w 107127"/>
                            <a:gd name="connsiteY65" fmla="*/ 234696 h 250888"/>
                            <a:gd name="connsiteX66" fmla="*/ 20450 w 107127"/>
                            <a:gd name="connsiteY66" fmla="*/ 235267 h 250888"/>
                            <a:gd name="connsiteX67" fmla="*/ 21117 w 107127"/>
                            <a:gd name="connsiteY67" fmla="*/ 235648 h 250888"/>
                            <a:gd name="connsiteX68" fmla="*/ 10544 w 107127"/>
                            <a:gd name="connsiteY68" fmla="*/ 250888 h 2508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</a:cxnLst>
                          <a:rect l="l" t="t" r="r" b="b"/>
                          <a:pathLst>
                            <a:path w="107127" h="250888">
                              <a:moveTo>
                                <a:pt x="10544" y="250888"/>
                              </a:moveTo>
                              <a:cubicBezTo>
                                <a:pt x="10544" y="250888"/>
                                <a:pt x="10354" y="250698"/>
                                <a:pt x="9973" y="250412"/>
                              </a:cubicBezTo>
                              <a:cubicBezTo>
                                <a:pt x="9782" y="250222"/>
                                <a:pt x="9497" y="250031"/>
                                <a:pt x="9211" y="249841"/>
                              </a:cubicBezTo>
                              <a:cubicBezTo>
                                <a:pt x="8925" y="249555"/>
                                <a:pt x="8735" y="249555"/>
                                <a:pt x="7782" y="248602"/>
                              </a:cubicBezTo>
                              <a:cubicBezTo>
                                <a:pt x="7020" y="247841"/>
                                <a:pt x="6163" y="246888"/>
                                <a:pt x="5306" y="245840"/>
                              </a:cubicBezTo>
                              <a:cubicBezTo>
                                <a:pt x="4829" y="245269"/>
                                <a:pt x="4639" y="244792"/>
                                <a:pt x="4353" y="244412"/>
                              </a:cubicBezTo>
                              <a:cubicBezTo>
                                <a:pt x="4067" y="243935"/>
                                <a:pt x="3877" y="243459"/>
                                <a:pt x="3591" y="242983"/>
                              </a:cubicBezTo>
                              <a:cubicBezTo>
                                <a:pt x="3305" y="242506"/>
                                <a:pt x="3115" y="241935"/>
                                <a:pt x="2829" y="241459"/>
                              </a:cubicBezTo>
                              <a:cubicBezTo>
                                <a:pt x="2639" y="240983"/>
                                <a:pt x="2448" y="240411"/>
                                <a:pt x="2258" y="239839"/>
                              </a:cubicBezTo>
                              <a:cubicBezTo>
                                <a:pt x="1877" y="238792"/>
                                <a:pt x="1400" y="237554"/>
                                <a:pt x="1210" y="236410"/>
                              </a:cubicBezTo>
                              <a:cubicBezTo>
                                <a:pt x="-981" y="226981"/>
                                <a:pt x="67" y="215551"/>
                                <a:pt x="2258" y="202692"/>
                              </a:cubicBezTo>
                              <a:cubicBezTo>
                                <a:pt x="2543" y="201073"/>
                                <a:pt x="2829" y="199454"/>
                                <a:pt x="3115" y="197834"/>
                              </a:cubicBezTo>
                              <a:cubicBezTo>
                                <a:pt x="3305" y="196977"/>
                                <a:pt x="3401" y="196215"/>
                                <a:pt x="3591" y="195358"/>
                              </a:cubicBezTo>
                              <a:lnTo>
                                <a:pt x="3877" y="193834"/>
                              </a:lnTo>
                              <a:lnTo>
                                <a:pt x="4163" y="192596"/>
                              </a:lnTo>
                              <a:cubicBezTo>
                                <a:pt x="4925" y="189262"/>
                                <a:pt x="5687" y="185833"/>
                                <a:pt x="6544" y="182309"/>
                              </a:cubicBezTo>
                              <a:cubicBezTo>
                                <a:pt x="7306" y="178879"/>
                                <a:pt x="8639" y="174974"/>
                                <a:pt x="9687" y="171259"/>
                              </a:cubicBezTo>
                              <a:cubicBezTo>
                                <a:pt x="10259" y="169354"/>
                                <a:pt x="10830" y="167450"/>
                                <a:pt x="11402" y="165544"/>
                              </a:cubicBezTo>
                              <a:cubicBezTo>
                                <a:pt x="12068" y="163639"/>
                                <a:pt x="12735" y="161734"/>
                                <a:pt x="13402" y="159829"/>
                              </a:cubicBezTo>
                              <a:cubicBezTo>
                                <a:pt x="14831" y="156019"/>
                                <a:pt x="16069" y="152114"/>
                                <a:pt x="17783" y="148304"/>
                              </a:cubicBezTo>
                              <a:cubicBezTo>
                                <a:pt x="19403" y="144494"/>
                                <a:pt x="21117" y="140684"/>
                                <a:pt x="22832" y="136779"/>
                              </a:cubicBezTo>
                              <a:cubicBezTo>
                                <a:pt x="26737" y="129350"/>
                                <a:pt x="30642" y="121825"/>
                                <a:pt x="34643" y="114300"/>
                              </a:cubicBezTo>
                              <a:lnTo>
                                <a:pt x="37595" y="108680"/>
                              </a:lnTo>
                              <a:cubicBezTo>
                                <a:pt x="38643" y="106871"/>
                                <a:pt x="39786" y="105061"/>
                                <a:pt x="40834" y="103156"/>
                              </a:cubicBezTo>
                              <a:cubicBezTo>
                                <a:pt x="43025" y="99536"/>
                                <a:pt x="45215" y="95917"/>
                                <a:pt x="47406" y="92297"/>
                              </a:cubicBezTo>
                              <a:cubicBezTo>
                                <a:pt x="49597" y="88678"/>
                                <a:pt x="51788" y="85154"/>
                                <a:pt x="53883" y="81629"/>
                              </a:cubicBezTo>
                              <a:cubicBezTo>
                                <a:pt x="56074" y="78200"/>
                                <a:pt x="58265" y="74771"/>
                                <a:pt x="60360" y="71438"/>
                              </a:cubicBezTo>
                              <a:cubicBezTo>
                                <a:pt x="69028" y="58198"/>
                                <a:pt x="76838" y="45720"/>
                                <a:pt x="83601" y="35052"/>
                              </a:cubicBezTo>
                              <a:cubicBezTo>
                                <a:pt x="86935" y="29718"/>
                                <a:pt x="90078" y="24765"/>
                                <a:pt x="92936" y="20479"/>
                              </a:cubicBezTo>
                              <a:cubicBezTo>
                                <a:pt x="95888" y="16288"/>
                                <a:pt x="98555" y="12668"/>
                                <a:pt x="100746" y="9620"/>
                              </a:cubicBezTo>
                              <a:cubicBezTo>
                                <a:pt x="102937" y="6667"/>
                                <a:pt x="104461" y="4191"/>
                                <a:pt x="105509" y="2572"/>
                              </a:cubicBezTo>
                              <a:cubicBezTo>
                                <a:pt x="106556" y="952"/>
                                <a:pt x="107128" y="0"/>
                                <a:pt x="107128" y="0"/>
                              </a:cubicBezTo>
                              <a:cubicBezTo>
                                <a:pt x="107128" y="0"/>
                                <a:pt x="106652" y="952"/>
                                <a:pt x="105699" y="2667"/>
                              </a:cubicBezTo>
                              <a:cubicBezTo>
                                <a:pt x="104747" y="4381"/>
                                <a:pt x="103413" y="6953"/>
                                <a:pt x="101413" y="10096"/>
                              </a:cubicBezTo>
                              <a:cubicBezTo>
                                <a:pt x="99508" y="13240"/>
                                <a:pt x="97127" y="17050"/>
                                <a:pt x="94460" y="21336"/>
                              </a:cubicBezTo>
                              <a:cubicBezTo>
                                <a:pt x="91888" y="25813"/>
                                <a:pt x="89126" y="30766"/>
                                <a:pt x="86173" y="36385"/>
                              </a:cubicBezTo>
                              <a:cubicBezTo>
                                <a:pt x="80172" y="47530"/>
                                <a:pt x="73124" y="60579"/>
                                <a:pt x="65408" y="74295"/>
                              </a:cubicBezTo>
                              <a:cubicBezTo>
                                <a:pt x="63503" y="77724"/>
                                <a:pt x="61598" y="81248"/>
                                <a:pt x="59598" y="84868"/>
                              </a:cubicBezTo>
                              <a:cubicBezTo>
                                <a:pt x="57788" y="88392"/>
                                <a:pt x="55883" y="92012"/>
                                <a:pt x="53978" y="95726"/>
                              </a:cubicBezTo>
                              <a:cubicBezTo>
                                <a:pt x="52073" y="99346"/>
                                <a:pt x="50168" y="103060"/>
                                <a:pt x="48263" y="106680"/>
                              </a:cubicBezTo>
                              <a:cubicBezTo>
                                <a:pt x="47311" y="108490"/>
                                <a:pt x="46358" y="110300"/>
                                <a:pt x="45406" y="112204"/>
                              </a:cubicBezTo>
                              <a:lnTo>
                                <a:pt x="42834" y="118015"/>
                              </a:lnTo>
                              <a:cubicBezTo>
                                <a:pt x="39500" y="125635"/>
                                <a:pt x="36071" y="133255"/>
                                <a:pt x="32738" y="140779"/>
                              </a:cubicBezTo>
                              <a:cubicBezTo>
                                <a:pt x="31404" y="144589"/>
                                <a:pt x="30071" y="148400"/>
                                <a:pt x="28737" y="152114"/>
                              </a:cubicBezTo>
                              <a:cubicBezTo>
                                <a:pt x="27308" y="155829"/>
                                <a:pt x="26451" y="159639"/>
                                <a:pt x="25308" y="163354"/>
                              </a:cubicBezTo>
                              <a:cubicBezTo>
                                <a:pt x="24737" y="165163"/>
                                <a:pt x="24165" y="167068"/>
                                <a:pt x="23689" y="168878"/>
                              </a:cubicBezTo>
                              <a:cubicBezTo>
                                <a:pt x="23308" y="170688"/>
                                <a:pt x="22832" y="172498"/>
                                <a:pt x="22451" y="174212"/>
                              </a:cubicBezTo>
                              <a:cubicBezTo>
                                <a:pt x="21689" y="177832"/>
                                <a:pt x="20736" y="181070"/>
                                <a:pt x="20260" y="184690"/>
                              </a:cubicBezTo>
                              <a:cubicBezTo>
                                <a:pt x="19688" y="188309"/>
                                <a:pt x="19117" y="191738"/>
                                <a:pt x="18641" y="195072"/>
                              </a:cubicBezTo>
                              <a:lnTo>
                                <a:pt x="18450" y="196310"/>
                              </a:lnTo>
                              <a:lnTo>
                                <a:pt x="18450" y="196596"/>
                              </a:lnTo>
                              <a:lnTo>
                                <a:pt x="18450" y="196691"/>
                              </a:lnTo>
                              <a:lnTo>
                                <a:pt x="18450" y="196787"/>
                              </a:lnTo>
                              <a:cubicBezTo>
                                <a:pt x="18450" y="196882"/>
                                <a:pt x="18545" y="196310"/>
                                <a:pt x="18450" y="196596"/>
                              </a:cubicBezTo>
                              <a:lnTo>
                                <a:pt x="18355" y="197263"/>
                              </a:lnTo>
                              <a:cubicBezTo>
                                <a:pt x="18260" y="198120"/>
                                <a:pt x="18164" y="198882"/>
                                <a:pt x="18069" y="199739"/>
                              </a:cubicBezTo>
                              <a:cubicBezTo>
                                <a:pt x="17879" y="201359"/>
                                <a:pt x="17688" y="202883"/>
                                <a:pt x="17498" y="204406"/>
                              </a:cubicBezTo>
                              <a:cubicBezTo>
                                <a:pt x="16831" y="210502"/>
                                <a:pt x="16545" y="215932"/>
                                <a:pt x="16640" y="220599"/>
                              </a:cubicBezTo>
                              <a:cubicBezTo>
                                <a:pt x="16736" y="225266"/>
                                <a:pt x="17307" y="228981"/>
                                <a:pt x="18069" y="231362"/>
                              </a:cubicBezTo>
                              <a:cubicBezTo>
                                <a:pt x="18260" y="232029"/>
                                <a:pt x="18450" y="232410"/>
                                <a:pt x="18641" y="232886"/>
                              </a:cubicBezTo>
                              <a:lnTo>
                                <a:pt x="18926" y="233553"/>
                              </a:lnTo>
                              <a:lnTo>
                                <a:pt x="19212" y="233934"/>
                              </a:lnTo>
                              <a:lnTo>
                                <a:pt x="19403" y="234315"/>
                              </a:lnTo>
                              <a:cubicBezTo>
                                <a:pt x="19498" y="234505"/>
                                <a:pt x="19498" y="234601"/>
                                <a:pt x="19498" y="234410"/>
                              </a:cubicBezTo>
                              <a:cubicBezTo>
                                <a:pt x="19498" y="234315"/>
                                <a:pt x="19307" y="234220"/>
                                <a:pt x="19212" y="234220"/>
                              </a:cubicBezTo>
                              <a:cubicBezTo>
                                <a:pt x="18831" y="234125"/>
                                <a:pt x="19403" y="234505"/>
                                <a:pt x="19688" y="234696"/>
                              </a:cubicBezTo>
                              <a:cubicBezTo>
                                <a:pt x="19974" y="234887"/>
                                <a:pt x="20260" y="235077"/>
                                <a:pt x="20450" y="235267"/>
                              </a:cubicBezTo>
                              <a:cubicBezTo>
                                <a:pt x="20831" y="235553"/>
                                <a:pt x="21117" y="235648"/>
                                <a:pt x="21117" y="235648"/>
                              </a:cubicBezTo>
                              <a:lnTo>
                                <a:pt x="10544" y="2508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C75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  <p:sp>
                  <p:nvSpPr>
                    <p:cNvPr id="182" name="Freeform: Shape 197">
                      <a:extLst>
                        <a:ext uri="{FF2B5EF4-FFF2-40B4-BE49-F238E27FC236}">
                          <a16:creationId xmlns:a16="http://schemas.microsoft.com/office/drawing/2014/main" xmlns="" id="{3349888F-CCB1-4B36-950D-740D05024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2843" y="3849337"/>
                      <a:ext cx="385520" cy="490145"/>
                    </a:xfrm>
                    <a:custGeom>
                      <a:avLst/>
                      <a:gdLst>
                        <a:gd name="connsiteX0" fmla="*/ 33446 w 385520"/>
                        <a:gd name="connsiteY0" fmla="*/ 6382 h 490145"/>
                        <a:gd name="connsiteX1" fmla="*/ 316719 w 385520"/>
                        <a:gd name="connsiteY1" fmla="*/ 0 h 490145"/>
                        <a:gd name="connsiteX2" fmla="*/ 382823 w 385520"/>
                        <a:gd name="connsiteY2" fmla="*/ 441960 h 490145"/>
                        <a:gd name="connsiteX3" fmla="*/ 2299 w 385520"/>
                        <a:gd name="connsiteY3" fmla="*/ 469773 h 490145"/>
                        <a:gd name="connsiteX4" fmla="*/ 33446 w 385520"/>
                        <a:gd name="connsiteY4" fmla="*/ 6382 h 490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5520" h="490145">
                          <a:moveTo>
                            <a:pt x="33446" y="6382"/>
                          </a:moveTo>
                          <a:cubicBezTo>
                            <a:pt x="33541" y="6382"/>
                            <a:pt x="316624" y="0"/>
                            <a:pt x="316719" y="0"/>
                          </a:cubicBezTo>
                          <a:cubicBezTo>
                            <a:pt x="338627" y="86868"/>
                            <a:pt x="398920" y="433292"/>
                            <a:pt x="382823" y="441960"/>
                          </a:cubicBezTo>
                          <a:cubicBezTo>
                            <a:pt x="219374" y="530638"/>
                            <a:pt x="2299" y="469773"/>
                            <a:pt x="2299" y="469773"/>
                          </a:cubicBezTo>
                          <a:cubicBezTo>
                            <a:pt x="-10369" y="379095"/>
                            <a:pt x="33446" y="6382"/>
                            <a:pt x="33446" y="6382"/>
                          </a:cubicBezTo>
                          <a:close/>
                        </a:path>
                      </a:pathLst>
                    </a:custGeom>
                    <a:solidFill>
                      <a:srgbClr val="86B6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183" name="Graphic 1">
                      <a:extLst>
                        <a:ext uri="{FF2B5EF4-FFF2-40B4-BE49-F238E27FC236}">
                          <a16:creationId xmlns:a16="http://schemas.microsoft.com/office/drawing/2014/main" xmlns="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7737" y="3992212"/>
                      <a:ext cx="137350" cy="193357"/>
                      <a:chOff x="6277737" y="3992212"/>
                      <a:chExt cx="137350" cy="193357"/>
                    </a:xfrm>
                  </p:grpSpPr>
                  <p:sp>
                    <p:nvSpPr>
                      <p:cNvPr id="185" name="Freeform: Shape 199">
                        <a:extLst>
                          <a:ext uri="{FF2B5EF4-FFF2-40B4-BE49-F238E27FC236}">
                            <a16:creationId xmlns:a16="http://schemas.microsoft.com/office/drawing/2014/main" xmlns="" id="{8D5622CC-7B96-449F-A035-6F913ECDD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7737" y="3992212"/>
                        <a:ext cx="137350" cy="193357"/>
                      </a:xfrm>
                      <a:custGeom>
                        <a:avLst/>
                        <a:gdLst>
                          <a:gd name="connsiteX0" fmla="*/ 137350 w 137350"/>
                          <a:gd name="connsiteY0" fmla="*/ 96679 h 193357"/>
                          <a:gd name="connsiteX1" fmla="*/ 68675 w 137350"/>
                          <a:gd name="connsiteY1" fmla="*/ 193357 h 193357"/>
                          <a:gd name="connsiteX2" fmla="*/ 0 w 137350"/>
                          <a:gd name="connsiteY2" fmla="*/ 96679 h 193357"/>
                          <a:gd name="connsiteX3" fmla="*/ 68675 w 137350"/>
                          <a:gd name="connsiteY3" fmla="*/ 0 h 193357"/>
                          <a:gd name="connsiteX4" fmla="*/ 137350 w 137350"/>
                          <a:gd name="connsiteY4" fmla="*/ 96679 h 1933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7350" h="193357">
                            <a:moveTo>
                              <a:pt x="137350" y="96679"/>
                            </a:moveTo>
                            <a:cubicBezTo>
                              <a:pt x="137350" y="150114"/>
                              <a:pt x="106585" y="193357"/>
                              <a:pt x="68675" y="193357"/>
                            </a:cubicBezTo>
                            <a:cubicBezTo>
                              <a:pt x="30766" y="193357"/>
                              <a:pt x="0" y="150114"/>
                              <a:pt x="0" y="96679"/>
                            </a:cubicBezTo>
                            <a:cubicBezTo>
                              <a:pt x="0" y="43339"/>
                              <a:pt x="30766" y="0"/>
                              <a:pt x="68675" y="0"/>
                            </a:cubicBezTo>
                            <a:cubicBezTo>
                              <a:pt x="106585" y="0"/>
                              <a:pt x="137350" y="43243"/>
                              <a:pt x="137350" y="9667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186" name="Graphic 1">
                        <a:extLst>
                          <a:ext uri="{FF2B5EF4-FFF2-40B4-BE49-F238E27FC236}">
                            <a16:creationId xmlns:a16="http://schemas.microsoft.com/office/drawing/2014/main" xmlns="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4754" y="4022216"/>
                        <a:ext cx="83417" cy="133404"/>
                        <a:chOff x="6304754" y="4022216"/>
                        <a:chExt cx="83417" cy="133404"/>
                      </a:xfrm>
                    </p:grpSpPr>
                    <p:sp>
                      <p:nvSpPr>
                        <p:cNvPr id="187" name="Freeform: Shape 201">
                          <a:extLst>
                            <a:ext uri="{FF2B5EF4-FFF2-40B4-BE49-F238E27FC236}">
                              <a16:creationId xmlns:a16="http://schemas.microsoft.com/office/drawing/2014/main" xmlns="" id="{4C411599-DCA8-4444-966F-BBBFC80BA8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4754" y="4022216"/>
                          <a:ext cx="83417" cy="133404"/>
                        </a:xfrm>
                        <a:custGeom>
                          <a:avLst/>
                          <a:gdLst>
                            <a:gd name="connsiteX0" fmla="*/ 19655 w 83417"/>
                            <a:gd name="connsiteY0" fmla="*/ 128873 h 133404"/>
                            <a:gd name="connsiteX1" fmla="*/ 2796 w 83417"/>
                            <a:gd name="connsiteY1" fmla="*/ 71057 h 133404"/>
                            <a:gd name="connsiteX2" fmla="*/ 36514 w 83417"/>
                            <a:gd name="connsiteY2" fmla="*/ 30099 h 133404"/>
                            <a:gd name="connsiteX3" fmla="*/ 75091 w 83417"/>
                            <a:gd name="connsiteY3" fmla="*/ 0 h 133404"/>
                            <a:gd name="connsiteX4" fmla="*/ 78710 w 83417"/>
                            <a:gd name="connsiteY4" fmla="*/ 100013 h 133404"/>
                            <a:gd name="connsiteX5" fmla="*/ 25656 w 83417"/>
                            <a:gd name="connsiteY5" fmla="*/ 131350 h 133404"/>
                            <a:gd name="connsiteX6" fmla="*/ 19655 w 83417"/>
                            <a:gd name="connsiteY6" fmla="*/ 128873 h 1334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3417" h="133404">
                              <a:moveTo>
                                <a:pt x="19655" y="128873"/>
                              </a:moveTo>
                              <a:cubicBezTo>
                                <a:pt x="2796" y="116776"/>
                                <a:pt x="-4443" y="90297"/>
                                <a:pt x="2796" y="71057"/>
                              </a:cubicBezTo>
                              <a:cubicBezTo>
                                <a:pt x="8796" y="54197"/>
                                <a:pt x="23275" y="40958"/>
                                <a:pt x="36514" y="30099"/>
                              </a:cubicBezTo>
                              <a:cubicBezTo>
                                <a:pt x="48516" y="20479"/>
                                <a:pt x="62994" y="7239"/>
                                <a:pt x="75091" y="0"/>
                              </a:cubicBezTo>
                              <a:cubicBezTo>
                                <a:pt x="69090" y="32575"/>
                                <a:pt x="93188" y="66294"/>
                                <a:pt x="78710" y="100013"/>
                              </a:cubicBezTo>
                              <a:cubicBezTo>
                                <a:pt x="71471" y="114491"/>
                                <a:pt x="41372" y="140970"/>
                                <a:pt x="25656" y="131350"/>
                              </a:cubicBezTo>
                              <a:lnTo>
                                <a:pt x="19655" y="1288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AC2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188" name="Freeform: Shape 202">
                          <a:extLst>
                            <a:ext uri="{FF2B5EF4-FFF2-40B4-BE49-F238E27FC236}">
                              <a16:creationId xmlns:a16="http://schemas.microsoft.com/office/drawing/2014/main" xmlns="" id="{4D803BC9-03F0-4FB6-A6DA-D72A1E13E0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7505" y="4067936"/>
                          <a:ext cx="34242" cy="81914"/>
                        </a:xfrm>
                        <a:custGeom>
                          <a:avLst/>
                          <a:gdLst>
                            <a:gd name="connsiteX0" fmla="*/ 34242 w 34242"/>
                            <a:gd name="connsiteY0" fmla="*/ 0 h 81914"/>
                            <a:gd name="connsiteX1" fmla="*/ 24813 w 34242"/>
                            <a:gd name="connsiteY1" fmla="*/ 24003 h 81914"/>
                            <a:gd name="connsiteX2" fmla="*/ 15478 w 34242"/>
                            <a:gd name="connsiteY2" fmla="*/ 49054 h 81914"/>
                            <a:gd name="connsiteX3" fmla="*/ 15669 w 34242"/>
                            <a:gd name="connsiteY3" fmla="*/ 48577 h 81914"/>
                            <a:gd name="connsiteX4" fmla="*/ 8144 w 34242"/>
                            <a:gd name="connsiteY4" fmla="*/ 65246 h 81914"/>
                            <a:gd name="connsiteX5" fmla="*/ 524 w 34242"/>
                            <a:gd name="connsiteY5" fmla="*/ 81915 h 81914"/>
                            <a:gd name="connsiteX6" fmla="*/ 333 w 34242"/>
                            <a:gd name="connsiteY6" fmla="*/ 72390 h 81914"/>
                            <a:gd name="connsiteX7" fmla="*/ 1857 w 34242"/>
                            <a:gd name="connsiteY7" fmla="*/ 63055 h 81914"/>
                            <a:gd name="connsiteX8" fmla="*/ 7096 w 34242"/>
                            <a:gd name="connsiteY8" fmla="*/ 45339 h 81914"/>
                            <a:gd name="connsiteX9" fmla="*/ 7096 w 34242"/>
                            <a:gd name="connsiteY9" fmla="*/ 45244 h 81914"/>
                            <a:gd name="connsiteX10" fmla="*/ 7287 w 34242"/>
                            <a:gd name="connsiteY10" fmla="*/ 44863 h 81914"/>
                            <a:gd name="connsiteX11" fmla="*/ 17288 w 34242"/>
                            <a:gd name="connsiteY11" fmla="*/ 20955 h 81914"/>
                            <a:gd name="connsiteX12" fmla="*/ 34242 w 34242"/>
                            <a:gd name="connsiteY12" fmla="*/ 0 h 819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4242" h="81914">
                              <a:moveTo>
                                <a:pt x="34242" y="0"/>
                              </a:moveTo>
                              <a:cubicBezTo>
                                <a:pt x="29766" y="7906"/>
                                <a:pt x="27289" y="15716"/>
                                <a:pt x="24813" y="24003"/>
                              </a:cubicBezTo>
                              <a:cubicBezTo>
                                <a:pt x="22241" y="32195"/>
                                <a:pt x="19860" y="40767"/>
                                <a:pt x="15478" y="49054"/>
                              </a:cubicBezTo>
                              <a:lnTo>
                                <a:pt x="15669" y="48577"/>
                              </a:lnTo>
                              <a:cubicBezTo>
                                <a:pt x="13287" y="54292"/>
                                <a:pt x="10716" y="59722"/>
                                <a:pt x="8144" y="65246"/>
                              </a:cubicBezTo>
                              <a:cubicBezTo>
                                <a:pt x="5572" y="70771"/>
                                <a:pt x="2524" y="76009"/>
                                <a:pt x="524" y="81915"/>
                              </a:cubicBezTo>
                              <a:cubicBezTo>
                                <a:pt x="-238" y="78772"/>
                                <a:pt x="-48" y="75533"/>
                                <a:pt x="333" y="72390"/>
                              </a:cubicBezTo>
                              <a:cubicBezTo>
                                <a:pt x="619" y="69247"/>
                                <a:pt x="1286" y="66199"/>
                                <a:pt x="1857" y="63055"/>
                              </a:cubicBezTo>
                              <a:cubicBezTo>
                                <a:pt x="3286" y="56959"/>
                                <a:pt x="5096" y="51054"/>
                                <a:pt x="7096" y="45339"/>
                              </a:cubicBezTo>
                              <a:lnTo>
                                <a:pt x="7096" y="45244"/>
                              </a:lnTo>
                              <a:lnTo>
                                <a:pt x="7287" y="44863"/>
                              </a:lnTo>
                              <a:cubicBezTo>
                                <a:pt x="10620" y="37433"/>
                                <a:pt x="13383" y="29051"/>
                                <a:pt x="17288" y="20955"/>
                              </a:cubicBezTo>
                              <a:cubicBezTo>
                                <a:pt x="21098" y="13145"/>
                                <a:pt x="26241" y="4667"/>
                                <a:pt x="3424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57F1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  <p:sp>
                  <p:nvSpPr>
                    <p:cNvPr id="184" name="Freeform: Shape 203">
                      <a:extLst>
                        <a:ext uri="{FF2B5EF4-FFF2-40B4-BE49-F238E27FC236}">
                          <a16:creationId xmlns:a16="http://schemas.microsoft.com/office/drawing/2014/main" xmlns="" id="{0405461E-7B46-46A1-92DD-82FCB94DA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4110" y="3904963"/>
                      <a:ext cx="37428" cy="412025"/>
                    </a:xfrm>
                    <a:custGeom>
                      <a:avLst/>
                      <a:gdLst>
                        <a:gd name="connsiteX0" fmla="*/ 0 w 37428"/>
                        <a:gd name="connsiteY0" fmla="*/ 411956 h 412025"/>
                        <a:gd name="connsiteX1" fmla="*/ 21717 w 37428"/>
                        <a:gd name="connsiteY1" fmla="*/ 399479 h 412025"/>
                        <a:gd name="connsiteX2" fmla="*/ 29527 w 37428"/>
                        <a:gd name="connsiteY2" fmla="*/ 374713 h 412025"/>
                        <a:gd name="connsiteX3" fmla="*/ 29813 w 37428"/>
                        <a:gd name="connsiteY3" fmla="*/ 321755 h 412025"/>
                        <a:gd name="connsiteX4" fmla="*/ 27242 w 37428"/>
                        <a:gd name="connsiteY4" fmla="*/ 295084 h 412025"/>
                        <a:gd name="connsiteX5" fmla="*/ 25622 w 37428"/>
                        <a:gd name="connsiteY5" fmla="*/ 268034 h 412025"/>
                        <a:gd name="connsiteX6" fmla="*/ 22669 w 37428"/>
                        <a:gd name="connsiteY6" fmla="*/ 214408 h 412025"/>
                        <a:gd name="connsiteX7" fmla="*/ 16954 w 37428"/>
                        <a:gd name="connsiteY7" fmla="*/ 107156 h 412025"/>
                        <a:gd name="connsiteX8" fmla="*/ 14573 w 37428"/>
                        <a:gd name="connsiteY8" fmla="*/ 53435 h 412025"/>
                        <a:gd name="connsiteX9" fmla="*/ 13811 w 37428"/>
                        <a:gd name="connsiteY9" fmla="*/ 26575 h 412025"/>
                        <a:gd name="connsiteX10" fmla="*/ 13430 w 37428"/>
                        <a:gd name="connsiteY10" fmla="*/ 13240 h 412025"/>
                        <a:gd name="connsiteX11" fmla="*/ 11621 w 37428"/>
                        <a:gd name="connsiteY11" fmla="*/ 0 h 412025"/>
                        <a:gd name="connsiteX12" fmla="*/ 14859 w 37428"/>
                        <a:gd name="connsiteY12" fmla="*/ 13145 h 412025"/>
                        <a:gd name="connsiteX13" fmla="*/ 16288 w 37428"/>
                        <a:gd name="connsiteY13" fmla="*/ 26575 h 412025"/>
                        <a:gd name="connsiteX14" fmla="*/ 19145 w 37428"/>
                        <a:gd name="connsiteY14" fmla="*/ 53245 h 412025"/>
                        <a:gd name="connsiteX15" fmla="*/ 24194 w 37428"/>
                        <a:gd name="connsiteY15" fmla="*/ 106775 h 412025"/>
                        <a:gd name="connsiteX16" fmla="*/ 32099 w 37428"/>
                        <a:gd name="connsiteY16" fmla="*/ 214027 h 412025"/>
                        <a:gd name="connsiteX17" fmla="*/ 34195 w 37428"/>
                        <a:gd name="connsiteY17" fmla="*/ 267748 h 412025"/>
                        <a:gd name="connsiteX18" fmla="*/ 35433 w 37428"/>
                        <a:gd name="connsiteY18" fmla="*/ 294322 h 412025"/>
                        <a:gd name="connsiteX19" fmla="*/ 37148 w 37428"/>
                        <a:gd name="connsiteY19" fmla="*/ 321278 h 412025"/>
                        <a:gd name="connsiteX20" fmla="*/ 34195 w 37428"/>
                        <a:gd name="connsiteY20" fmla="*/ 375475 h 412025"/>
                        <a:gd name="connsiteX21" fmla="*/ 23908 w 37428"/>
                        <a:gd name="connsiteY21" fmla="*/ 400907 h 412025"/>
                        <a:gd name="connsiteX22" fmla="*/ 13430 w 37428"/>
                        <a:gd name="connsiteY22" fmla="*/ 409766 h 412025"/>
                        <a:gd name="connsiteX23" fmla="*/ 0 w 37428"/>
                        <a:gd name="connsiteY23" fmla="*/ 411956 h 41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37428" h="412025">
                          <a:moveTo>
                            <a:pt x="0" y="411956"/>
                          </a:moveTo>
                          <a:cubicBezTo>
                            <a:pt x="9049" y="411861"/>
                            <a:pt x="17335" y="407003"/>
                            <a:pt x="21717" y="399479"/>
                          </a:cubicBezTo>
                          <a:cubicBezTo>
                            <a:pt x="26289" y="392049"/>
                            <a:pt x="28289" y="383381"/>
                            <a:pt x="29527" y="374713"/>
                          </a:cubicBezTo>
                          <a:cubicBezTo>
                            <a:pt x="32004" y="357283"/>
                            <a:pt x="31242" y="339471"/>
                            <a:pt x="29813" y="321755"/>
                          </a:cubicBezTo>
                          <a:lnTo>
                            <a:pt x="27242" y="295084"/>
                          </a:lnTo>
                          <a:cubicBezTo>
                            <a:pt x="26194" y="286131"/>
                            <a:pt x="26003" y="276892"/>
                            <a:pt x="25622" y="268034"/>
                          </a:cubicBezTo>
                          <a:lnTo>
                            <a:pt x="22669" y="214408"/>
                          </a:lnTo>
                          <a:lnTo>
                            <a:pt x="16954" y="107156"/>
                          </a:lnTo>
                          <a:lnTo>
                            <a:pt x="14573" y="53435"/>
                          </a:lnTo>
                          <a:lnTo>
                            <a:pt x="13811" y="26575"/>
                          </a:lnTo>
                          <a:cubicBezTo>
                            <a:pt x="13621" y="22098"/>
                            <a:pt x="13716" y="17621"/>
                            <a:pt x="13430" y="13240"/>
                          </a:cubicBezTo>
                          <a:cubicBezTo>
                            <a:pt x="13144" y="8763"/>
                            <a:pt x="12478" y="4381"/>
                            <a:pt x="11621" y="0"/>
                          </a:cubicBezTo>
                          <a:cubicBezTo>
                            <a:pt x="12954" y="4286"/>
                            <a:pt x="14097" y="8668"/>
                            <a:pt x="14859" y="13145"/>
                          </a:cubicBezTo>
                          <a:cubicBezTo>
                            <a:pt x="15526" y="17717"/>
                            <a:pt x="15716" y="22098"/>
                            <a:pt x="16288" y="26575"/>
                          </a:cubicBezTo>
                          <a:lnTo>
                            <a:pt x="19145" y="53245"/>
                          </a:lnTo>
                          <a:lnTo>
                            <a:pt x="24194" y="106775"/>
                          </a:lnTo>
                          <a:cubicBezTo>
                            <a:pt x="27432" y="142494"/>
                            <a:pt x="29813" y="178213"/>
                            <a:pt x="32099" y="214027"/>
                          </a:cubicBezTo>
                          <a:lnTo>
                            <a:pt x="34195" y="267748"/>
                          </a:lnTo>
                          <a:cubicBezTo>
                            <a:pt x="34480" y="276796"/>
                            <a:pt x="34480" y="285559"/>
                            <a:pt x="35433" y="294322"/>
                          </a:cubicBezTo>
                          <a:cubicBezTo>
                            <a:pt x="36195" y="303276"/>
                            <a:pt x="36862" y="312230"/>
                            <a:pt x="37148" y="321278"/>
                          </a:cubicBezTo>
                          <a:cubicBezTo>
                            <a:pt x="37719" y="339280"/>
                            <a:pt x="37719" y="357568"/>
                            <a:pt x="34195" y="375475"/>
                          </a:cubicBezTo>
                          <a:cubicBezTo>
                            <a:pt x="32290" y="384334"/>
                            <a:pt x="29432" y="393287"/>
                            <a:pt x="23908" y="400907"/>
                          </a:cubicBezTo>
                          <a:cubicBezTo>
                            <a:pt x="21241" y="404622"/>
                            <a:pt x="17526" y="407860"/>
                            <a:pt x="13430" y="409766"/>
                          </a:cubicBezTo>
                          <a:cubicBezTo>
                            <a:pt x="9144" y="411671"/>
                            <a:pt x="4477" y="412242"/>
                            <a:pt x="0" y="411956"/>
                          </a:cubicBezTo>
                          <a:close/>
                        </a:path>
                      </a:pathLst>
                    </a:custGeom>
                    <a:solidFill>
                      <a:srgbClr val="5B827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71" name="Graphic 1">
                  <a:extLst>
                    <a:ext uri="{FF2B5EF4-FFF2-40B4-BE49-F238E27FC236}">
                      <a16:creationId xmlns:a16="http://schemas.microsoft.com/office/drawing/2014/main" xmlns="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6144293" y="3325081"/>
                  <a:ext cx="298925" cy="602584"/>
                  <a:chOff x="6144293" y="3325081"/>
                  <a:chExt cx="298925" cy="602584"/>
                </a:xfrm>
              </p:grpSpPr>
              <p:sp>
                <p:nvSpPr>
                  <p:cNvPr id="172" name="Freeform: Shape 205">
                    <a:extLst>
                      <a:ext uri="{FF2B5EF4-FFF2-40B4-BE49-F238E27FC236}">
                        <a16:creationId xmlns:a16="http://schemas.microsoft.com/office/drawing/2014/main" xmlns="" id="{8D08966E-689C-465C-BB02-0E24F21B3029}"/>
                      </a:ext>
                    </a:extLst>
                  </p:cNvPr>
                  <p:cNvSpPr/>
                  <p:nvPr/>
                </p:nvSpPr>
                <p:spPr>
                  <a:xfrm>
                    <a:off x="6231159" y="3325081"/>
                    <a:ext cx="162020" cy="172015"/>
                  </a:xfrm>
                  <a:custGeom>
                    <a:avLst/>
                    <a:gdLst>
                      <a:gd name="connsiteX0" fmla="*/ 59055 w 162020"/>
                      <a:gd name="connsiteY0" fmla="*/ 0 h 172015"/>
                      <a:gd name="connsiteX1" fmla="*/ 49911 w 162020"/>
                      <a:gd name="connsiteY1" fmla="*/ 3048 h 172015"/>
                      <a:gd name="connsiteX2" fmla="*/ 40196 w 162020"/>
                      <a:gd name="connsiteY2" fmla="*/ 6572 h 172015"/>
                      <a:gd name="connsiteX3" fmla="*/ 37052 w 162020"/>
                      <a:gd name="connsiteY3" fmla="*/ 8001 h 172015"/>
                      <a:gd name="connsiteX4" fmla="*/ 13144 w 162020"/>
                      <a:gd name="connsiteY4" fmla="*/ 84963 h 172015"/>
                      <a:gd name="connsiteX5" fmla="*/ 0 w 162020"/>
                      <a:gd name="connsiteY5" fmla="*/ 164973 h 172015"/>
                      <a:gd name="connsiteX6" fmla="*/ 162020 w 162020"/>
                      <a:gd name="connsiteY6" fmla="*/ 158496 h 172015"/>
                      <a:gd name="connsiteX7" fmla="*/ 59055 w 162020"/>
                      <a:gd name="connsiteY7" fmla="*/ 0 h 17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020" h="172015">
                        <a:moveTo>
                          <a:pt x="59055" y="0"/>
                        </a:moveTo>
                        <a:cubicBezTo>
                          <a:pt x="56102" y="953"/>
                          <a:pt x="52578" y="2096"/>
                          <a:pt x="49911" y="3048"/>
                        </a:cubicBezTo>
                        <a:cubicBezTo>
                          <a:pt x="46672" y="4191"/>
                          <a:pt x="43434" y="5334"/>
                          <a:pt x="40196" y="6572"/>
                        </a:cubicBezTo>
                        <a:cubicBezTo>
                          <a:pt x="39148" y="7049"/>
                          <a:pt x="38100" y="7525"/>
                          <a:pt x="37052" y="8001"/>
                        </a:cubicBezTo>
                        <a:lnTo>
                          <a:pt x="13144" y="84963"/>
                        </a:lnTo>
                        <a:cubicBezTo>
                          <a:pt x="9715" y="111347"/>
                          <a:pt x="6763" y="140018"/>
                          <a:pt x="0" y="164973"/>
                        </a:cubicBezTo>
                        <a:cubicBezTo>
                          <a:pt x="69056" y="170688"/>
                          <a:pt x="101155" y="180118"/>
                          <a:pt x="162020" y="158496"/>
                        </a:cubicBezTo>
                        <a:cubicBezTo>
                          <a:pt x="145161" y="72485"/>
                          <a:pt x="124682" y="10192"/>
                          <a:pt x="5905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73" name="Graphic 1">
                    <a:extLst>
                      <a:ext uri="{FF2B5EF4-FFF2-40B4-BE49-F238E27FC236}">
                        <a16:creationId xmlns:a16="http://schemas.microsoft.com/office/drawing/2014/main" xmlns="" id="{374AE7DC-1362-4534-A67A-8C91A287F1EE}"/>
                      </a:ext>
                    </a:extLst>
                  </p:cNvPr>
                  <p:cNvGrpSpPr/>
                  <p:nvPr/>
                </p:nvGrpSpPr>
                <p:grpSpPr>
                  <a:xfrm>
                    <a:off x="6144293" y="3404429"/>
                    <a:ext cx="298925" cy="523236"/>
                    <a:chOff x="6144293" y="3404429"/>
                    <a:chExt cx="298925" cy="523236"/>
                  </a:xfrm>
                </p:grpSpPr>
                <p:sp>
                  <p:nvSpPr>
                    <p:cNvPr id="174" name="Freeform: Shape 207">
                      <a:extLst>
                        <a:ext uri="{FF2B5EF4-FFF2-40B4-BE49-F238E27FC236}">
                          <a16:creationId xmlns:a16="http://schemas.microsoft.com/office/drawing/2014/main" xmlns="" id="{078AB110-5434-430F-B824-B8E279FE5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5833" y="3485673"/>
                      <a:ext cx="145305" cy="383897"/>
                    </a:xfrm>
                    <a:custGeom>
                      <a:avLst/>
                      <a:gdLst>
                        <a:gd name="connsiteX0" fmla="*/ 101156 w 145305"/>
                        <a:gd name="connsiteY0" fmla="*/ 0 h 383897"/>
                        <a:gd name="connsiteX1" fmla="*/ 0 w 145305"/>
                        <a:gd name="connsiteY1" fmla="*/ 9716 h 383897"/>
                        <a:gd name="connsiteX2" fmla="*/ 26575 w 145305"/>
                        <a:gd name="connsiteY2" fmla="*/ 173450 h 383897"/>
                        <a:gd name="connsiteX3" fmla="*/ 40386 w 145305"/>
                        <a:gd name="connsiteY3" fmla="*/ 304514 h 383897"/>
                        <a:gd name="connsiteX4" fmla="*/ 141446 w 145305"/>
                        <a:gd name="connsiteY4" fmla="*/ 366617 h 383897"/>
                        <a:gd name="connsiteX5" fmla="*/ 101156 w 145305"/>
                        <a:gd name="connsiteY5" fmla="*/ 0 h 383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5305" h="383897">
                          <a:moveTo>
                            <a:pt x="101156" y="0"/>
                          </a:moveTo>
                          <a:cubicBezTo>
                            <a:pt x="62294" y="12859"/>
                            <a:pt x="34766" y="12764"/>
                            <a:pt x="0" y="9716"/>
                          </a:cubicBezTo>
                          <a:cubicBezTo>
                            <a:pt x="11049" y="63913"/>
                            <a:pt x="18479" y="119253"/>
                            <a:pt x="26575" y="173450"/>
                          </a:cubicBezTo>
                          <a:cubicBezTo>
                            <a:pt x="33052" y="216980"/>
                            <a:pt x="29718" y="261461"/>
                            <a:pt x="40386" y="304514"/>
                          </a:cubicBezTo>
                          <a:cubicBezTo>
                            <a:pt x="48482" y="336899"/>
                            <a:pt x="102108" y="419576"/>
                            <a:pt x="141446" y="366617"/>
                          </a:cubicBezTo>
                          <a:cubicBezTo>
                            <a:pt x="156401" y="346520"/>
                            <a:pt x="124682" y="121253"/>
                            <a:pt x="101156" y="0"/>
                          </a:cubicBezTo>
                          <a:close/>
                        </a:path>
                      </a:pathLst>
                    </a:custGeom>
                    <a:solidFill>
                      <a:srgbClr val="F9DBC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5" name="Freeform: Shape 208">
                      <a:extLst>
                        <a:ext uri="{FF2B5EF4-FFF2-40B4-BE49-F238E27FC236}">
                          <a16:creationId xmlns:a16="http://schemas.microsoft.com/office/drawing/2014/main" xmlns="" id="{8A6C089E-9B1E-45CF-9BD7-57B2E5C00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4293" y="3404429"/>
                      <a:ext cx="298925" cy="523236"/>
                    </a:xfrm>
                    <a:custGeom>
                      <a:avLst/>
                      <a:gdLst>
                        <a:gd name="connsiteX0" fmla="*/ 25715 w 298925"/>
                        <a:gd name="connsiteY0" fmla="*/ 71243 h 523236"/>
                        <a:gd name="connsiteX1" fmla="*/ 70578 w 298925"/>
                        <a:gd name="connsiteY1" fmla="*/ 86864 h 523236"/>
                        <a:gd name="connsiteX2" fmla="*/ 855 w 298925"/>
                        <a:gd name="connsiteY2" fmla="*/ 39715 h 523236"/>
                        <a:gd name="connsiteX3" fmla="*/ 38765 w 298925"/>
                        <a:gd name="connsiteY3" fmla="*/ 48383 h 523236"/>
                        <a:gd name="connsiteX4" fmla="*/ 78770 w 298925"/>
                        <a:gd name="connsiteY4" fmla="*/ 62384 h 523236"/>
                        <a:gd name="connsiteX5" fmla="*/ 6951 w 298925"/>
                        <a:gd name="connsiteY5" fmla="*/ 20093 h 523236"/>
                        <a:gd name="connsiteX6" fmla="*/ 83151 w 298925"/>
                        <a:gd name="connsiteY6" fmla="*/ 41334 h 523236"/>
                        <a:gd name="connsiteX7" fmla="*/ 21143 w 298925"/>
                        <a:gd name="connsiteY7" fmla="*/ 2853 h 523236"/>
                        <a:gd name="connsiteX8" fmla="*/ 81341 w 298925"/>
                        <a:gd name="connsiteY8" fmla="*/ 17903 h 523236"/>
                        <a:gd name="connsiteX9" fmla="*/ 109250 w 298925"/>
                        <a:gd name="connsiteY9" fmla="*/ 49335 h 523236"/>
                        <a:gd name="connsiteX10" fmla="*/ 138491 w 298925"/>
                        <a:gd name="connsiteY10" fmla="*/ 182971 h 523236"/>
                        <a:gd name="connsiteX11" fmla="*/ 260983 w 298925"/>
                        <a:gd name="connsiteY11" fmla="*/ 361279 h 523236"/>
                        <a:gd name="connsiteX12" fmla="*/ 287462 w 298925"/>
                        <a:gd name="connsiteY12" fmla="*/ 403856 h 523236"/>
                        <a:gd name="connsiteX13" fmla="*/ 278699 w 298925"/>
                        <a:gd name="connsiteY13" fmla="*/ 514536 h 523236"/>
                        <a:gd name="connsiteX14" fmla="*/ 207548 w 298925"/>
                        <a:gd name="connsiteY14" fmla="*/ 501677 h 523236"/>
                        <a:gd name="connsiteX15" fmla="*/ 152969 w 298925"/>
                        <a:gd name="connsiteY15" fmla="*/ 383282 h 523236"/>
                        <a:gd name="connsiteX16" fmla="*/ 111631 w 298925"/>
                        <a:gd name="connsiteY16" fmla="*/ 262219 h 523236"/>
                        <a:gd name="connsiteX17" fmla="*/ 95724 w 298925"/>
                        <a:gd name="connsiteY17" fmla="*/ 208307 h 523236"/>
                        <a:gd name="connsiteX18" fmla="*/ 70292 w 298925"/>
                        <a:gd name="connsiteY18" fmla="*/ 191258 h 523236"/>
                        <a:gd name="connsiteX19" fmla="*/ 49909 w 298925"/>
                        <a:gd name="connsiteY19" fmla="*/ 107057 h 523236"/>
                        <a:gd name="connsiteX20" fmla="*/ 31145 w 298925"/>
                        <a:gd name="connsiteY20" fmla="*/ 91531 h 523236"/>
                        <a:gd name="connsiteX21" fmla="*/ 3998 w 298925"/>
                        <a:gd name="connsiteY21" fmla="*/ 72290 h 523236"/>
                        <a:gd name="connsiteX22" fmla="*/ 25715 w 298925"/>
                        <a:gd name="connsiteY22" fmla="*/ 71243 h 523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98925" h="523236">
                          <a:moveTo>
                            <a:pt x="25715" y="71243"/>
                          </a:moveTo>
                          <a:cubicBezTo>
                            <a:pt x="38860" y="77243"/>
                            <a:pt x="56576" y="86768"/>
                            <a:pt x="70578" y="86864"/>
                          </a:cubicBezTo>
                          <a:cubicBezTo>
                            <a:pt x="71912" y="76100"/>
                            <a:pt x="-9146" y="55050"/>
                            <a:pt x="855" y="39715"/>
                          </a:cubicBezTo>
                          <a:cubicBezTo>
                            <a:pt x="1617" y="33619"/>
                            <a:pt x="28097" y="44382"/>
                            <a:pt x="38765" y="48383"/>
                          </a:cubicBezTo>
                          <a:cubicBezTo>
                            <a:pt x="51909" y="54383"/>
                            <a:pt x="65911" y="57241"/>
                            <a:pt x="78770" y="62384"/>
                          </a:cubicBezTo>
                          <a:cubicBezTo>
                            <a:pt x="64577" y="44573"/>
                            <a:pt x="569" y="32285"/>
                            <a:pt x="6951" y="20093"/>
                          </a:cubicBezTo>
                          <a:cubicBezTo>
                            <a:pt x="11999" y="11140"/>
                            <a:pt x="64101" y="31714"/>
                            <a:pt x="83151" y="41334"/>
                          </a:cubicBezTo>
                          <a:cubicBezTo>
                            <a:pt x="64292" y="21808"/>
                            <a:pt x="31430" y="19998"/>
                            <a:pt x="21143" y="2853"/>
                          </a:cubicBezTo>
                          <a:cubicBezTo>
                            <a:pt x="23048" y="-6100"/>
                            <a:pt x="68864" y="7997"/>
                            <a:pt x="81341" y="17903"/>
                          </a:cubicBezTo>
                          <a:cubicBezTo>
                            <a:pt x="95629" y="29999"/>
                            <a:pt x="100391" y="33524"/>
                            <a:pt x="109250" y="49335"/>
                          </a:cubicBezTo>
                          <a:cubicBezTo>
                            <a:pt x="122108" y="73243"/>
                            <a:pt x="138777" y="143537"/>
                            <a:pt x="138491" y="182971"/>
                          </a:cubicBezTo>
                          <a:cubicBezTo>
                            <a:pt x="171543" y="240502"/>
                            <a:pt x="235456" y="299938"/>
                            <a:pt x="260983" y="361279"/>
                          </a:cubicBezTo>
                          <a:cubicBezTo>
                            <a:pt x="260983" y="361279"/>
                            <a:pt x="273080" y="364041"/>
                            <a:pt x="287462" y="403856"/>
                          </a:cubicBezTo>
                          <a:cubicBezTo>
                            <a:pt x="298226" y="433764"/>
                            <a:pt x="310132" y="497486"/>
                            <a:pt x="278699" y="514536"/>
                          </a:cubicBezTo>
                          <a:cubicBezTo>
                            <a:pt x="248791" y="530729"/>
                            <a:pt x="220787" y="523109"/>
                            <a:pt x="207548" y="501677"/>
                          </a:cubicBezTo>
                          <a:cubicBezTo>
                            <a:pt x="184783" y="464816"/>
                            <a:pt x="168305" y="423668"/>
                            <a:pt x="152969" y="383282"/>
                          </a:cubicBezTo>
                          <a:cubicBezTo>
                            <a:pt x="137825" y="343467"/>
                            <a:pt x="124204" y="302986"/>
                            <a:pt x="111631" y="262219"/>
                          </a:cubicBezTo>
                          <a:cubicBezTo>
                            <a:pt x="109059" y="253837"/>
                            <a:pt x="103344" y="213165"/>
                            <a:pt x="95724" y="208307"/>
                          </a:cubicBezTo>
                          <a:cubicBezTo>
                            <a:pt x="84961" y="201545"/>
                            <a:pt x="76865" y="204878"/>
                            <a:pt x="70292" y="191258"/>
                          </a:cubicBezTo>
                          <a:cubicBezTo>
                            <a:pt x="60672" y="174017"/>
                            <a:pt x="54767" y="129917"/>
                            <a:pt x="49909" y="107057"/>
                          </a:cubicBezTo>
                          <a:cubicBezTo>
                            <a:pt x="44670" y="102389"/>
                            <a:pt x="39431" y="97532"/>
                            <a:pt x="31145" y="91531"/>
                          </a:cubicBezTo>
                          <a:cubicBezTo>
                            <a:pt x="20572" y="84768"/>
                            <a:pt x="15905" y="85340"/>
                            <a:pt x="3998" y="72290"/>
                          </a:cubicBezTo>
                          <a:cubicBezTo>
                            <a:pt x="-1621" y="62956"/>
                            <a:pt x="15905" y="66956"/>
                            <a:pt x="25715" y="71243"/>
                          </a:cubicBezTo>
                          <a:close/>
                        </a:path>
                      </a:pathLst>
                    </a:custGeom>
                    <a:solidFill>
                      <a:srgbClr val="F9DBC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6" name="Freeform: Shape 209">
                      <a:extLst>
                        <a:ext uri="{FF2B5EF4-FFF2-40B4-BE49-F238E27FC236}">
                          <a16:creationId xmlns:a16="http://schemas.microsoft.com/office/drawing/2014/main" xmlns="" id="{BE6AF58B-7FD4-4A0A-A888-5D24BC481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2312" y="3630834"/>
                      <a:ext cx="92964" cy="134874"/>
                    </a:xfrm>
                    <a:custGeom>
                      <a:avLst/>
                      <a:gdLst>
                        <a:gd name="connsiteX0" fmla="*/ 0 w 92964"/>
                        <a:gd name="connsiteY0" fmla="*/ 0 h 134874"/>
                        <a:gd name="connsiteX1" fmla="*/ 54197 w 92964"/>
                        <a:gd name="connsiteY1" fmla="*/ 62008 h 134874"/>
                        <a:gd name="connsiteX2" fmla="*/ 92964 w 92964"/>
                        <a:gd name="connsiteY2" fmla="*/ 134874 h 134874"/>
                        <a:gd name="connsiteX3" fmla="*/ 46577 w 92964"/>
                        <a:gd name="connsiteY3" fmla="*/ 67723 h 134874"/>
                        <a:gd name="connsiteX4" fmla="*/ 0 w 92964"/>
                        <a:gd name="connsiteY4" fmla="*/ 0 h 134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2964" h="134874">
                          <a:moveTo>
                            <a:pt x="0" y="0"/>
                          </a:moveTo>
                          <a:cubicBezTo>
                            <a:pt x="19431" y="19526"/>
                            <a:pt x="37624" y="40005"/>
                            <a:pt x="54197" y="62008"/>
                          </a:cubicBezTo>
                          <a:cubicBezTo>
                            <a:pt x="70485" y="84011"/>
                            <a:pt x="85725" y="108013"/>
                            <a:pt x="92964" y="134874"/>
                          </a:cubicBezTo>
                          <a:cubicBezTo>
                            <a:pt x="78867" y="111157"/>
                            <a:pt x="62960" y="89535"/>
                            <a:pt x="46577" y="67723"/>
                          </a:cubicBezTo>
                          <a:cubicBezTo>
                            <a:pt x="30385" y="45815"/>
                            <a:pt x="13525" y="2409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8A0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heat-g38fdc02ac_1920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tretch>
            <a:fillRect/>
          </a:stretch>
        </p:blipFill>
        <p:spPr>
          <a:xfrm>
            <a:off x="0" y="19381"/>
            <a:ext cx="24384000" cy="13696619"/>
          </a:xfrm>
          <a:prstGeom prst="rect">
            <a:avLst/>
          </a:prstGeom>
        </p:spPr>
      </p:pic>
      <p:pic>
        <p:nvPicPr>
          <p:cNvPr id="72" name="Obraz 71" descr="apple-g1aa58b59b_1920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24384000" cy="1379098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-1921568" y="1025352"/>
            <a:ext cx="18722080" cy="11953328"/>
          </a:xfrm>
          <a:prstGeom prst="roundRect">
            <a:avLst/>
          </a:prstGeom>
          <a:solidFill>
            <a:srgbClr val="FFFFFF">
              <a:alpha val="6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70720" y="3401616"/>
            <a:ext cx="1461762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/>
              <a:t>	Światowa Organizacja Zdrowia (WHO) zaleca, by każdego dnia spożywać 400 g warzyw i owoców, podzielonych na 5 porcji, przy czym jedną z porcji może stanowić szklanka soku (200 ml). Jak się okazuje w Polsce w 2016 roku przeciętnie spożycie dziennie na osobę wyniosło zaledwie ok. 280 g warzyw, owoców i ich przetworów. To mało!</a:t>
            </a:r>
          </a:p>
          <a:p>
            <a:pPr algn="just" defTabSz="457200"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400" dirty="0" smtClean="0"/>
              <a:t>	W opublikowanej w 2016 roku przez Instytut Żywności i Żywienia uaktualnionej Piramidzie Zdrowego Żywienia i Aktywności Fizycznej, warzywa i owoce znalazły się u podstaw diety, a jedną z ich porcji może stanowić szklanka soku (ok. 200 ml).</a:t>
            </a:r>
            <a:endParaRPr lang="pl-PL" sz="4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10680" y="1745432"/>
            <a:ext cx="1620180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arker Felt"/>
              </a:rPr>
              <a:t>Piramida</a:t>
            </a:r>
            <a:r>
              <a:rPr kumimoji="0" lang="pl-PL" sz="8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arker Felt"/>
              </a:rPr>
              <a:t> Zdrowego Żywienia</a:t>
            </a:r>
            <a:endParaRPr kumimoji="0" lang="pl-PL" sz="88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grpSp>
        <p:nvGrpSpPr>
          <p:cNvPr id="8" name="Google Shape;1982;p27"/>
          <p:cNvGrpSpPr/>
          <p:nvPr/>
        </p:nvGrpSpPr>
        <p:grpSpPr>
          <a:xfrm>
            <a:off x="15648384" y="6281936"/>
            <a:ext cx="8208914" cy="7167444"/>
            <a:chOff x="457200" y="1360875"/>
            <a:chExt cx="3944647" cy="3351020"/>
          </a:xfrm>
        </p:grpSpPr>
        <p:sp>
          <p:nvSpPr>
            <p:cNvPr id="9" name="Google Shape;1983;p27"/>
            <p:cNvSpPr/>
            <p:nvPr/>
          </p:nvSpPr>
          <p:spPr>
            <a:xfrm>
              <a:off x="783405" y="4191885"/>
              <a:ext cx="3264166" cy="520010"/>
            </a:xfrm>
            <a:custGeom>
              <a:avLst/>
              <a:gdLst/>
              <a:ahLst/>
              <a:cxnLst/>
              <a:rect l="l" t="t" r="r" b="b"/>
              <a:pathLst>
                <a:path w="44329" h="7062" extrusionOk="0">
                  <a:moveTo>
                    <a:pt x="22170" y="1"/>
                  </a:moveTo>
                  <a:lnTo>
                    <a:pt x="19896" y="13"/>
                  </a:lnTo>
                  <a:lnTo>
                    <a:pt x="15562" y="156"/>
                  </a:lnTo>
                  <a:lnTo>
                    <a:pt x="11585" y="418"/>
                  </a:lnTo>
                  <a:lnTo>
                    <a:pt x="8049" y="799"/>
                  </a:lnTo>
                  <a:lnTo>
                    <a:pt x="5037" y="1287"/>
                  </a:lnTo>
                  <a:lnTo>
                    <a:pt x="3203" y="1704"/>
                  </a:lnTo>
                  <a:lnTo>
                    <a:pt x="2179" y="2001"/>
                  </a:lnTo>
                  <a:lnTo>
                    <a:pt x="1346" y="2311"/>
                  </a:lnTo>
                  <a:lnTo>
                    <a:pt x="691" y="2644"/>
                  </a:lnTo>
                  <a:lnTo>
                    <a:pt x="250" y="2989"/>
                  </a:lnTo>
                  <a:lnTo>
                    <a:pt x="24" y="3347"/>
                  </a:lnTo>
                  <a:lnTo>
                    <a:pt x="0" y="3525"/>
                  </a:lnTo>
                  <a:lnTo>
                    <a:pt x="24" y="3716"/>
                  </a:lnTo>
                  <a:lnTo>
                    <a:pt x="250" y="4061"/>
                  </a:lnTo>
                  <a:lnTo>
                    <a:pt x="691" y="4406"/>
                  </a:lnTo>
                  <a:lnTo>
                    <a:pt x="1346" y="4740"/>
                  </a:lnTo>
                  <a:lnTo>
                    <a:pt x="2179" y="5061"/>
                  </a:lnTo>
                  <a:lnTo>
                    <a:pt x="3203" y="5359"/>
                  </a:lnTo>
                  <a:lnTo>
                    <a:pt x="5037" y="5776"/>
                  </a:lnTo>
                  <a:lnTo>
                    <a:pt x="8049" y="6252"/>
                  </a:lnTo>
                  <a:lnTo>
                    <a:pt x="11585" y="6633"/>
                  </a:lnTo>
                  <a:lnTo>
                    <a:pt x="15562" y="6907"/>
                  </a:lnTo>
                  <a:lnTo>
                    <a:pt x="19896" y="7038"/>
                  </a:lnTo>
                  <a:lnTo>
                    <a:pt x="22170" y="7062"/>
                  </a:lnTo>
                  <a:lnTo>
                    <a:pt x="24445" y="7038"/>
                  </a:lnTo>
                  <a:lnTo>
                    <a:pt x="28767" y="6907"/>
                  </a:lnTo>
                  <a:lnTo>
                    <a:pt x="32744" y="6633"/>
                  </a:lnTo>
                  <a:lnTo>
                    <a:pt x="36292" y="6252"/>
                  </a:lnTo>
                  <a:lnTo>
                    <a:pt x="39292" y="5776"/>
                  </a:lnTo>
                  <a:lnTo>
                    <a:pt x="41126" y="5359"/>
                  </a:lnTo>
                  <a:lnTo>
                    <a:pt x="42150" y="5061"/>
                  </a:lnTo>
                  <a:lnTo>
                    <a:pt x="42995" y="4740"/>
                  </a:lnTo>
                  <a:lnTo>
                    <a:pt x="43638" y="4406"/>
                  </a:lnTo>
                  <a:lnTo>
                    <a:pt x="44079" y="4061"/>
                  </a:lnTo>
                  <a:lnTo>
                    <a:pt x="44305" y="3716"/>
                  </a:lnTo>
                  <a:lnTo>
                    <a:pt x="44329" y="3525"/>
                  </a:lnTo>
                  <a:lnTo>
                    <a:pt x="44305" y="3347"/>
                  </a:lnTo>
                  <a:lnTo>
                    <a:pt x="44079" y="2989"/>
                  </a:lnTo>
                  <a:lnTo>
                    <a:pt x="43638" y="2644"/>
                  </a:lnTo>
                  <a:lnTo>
                    <a:pt x="42995" y="2311"/>
                  </a:lnTo>
                  <a:lnTo>
                    <a:pt x="42150" y="2001"/>
                  </a:lnTo>
                  <a:lnTo>
                    <a:pt x="41126" y="1704"/>
                  </a:lnTo>
                  <a:lnTo>
                    <a:pt x="39292" y="1287"/>
                  </a:lnTo>
                  <a:lnTo>
                    <a:pt x="36292" y="799"/>
                  </a:lnTo>
                  <a:lnTo>
                    <a:pt x="32744" y="418"/>
                  </a:lnTo>
                  <a:lnTo>
                    <a:pt x="28767" y="156"/>
                  </a:lnTo>
                  <a:lnTo>
                    <a:pt x="24445" y="13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E5E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84;p27"/>
            <p:cNvSpPr/>
            <p:nvPr/>
          </p:nvSpPr>
          <p:spPr>
            <a:xfrm>
              <a:off x="947317" y="3366867"/>
              <a:ext cx="1012702" cy="1012702"/>
            </a:xfrm>
            <a:custGeom>
              <a:avLst/>
              <a:gdLst/>
              <a:ahLst/>
              <a:cxnLst/>
              <a:rect l="l" t="t" r="r" b="b"/>
              <a:pathLst>
                <a:path w="13753" h="13753" extrusionOk="0">
                  <a:moveTo>
                    <a:pt x="6514" y="1"/>
                  </a:moveTo>
                  <a:lnTo>
                    <a:pt x="5823" y="72"/>
                  </a:lnTo>
                  <a:lnTo>
                    <a:pt x="5156" y="215"/>
                  </a:lnTo>
                  <a:lnTo>
                    <a:pt x="4513" y="417"/>
                  </a:lnTo>
                  <a:lnTo>
                    <a:pt x="3894" y="667"/>
                  </a:lnTo>
                  <a:lnTo>
                    <a:pt x="3311" y="989"/>
                  </a:lnTo>
                  <a:lnTo>
                    <a:pt x="2763" y="1358"/>
                  </a:lnTo>
                  <a:lnTo>
                    <a:pt x="2251" y="1787"/>
                  </a:lnTo>
                  <a:lnTo>
                    <a:pt x="1787" y="2251"/>
                  </a:lnTo>
                  <a:lnTo>
                    <a:pt x="1358" y="2763"/>
                  </a:lnTo>
                  <a:lnTo>
                    <a:pt x="989" y="3311"/>
                  </a:lnTo>
                  <a:lnTo>
                    <a:pt x="679" y="3894"/>
                  </a:lnTo>
                  <a:lnTo>
                    <a:pt x="417" y="4513"/>
                  </a:lnTo>
                  <a:lnTo>
                    <a:pt x="215" y="5156"/>
                  </a:lnTo>
                  <a:lnTo>
                    <a:pt x="72" y="5823"/>
                  </a:lnTo>
                  <a:lnTo>
                    <a:pt x="1" y="6514"/>
                  </a:lnTo>
                  <a:lnTo>
                    <a:pt x="1" y="6871"/>
                  </a:lnTo>
                  <a:lnTo>
                    <a:pt x="1" y="7228"/>
                  </a:lnTo>
                  <a:lnTo>
                    <a:pt x="72" y="7919"/>
                  </a:lnTo>
                  <a:lnTo>
                    <a:pt x="215" y="8597"/>
                  </a:lnTo>
                  <a:lnTo>
                    <a:pt x="417" y="9240"/>
                  </a:lnTo>
                  <a:lnTo>
                    <a:pt x="679" y="9859"/>
                  </a:lnTo>
                  <a:lnTo>
                    <a:pt x="989" y="10443"/>
                  </a:lnTo>
                  <a:lnTo>
                    <a:pt x="1358" y="10991"/>
                  </a:lnTo>
                  <a:lnTo>
                    <a:pt x="1787" y="11503"/>
                  </a:lnTo>
                  <a:lnTo>
                    <a:pt x="2251" y="11967"/>
                  </a:lnTo>
                  <a:lnTo>
                    <a:pt x="2763" y="12384"/>
                  </a:lnTo>
                  <a:lnTo>
                    <a:pt x="3311" y="12753"/>
                  </a:lnTo>
                  <a:lnTo>
                    <a:pt x="3894" y="13074"/>
                  </a:lnTo>
                  <a:lnTo>
                    <a:pt x="4513" y="13336"/>
                  </a:lnTo>
                  <a:lnTo>
                    <a:pt x="5156" y="13539"/>
                  </a:lnTo>
                  <a:lnTo>
                    <a:pt x="5823" y="13670"/>
                  </a:lnTo>
                  <a:lnTo>
                    <a:pt x="6514" y="13741"/>
                  </a:lnTo>
                  <a:lnTo>
                    <a:pt x="6871" y="13753"/>
                  </a:lnTo>
                  <a:lnTo>
                    <a:pt x="7228" y="13741"/>
                  </a:lnTo>
                  <a:lnTo>
                    <a:pt x="7919" y="13670"/>
                  </a:lnTo>
                  <a:lnTo>
                    <a:pt x="8597" y="13539"/>
                  </a:lnTo>
                  <a:lnTo>
                    <a:pt x="9240" y="13336"/>
                  </a:lnTo>
                  <a:lnTo>
                    <a:pt x="9859" y="13074"/>
                  </a:lnTo>
                  <a:lnTo>
                    <a:pt x="10443" y="12753"/>
                  </a:lnTo>
                  <a:lnTo>
                    <a:pt x="10991" y="12384"/>
                  </a:lnTo>
                  <a:lnTo>
                    <a:pt x="11503" y="11967"/>
                  </a:lnTo>
                  <a:lnTo>
                    <a:pt x="11967" y="11503"/>
                  </a:lnTo>
                  <a:lnTo>
                    <a:pt x="12384" y="10991"/>
                  </a:lnTo>
                  <a:lnTo>
                    <a:pt x="12753" y="10443"/>
                  </a:lnTo>
                  <a:lnTo>
                    <a:pt x="13074" y="9859"/>
                  </a:lnTo>
                  <a:lnTo>
                    <a:pt x="13336" y="9240"/>
                  </a:lnTo>
                  <a:lnTo>
                    <a:pt x="13539" y="8597"/>
                  </a:lnTo>
                  <a:lnTo>
                    <a:pt x="13670" y="7919"/>
                  </a:lnTo>
                  <a:lnTo>
                    <a:pt x="13741" y="7228"/>
                  </a:lnTo>
                  <a:lnTo>
                    <a:pt x="13753" y="6871"/>
                  </a:lnTo>
                  <a:lnTo>
                    <a:pt x="13741" y="6514"/>
                  </a:lnTo>
                  <a:lnTo>
                    <a:pt x="13670" y="5823"/>
                  </a:lnTo>
                  <a:lnTo>
                    <a:pt x="13539" y="5156"/>
                  </a:lnTo>
                  <a:lnTo>
                    <a:pt x="13336" y="4513"/>
                  </a:lnTo>
                  <a:lnTo>
                    <a:pt x="13074" y="3894"/>
                  </a:lnTo>
                  <a:lnTo>
                    <a:pt x="12753" y="3311"/>
                  </a:lnTo>
                  <a:lnTo>
                    <a:pt x="12384" y="2763"/>
                  </a:lnTo>
                  <a:lnTo>
                    <a:pt x="11967" y="2251"/>
                  </a:lnTo>
                  <a:lnTo>
                    <a:pt x="11503" y="1787"/>
                  </a:lnTo>
                  <a:lnTo>
                    <a:pt x="10991" y="1358"/>
                  </a:lnTo>
                  <a:lnTo>
                    <a:pt x="10443" y="989"/>
                  </a:lnTo>
                  <a:lnTo>
                    <a:pt x="9859" y="667"/>
                  </a:lnTo>
                  <a:lnTo>
                    <a:pt x="9240" y="417"/>
                  </a:lnTo>
                  <a:lnTo>
                    <a:pt x="8597" y="215"/>
                  </a:lnTo>
                  <a:lnTo>
                    <a:pt x="7919" y="72"/>
                  </a:lnTo>
                  <a:lnTo>
                    <a:pt x="7228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5;p27"/>
            <p:cNvSpPr/>
            <p:nvPr/>
          </p:nvSpPr>
          <p:spPr>
            <a:xfrm>
              <a:off x="947317" y="3692191"/>
              <a:ext cx="935606" cy="687383"/>
            </a:xfrm>
            <a:custGeom>
              <a:avLst/>
              <a:gdLst/>
              <a:ahLst/>
              <a:cxnLst/>
              <a:rect l="l" t="t" r="r" b="b"/>
              <a:pathLst>
                <a:path w="12706" h="9335" extrusionOk="0">
                  <a:moveTo>
                    <a:pt x="453" y="0"/>
                  </a:moveTo>
                  <a:lnTo>
                    <a:pt x="346" y="286"/>
                  </a:lnTo>
                  <a:lnTo>
                    <a:pt x="179" y="881"/>
                  </a:lnTo>
                  <a:lnTo>
                    <a:pt x="60" y="1500"/>
                  </a:lnTo>
                  <a:lnTo>
                    <a:pt x="1" y="2131"/>
                  </a:lnTo>
                  <a:lnTo>
                    <a:pt x="1" y="2453"/>
                  </a:lnTo>
                  <a:lnTo>
                    <a:pt x="1" y="2810"/>
                  </a:lnTo>
                  <a:lnTo>
                    <a:pt x="72" y="3501"/>
                  </a:lnTo>
                  <a:lnTo>
                    <a:pt x="215" y="4179"/>
                  </a:lnTo>
                  <a:lnTo>
                    <a:pt x="417" y="4822"/>
                  </a:lnTo>
                  <a:lnTo>
                    <a:pt x="679" y="5441"/>
                  </a:lnTo>
                  <a:lnTo>
                    <a:pt x="989" y="6025"/>
                  </a:lnTo>
                  <a:lnTo>
                    <a:pt x="1358" y="6573"/>
                  </a:lnTo>
                  <a:lnTo>
                    <a:pt x="1787" y="7085"/>
                  </a:lnTo>
                  <a:lnTo>
                    <a:pt x="2251" y="7549"/>
                  </a:lnTo>
                  <a:lnTo>
                    <a:pt x="2763" y="7966"/>
                  </a:lnTo>
                  <a:lnTo>
                    <a:pt x="3311" y="8335"/>
                  </a:lnTo>
                  <a:lnTo>
                    <a:pt x="3894" y="8656"/>
                  </a:lnTo>
                  <a:lnTo>
                    <a:pt x="4513" y="8918"/>
                  </a:lnTo>
                  <a:lnTo>
                    <a:pt x="5156" y="9121"/>
                  </a:lnTo>
                  <a:lnTo>
                    <a:pt x="5823" y="9252"/>
                  </a:lnTo>
                  <a:lnTo>
                    <a:pt x="6514" y="9323"/>
                  </a:lnTo>
                  <a:lnTo>
                    <a:pt x="6871" y="9335"/>
                  </a:lnTo>
                  <a:lnTo>
                    <a:pt x="7335" y="9323"/>
                  </a:lnTo>
                  <a:lnTo>
                    <a:pt x="8216" y="9204"/>
                  </a:lnTo>
                  <a:lnTo>
                    <a:pt x="9074" y="8978"/>
                  </a:lnTo>
                  <a:lnTo>
                    <a:pt x="9871" y="8644"/>
                  </a:lnTo>
                  <a:lnTo>
                    <a:pt x="10621" y="8216"/>
                  </a:lnTo>
                  <a:lnTo>
                    <a:pt x="11312" y="7704"/>
                  </a:lnTo>
                  <a:lnTo>
                    <a:pt x="11931" y="7108"/>
                  </a:lnTo>
                  <a:lnTo>
                    <a:pt x="12467" y="6454"/>
                  </a:lnTo>
                  <a:lnTo>
                    <a:pt x="12705" y="6084"/>
                  </a:lnTo>
                  <a:lnTo>
                    <a:pt x="12205" y="6489"/>
                  </a:lnTo>
                  <a:lnTo>
                    <a:pt x="11383" y="7001"/>
                  </a:lnTo>
                  <a:lnTo>
                    <a:pt x="10812" y="7275"/>
                  </a:lnTo>
                  <a:lnTo>
                    <a:pt x="10193" y="7513"/>
                  </a:lnTo>
                  <a:lnTo>
                    <a:pt x="9562" y="7692"/>
                  </a:lnTo>
                  <a:lnTo>
                    <a:pt x="8907" y="7811"/>
                  </a:lnTo>
                  <a:lnTo>
                    <a:pt x="8228" y="7870"/>
                  </a:lnTo>
                  <a:lnTo>
                    <a:pt x="7502" y="7870"/>
                  </a:lnTo>
                  <a:lnTo>
                    <a:pt x="6752" y="7787"/>
                  </a:lnTo>
                  <a:lnTo>
                    <a:pt x="6025" y="7644"/>
                  </a:lnTo>
                  <a:lnTo>
                    <a:pt x="5323" y="7430"/>
                  </a:lnTo>
                  <a:lnTo>
                    <a:pt x="4656" y="7144"/>
                  </a:lnTo>
                  <a:lnTo>
                    <a:pt x="4025" y="6799"/>
                  </a:lnTo>
                  <a:lnTo>
                    <a:pt x="3430" y="6394"/>
                  </a:lnTo>
                  <a:lnTo>
                    <a:pt x="2882" y="5942"/>
                  </a:lnTo>
                  <a:lnTo>
                    <a:pt x="2382" y="5441"/>
                  </a:lnTo>
                  <a:lnTo>
                    <a:pt x="1918" y="4882"/>
                  </a:lnTo>
                  <a:lnTo>
                    <a:pt x="1525" y="4286"/>
                  </a:lnTo>
                  <a:lnTo>
                    <a:pt x="1179" y="3655"/>
                  </a:lnTo>
                  <a:lnTo>
                    <a:pt x="894" y="2989"/>
                  </a:lnTo>
                  <a:lnTo>
                    <a:pt x="679" y="2286"/>
                  </a:lnTo>
                  <a:lnTo>
                    <a:pt x="525" y="1560"/>
                  </a:lnTo>
                  <a:lnTo>
                    <a:pt x="453" y="810"/>
                  </a:lnTo>
                  <a:lnTo>
                    <a:pt x="441" y="429"/>
                  </a:lnTo>
                  <a:lnTo>
                    <a:pt x="441" y="21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86;p27"/>
            <p:cNvSpPr/>
            <p:nvPr/>
          </p:nvSpPr>
          <p:spPr>
            <a:xfrm>
              <a:off x="1372562" y="3460679"/>
              <a:ext cx="29896" cy="33430"/>
            </a:xfrm>
            <a:custGeom>
              <a:avLst/>
              <a:gdLst/>
              <a:ahLst/>
              <a:cxnLst/>
              <a:rect l="l" t="t" r="r" b="b"/>
              <a:pathLst>
                <a:path w="406" h="454" extrusionOk="0">
                  <a:moveTo>
                    <a:pt x="203" y="1"/>
                  </a:moveTo>
                  <a:lnTo>
                    <a:pt x="108" y="13"/>
                  </a:lnTo>
                  <a:lnTo>
                    <a:pt x="0" y="144"/>
                  </a:lnTo>
                  <a:lnTo>
                    <a:pt x="0" y="310"/>
                  </a:lnTo>
                  <a:lnTo>
                    <a:pt x="108" y="441"/>
                  </a:lnTo>
                  <a:lnTo>
                    <a:pt x="203" y="453"/>
                  </a:lnTo>
                  <a:lnTo>
                    <a:pt x="298" y="441"/>
                  </a:lnTo>
                  <a:lnTo>
                    <a:pt x="405" y="310"/>
                  </a:lnTo>
                  <a:lnTo>
                    <a:pt x="405" y="144"/>
                  </a:lnTo>
                  <a:lnTo>
                    <a:pt x="298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87;p27"/>
            <p:cNvSpPr/>
            <p:nvPr/>
          </p:nvSpPr>
          <p:spPr>
            <a:xfrm>
              <a:off x="1276983" y="3450149"/>
              <a:ext cx="30779" cy="32547"/>
            </a:xfrm>
            <a:custGeom>
              <a:avLst/>
              <a:gdLst/>
              <a:ahLst/>
              <a:cxnLst/>
              <a:rect l="l" t="t" r="r" b="b"/>
              <a:pathLst>
                <a:path w="418" h="442" extrusionOk="0">
                  <a:moveTo>
                    <a:pt x="215" y="1"/>
                  </a:moveTo>
                  <a:lnTo>
                    <a:pt x="108" y="13"/>
                  </a:lnTo>
                  <a:lnTo>
                    <a:pt x="1" y="132"/>
                  </a:lnTo>
                  <a:lnTo>
                    <a:pt x="1" y="310"/>
                  </a:lnTo>
                  <a:lnTo>
                    <a:pt x="108" y="429"/>
                  </a:lnTo>
                  <a:lnTo>
                    <a:pt x="215" y="441"/>
                  </a:lnTo>
                  <a:lnTo>
                    <a:pt x="310" y="429"/>
                  </a:lnTo>
                  <a:lnTo>
                    <a:pt x="417" y="310"/>
                  </a:lnTo>
                  <a:lnTo>
                    <a:pt x="417" y="132"/>
                  </a:lnTo>
                  <a:lnTo>
                    <a:pt x="310" y="1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88;p27"/>
            <p:cNvSpPr/>
            <p:nvPr/>
          </p:nvSpPr>
          <p:spPr>
            <a:xfrm>
              <a:off x="1161228" y="3508911"/>
              <a:ext cx="29896" cy="33430"/>
            </a:xfrm>
            <a:custGeom>
              <a:avLst/>
              <a:gdLst/>
              <a:ahLst/>
              <a:cxnLst/>
              <a:rect l="l" t="t" r="r" b="b"/>
              <a:pathLst>
                <a:path w="406" h="454" extrusionOk="0">
                  <a:moveTo>
                    <a:pt x="203" y="1"/>
                  </a:moveTo>
                  <a:lnTo>
                    <a:pt x="108" y="12"/>
                  </a:lnTo>
                  <a:lnTo>
                    <a:pt x="1" y="143"/>
                  </a:lnTo>
                  <a:lnTo>
                    <a:pt x="1" y="310"/>
                  </a:lnTo>
                  <a:lnTo>
                    <a:pt x="108" y="441"/>
                  </a:lnTo>
                  <a:lnTo>
                    <a:pt x="203" y="453"/>
                  </a:lnTo>
                  <a:lnTo>
                    <a:pt x="299" y="441"/>
                  </a:lnTo>
                  <a:lnTo>
                    <a:pt x="406" y="310"/>
                  </a:lnTo>
                  <a:lnTo>
                    <a:pt x="406" y="143"/>
                  </a:lnTo>
                  <a:lnTo>
                    <a:pt x="299" y="1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89;p27"/>
            <p:cNvSpPr/>
            <p:nvPr/>
          </p:nvSpPr>
          <p:spPr>
            <a:xfrm>
              <a:off x="1355920" y="3507143"/>
              <a:ext cx="30706" cy="32547"/>
            </a:xfrm>
            <a:custGeom>
              <a:avLst/>
              <a:gdLst/>
              <a:ahLst/>
              <a:cxnLst/>
              <a:rect l="l" t="t" r="r" b="b"/>
              <a:pathLst>
                <a:path w="417" h="442" extrusionOk="0">
                  <a:moveTo>
                    <a:pt x="214" y="1"/>
                  </a:moveTo>
                  <a:lnTo>
                    <a:pt x="107" y="13"/>
                  </a:lnTo>
                  <a:lnTo>
                    <a:pt x="0" y="132"/>
                  </a:lnTo>
                  <a:lnTo>
                    <a:pt x="0" y="310"/>
                  </a:lnTo>
                  <a:lnTo>
                    <a:pt x="107" y="429"/>
                  </a:lnTo>
                  <a:lnTo>
                    <a:pt x="214" y="441"/>
                  </a:lnTo>
                  <a:lnTo>
                    <a:pt x="310" y="429"/>
                  </a:lnTo>
                  <a:lnTo>
                    <a:pt x="417" y="310"/>
                  </a:lnTo>
                  <a:lnTo>
                    <a:pt x="417" y="132"/>
                  </a:lnTo>
                  <a:lnTo>
                    <a:pt x="310" y="1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90;p27"/>
            <p:cNvSpPr/>
            <p:nvPr/>
          </p:nvSpPr>
          <p:spPr>
            <a:xfrm>
              <a:off x="1149888" y="3587849"/>
              <a:ext cx="30706" cy="33357"/>
            </a:xfrm>
            <a:custGeom>
              <a:avLst/>
              <a:gdLst/>
              <a:ahLst/>
              <a:cxnLst/>
              <a:rect l="l" t="t" r="r" b="b"/>
              <a:pathLst>
                <a:path w="417" h="453" extrusionOk="0">
                  <a:moveTo>
                    <a:pt x="214" y="0"/>
                  </a:moveTo>
                  <a:lnTo>
                    <a:pt x="107" y="12"/>
                  </a:lnTo>
                  <a:lnTo>
                    <a:pt x="0" y="143"/>
                  </a:lnTo>
                  <a:lnTo>
                    <a:pt x="0" y="310"/>
                  </a:lnTo>
                  <a:lnTo>
                    <a:pt x="107" y="441"/>
                  </a:lnTo>
                  <a:lnTo>
                    <a:pt x="214" y="453"/>
                  </a:lnTo>
                  <a:lnTo>
                    <a:pt x="310" y="441"/>
                  </a:lnTo>
                  <a:lnTo>
                    <a:pt x="417" y="310"/>
                  </a:lnTo>
                  <a:lnTo>
                    <a:pt x="417" y="143"/>
                  </a:lnTo>
                  <a:lnTo>
                    <a:pt x="310" y="1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91;p27"/>
            <p:cNvSpPr/>
            <p:nvPr/>
          </p:nvSpPr>
          <p:spPr>
            <a:xfrm>
              <a:off x="1702228" y="3577319"/>
              <a:ext cx="30779" cy="32473"/>
            </a:xfrm>
            <a:custGeom>
              <a:avLst/>
              <a:gdLst/>
              <a:ahLst/>
              <a:cxnLst/>
              <a:rect l="l" t="t" r="r" b="b"/>
              <a:pathLst>
                <a:path w="418" h="441" extrusionOk="0">
                  <a:moveTo>
                    <a:pt x="215" y="0"/>
                  </a:moveTo>
                  <a:lnTo>
                    <a:pt x="107" y="12"/>
                  </a:lnTo>
                  <a:lnTo>
                    <a:pt x="0" y="131"/>
                  </a:lnTo>
                  <a:lnTo>
                    <a:pt x="0" y="310"/>
                  </a:lnTo>
                  <a:lnTo>
                    <a:pt x="107" y="429"/>
                  </a:lnTo>
                  <a:lnTo>
                    <a:pt x="215" y="441"/>
                  </a:lnTo>
                  <a:lnTo>
                    <a:pt x="310" y="429"/>
                  </a:lnTo>
                  <a:lnTo>
                    <a:pt x="417" y="310"/>
                  </a:lnTo>
                  <a:lnTo>
                    <a:pt x="417" y="131"/>
                  </a:lnTo>
                  <a:lnTo>
                    <a:pt x="31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92;p27"/>
            <p:cNvSpPr/>
            <p:nvPr/>
          </p:nvSpPr>
          <p:spPr>
            <a:xfrm>
              <a:off x="1702228" y="3493153"/>
              <a:ext cx="30779" cy="32473"/>
            </a:xfrm>
            <a:custGeom>
              <a:avLst/>
              <a:gdLst/>
              <a:ahLst/>
              <a:cxnLst/>
              <a:rect l="l" t="t" r="r" b="b"/>
              <a:pathLst>
                <a:path w="418" h="441" extrusionOk="0">
                  <a:moveTo>
                    <a:pt x="215" y="0"/>
                  </a:moveTo>
                  <a:lnTo>
                    <a:pt x="107" y="12"/>
                  </a:lnTo>
                  <a:lnTo>
                    <a:pt x="0" y="131"/>
                  </a:lnTo>
                  <a:lnTo>
                    <a:pt x="0" y="298"/>
                  </a:lnTo>
                  <a:lnTo>
                    <a:pt x="107" y="429"/>
                  </a:lnTo>
                  <a:lnTo>
                    <a:pt x="215" y="441"/>
                  </a:lnTo>
                  <a:lnTo>
                    <a:pt x="310" y="429"/>
                  </a:lnTo>
                  <a:lnTo>
                    <a:pt x="417" y="298"/>
                  </a:lnTo>
                  <a:lnTo>
                    <a:pt x="417" y="131"/>
                  </a:lnTo>
                  <a:lnTo>
                    <a:pt x="31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93;p27"/>
            <p:cNvSpPr/>
            <p:nvPr/>
          </p:nvSpPr>
          <p:spPr>
            <a:xfrm>
              <a:off x="1544427" y="3385276"/>
              <a:ext cx="30706" cy="33430"/>
            </a:xfrm>
            <a:custGeom>
              <a:avLst/>
              <a:gdLst/>
              <a:ahLst/>
              <a:cxnLst/>
              <a:rect l="l" t="t" r="r" b="b"/>
              <a:pathLst>
                <a:path w="417" h="454" extrusionOk="0">
                  <a:moveTo>
                    <a:pt x="214" y="1"/>
                  </a:moveTo>
                  <a:lnTo>
                    <a:pt x="107" y="13"/>
                  </a:lnTo>
                  <a:lnTo>
                    <a:pt x="0" y="144"/>
                  </a:lnTo>
                  <a:lnTo>
                    <a:pt x="0" y="310"/>
                  </a:lnTo>
                  <a:lnTo>
                    <a:pt x="107" y="429"/>
                  </a:lnTo>
                  <a:lnTo>
                    <a:pt x="214" y="453"/>
                  </a:lnTo>
                  <a:lnTo>
                    <a:pt x="310" y="429"/>
                  </a:lnTo>
                  <a:lnTo>
                    <a:pt x="417" y="310"/>
                  </a:lnTo>
                  <a:lnTo>
                    <a:pt x="417" y="144"/>
                  </a:lnTo>
                  <a:lnTo>
                    <a:pt x="310" y="1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94;p27"/>
            <p:cNvSpPr/>
            <p:nvPr/>
          </p:nvSpPr>
          <p:spPr>
            <a:xfrm>
              <a:off x="1397966" y="3381815"/>
              <a:ext cx="29896" cy="33357"/>
            </a:xfrm>
            <a:custGeom>
              <a:avLst/>
              <a:gdLst/>
              <a:ahLst/>
              <a:cxnLst/>
              <a:rect l="l" t="t" r="r" b="b"/>
              <a:pathLst>
                <a:path w="406" h="453" extrusionOk="0">
                  <a:moveTo>
                    <a:pt x="203" y="0"/>
                  </a:moveTo>
                  <a:lnTo>
                    <a:pt x="108" y="12"/>
                  </a:lnTo>
                  <a:lnTo>
                    <a:pt x="1" y="143"/>
                  </a:lnTo>
                  <a:lnTo>
                    <a:pt x="1" y="310"/>
                  </a:lnTo>
                  <a:lnTo>
                    <a:pt x="108" y="441"/>
                  </a:lnTo>
                  <a:lnTo>
                    <a:pt x="203" y="453"/>
                  </a:lnTo>
                  <a:lnTo>
                    <a:pt x="298" y="441"/>
                  </a:lnTo>
                  <a:lnTo>
                    <a:pt x="406" y="310"/>
                  </a:lnTo>
                  <a:lnTo>
                    <a:pt x="406" y="143"/>
                  </a:lnTo>
                  <a:lnTo>
                    <a:pt x="298" y="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95;p27"/>
            <p:cNvSpPr/>
            <p:nvPr/>
          </p:nvSpPr>
          <p:spPr>
            <a:xfrm>
              <a:off x="1065723" y="3586081"/>
              <a:ext cx="29822" cy="32473"/>
            </a:xfrm>
            <a:custGeom>
              <a:avLst/>
              <a:gdLst/>
              <a:ahLst/>
              <a:cxnLst/>
              <a:rect l="l" t="t" r="r" b="b"/>
              <a:pathLst>
                <a:path w="405" h="441" extrusionOk="0">
                  <a:moveTo>
                    <a:pt x="202" y="0"/>
                  </a:moveTo>
                  <a:lnTo>
                    <a:pt x="107" y="12"/>
                  </a:lnTo>
                  <a:lnTo>
                    <a:pt x="0" y="131"/>
                  </a:lnTo>
                  <a:lnTo>
                    <a:pt x="0" y="310"/>
                  </a:lnTo>
                  <a:lnTo>
                    <a:pt x="107" y="429"/>
                  </a:lnTo>
                  <a:lnTo>
                    <a:pt x="202" y="441"/>
                  </a:lnTo>
                  <a:lnTo>
                    <a:pt x="298" y="429"/>
                  </a:lnTo>
                  <a:lnTo>
                    <a:pt x="405" y="310"/>
                  </a:lnTo>
                  <a:lnTo>
                    <a:pt x="405" y="131"/>
                  </a:lnTo>
                  <a:lnTo>
                    <a:pt x="298" y="1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96;p27"/>
            <p:cNvSpPr/>
            <p:nvPr/>
          </p:nvSpPr>
          <p:spPr>
            <a:xfrm>
              <a:off x="1042896" y="3135429"/>
              <a:ext cx="324436" cy="415670"/>
            </a:xfrm>
            <a:custGeom>
              <a:avLst/>
              <a:gdLst/>
              <a:ahLst/>
              <a:cxnLst/>
              <a:rect l="l" t="t" r="r" b="b"/>
              <a:pathLst>
                <a:path w="4406" h="5645" extrusionOk="0">
                  <a:moveTo>
                    <a:pt x="274" y="0"/>
                  </a:moveTo>
                  <a:lnTo>
                    <a:pt x="108" y="12"/>
                  </a:lnTo>
                  <a:lnTo>
                    <a:pt x="36" y="72"/>
                  </a:lnTo>
                  <a:lnTo>
                    <a:pt x="0" y="143"/>
                  </a:lnTo>
                  <a:lnTo>
                    <a:pt x="12" y="322"/>
                  </a:lnTo>
                  <a:lnTo>
                    <a:pt x="72" y="393"/>
                  </a:lnTo>
                  <a:lnTo>
                    <a:pt x="691" y="917"/>
                  </a:lnTo>
                  <a:lnTo>
                    <a:pt x="1822" y="2084"/>
                  </a:lnTo>
                  <a:lnTo>
                    <a:pt x="2799" y="3370"/>
                  </a:lnTo>
                  <a:lnTo>
                    <a:pt x="3632" y="4775"/>
                  </a:lnTo>
                  <a:lnTo>
                    <a:pt x="3989" y="5513"/>
                  </a:lnTo>
                  <a:lnTo>
                    <a:pt x="4025" y="5573"/>
                  </a:lnTo>
                  <a:lnTo>
                    <a:pt x="4132" y="5632"/>
                  </a:lnTo>
                  <a:lnTo>
                    <a:pt x="4192" y="5644"/>
                  </a:lnTo>
                  <a:lnTo>
                    <a:pt x="4239" y="5632"/>
                  </a:lnTo>
                  <a:lnTo>
                    <a:pt x="4263" y="5632"/>
                  </a:lnTo>
                  <a:lnTo>
                    <a:pt x="4346" y="5573"/>
                  </a:lnTo>
                  <a:lnTo>
                    <a:pt x="4406" y="5418"/>
                  </a:lnTo>
                  <a:lnTo>
                    <a:pt x="4382" y="5334"/>
                  </a:lnTo>
                  <a:lnTo>
                    <a:pt x="4025" y="4572"/>
                  </a:lnTo>
                  <a:lnTo>
                    <a:pt x="3168" y="3132"/>
                  </a:lnTo>
                  <a:lnTo>
                    <a:pt x="2144" y="1798"/>
                  </a:lnTo>
                  <a:lnTo>
                    <a:pt x="989" y="584"/>
                  </a:lnTo>
                  <a:lnTo>
                    <a:pt x="346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97;p27"/>
            <p:cNvSpPr/>
            <p:nvPr/>
          </p:nvSpPr>
          <p:spPr>
            <a:xfrm>
              <a:off x="1182288" y="2986390"/>
              <a:ext cx="149111" cy="302493"/>
            </a:xfrm>
            <a:custGeom>
              <a:avLst/>
              <a:gdLst/>
              <a:ahLst/>
              <a:cxnLst/>
              <a:rect l="l" t="t" r="r" b="b"/>
              <a:pathLst>
                <a:path w="2025" h="4108" extrusionOk="0">
                  <a:moveTo>
                    <a:pt x="1799" y="0"/>
                  </a:moveTo>
                  <a:lnTo>
                    <a:pt x="1322" y="619"/>
                  </a:lnTo>
                  <a:lnTo>
                    <a:pt x="560" y="1512"/>
                  </a:lnTo>
                  <a:lnTo>
                    <a:pt x="274" y="2000"/>
                  </a:lnTo>
                  <a:lnTo>
                    <a:pt x="132" y="2358"/>
                  </a:lnTo>
                  <a:lnTo>
                    <a:pt x="84" y="2548"/>
                  </a:lnTo>
                  <a:lnTo>
                    <a:pt x="24" y="2870"/>
                  </a:lnTo>
                  <a:lnTo>
                    <a:pt x="1" y="3501"/>
                  </a:lnTo>
                  <a:lnTo>
                    <a:pt x="96" y="3858"/>
                  </a:lnTo>
                  <a:lnTo>
                    <a:pt x="191" y="3989"/>
                  </a:lnTo>
                  <a:lnTo>
                    <a:pt x="251" y="4048"/>
                  </a:lnTo>
                  <a:lnTo>
                    <a:pt x="382" y="4108"/>
                  </a:lnTo>
                  <a:lnTo>
                    <a:pt x="596" y="4096"/>
                  </a:lnTo>
                  <a:lnTo>
                    <a:pt x="894" y="3941"/>
                  </a:lnTo>
                  <a:lnTo>
                    <a:pt x="1144" y="3703"/>
                  </a:lnTo>
                  <a:lnTo>
                    <a:pt x="1227" y="3608"/>
                  </a:lnTo>
                  <a:lnTo>
                    <a:pt x="1370" y="3417"/>
                  </a:lnTo>
                  <a:lnTo>
                    <a:pt x="1608" y="3001"/>
                  </a:lnTo>
                  <a:lnTo>
                    <a:pt x="1799" y="2560"/>
                  </a:lnTo>
                  <a:lnTo>
                    <a:pt x="1930" y="2108"/>
                  </a:lnTo>
                  <a:lnTo>
                    <a:pt x="2001" y="1643"/>
                  </a:lnTo>
                  <a:lnTo>
                    <a:pt x="2025" y="1167"/>
                  </a:lnTo>
                  <a:lnTo>
                    <a:pt x="1977" y="691"/>
                  </a:lnTo>
                  <a:lnTo>
                    <a:pt x="1870" y="22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8AA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8;p27"/>
            <p:cNvSpPr/>
            <p:nvPr/>
          </p:nvSpPr>
          <p:spPr>
            <a:xfrm>
              <a:off x="2889377" y="2900456"/>
              <a:ext cx="988108" cy="1515997"/>
            </a:xfrm>
            <a:custGeom>
              <a:avLst/>
              <a:gdLst/>
              <a:ahLst/>
              <a:cxnLst/>
              <a:rect l="l" t="t" r="r" b="b"/>
              <a:pathLst>
                <a:path w="13419" h="20588" extrusionOk="0">
                  <a:moveTo>
                    <a:pt x="10823" y="0"/>
                  </a:moveTo>
                  <a:lnTo>
                    <a:pt x="10442" y="24"/>
                  </a:lnTo>
                  <a:lnTo>
                    <a:pt x="10252" y="48"/>
                  </a:lnTo>
                  <a:lnTo>
                    <a:pt x="9930" y="131"/>
                  </a:lnTo>
                  <a:lnTo>
                    <a:pt x="9311" y="393"/>
                  </a:lnTo>
                  <a:lnTo>
                    <a:pt x="8763" y="786"/>
                  </a:lnTo>
                  <a:lnTo>
                    <a:pt x="8263" y="1250"/>
                  </a:lnTo>
                  <a:lnTo>
                    <a:pt x="8049" y="1512"/>
                  </a:lnTo>
                  <a:lnTo>
                    <a:pt x="7644" y="2048"/>
                  </a:lnTo>
                  <a:lnTo>
                    <a:pt x="6977" y="3227"/>
                  </a:lnTo>
                  <a:lnTo>
                    <a:pt x="6668" y="3822"/>
                  </a:lnTo>
                  <a:lnTo>
                    <a:pt x="6203" y="4644"/>
                  </a:lnTo>
                  <a:lnTo>
                    <a:pt x="5156" y="6204"/>
                  </a:lnTo>
                  <a:lnTo>
                    <a:pt x="3405" y="8442"/>
                  </a:lnTo>
                  <a:lnTo>
                    <a:pt x="2250" y="9919"/>
                  </a:lnTo>
                  <a:lnTo>
                    <a:pt x="1762" y="10562"/>
                  </a:lnTo>
                  <a:lnTo>
                    <a:pt x="1310" y="11205"/>
                  </a:lnTo>
                  <a:lnTo>
                    <a:pt x="1107" y="11490"/>
                  </a:lnTo>
                  <a:lnTo>
                    <a:pt x="750" y="12098"/>
                  </a:lnTo>
                  <a:lnTo>
                    <a:pt x="441" y="12729"/>
                  </a:lnTo>
                  <a:lnTo>
                    <a:pt x="214" y="13419"/>
                  </a:lnTo>
                  <a:lnTo>
                    <a:pt x="131" y="13788"/>
                  </a:lnTo>
                  <a:lnTo>
                    <a:pt x="36" y="14300"/>
                  </a:lnTo>
                  <a:lnTo>
                    <a:pt x="0" y="15277"/>
                  </a:lnTo>
                  <a:lnTo>
                    <a:pt x="143" y="16229"/>
                  </a:lnTo>
                  <a:lnTo>
                    <a:pt x="429" y="17122"/>
                  </a:lnTo>
                  <a:lnTo>
                    <a:pt x="881" y="17944"/>
                  </a:lnTo>
                  <a:lnTo>
                    <a:pt x="1476" y="18670"/>
                  </a:lnTo>
                  <a:lnTo>
                    <a:pt x="2191" y="19313"/>
                  </a:lnTo>
                  <a:lnTo>
                    <a:pt x="3024" y="19837"/>
                  </a:lnTo>
                  <a:lnTo>
                    <a:pt x="3489" y="20051"/>
                  </a:lnTo>
                  <a:lnTo>
                    <a:pt x="3858" y="20194"/>
                  </a:lnTo>
                  <a:lnTo>
                    <a:pt x="4596" y="20420"/>
                  </a:lnTo>
                  <a:lnTo>
                    <a:pt x="5346" y="20539"/>
                  </a:lnTo>
                  <a:lnTo>
                    <a:pt x="6096" y="20587"/>
                  </a:lnTo>
                  <a:lnTo>
                    <a:pt x="6846" y="20563"/>
                  </a:lnTo>
                  <a:lnTo>
                    <a:pt x="7597" y="20444"/>
                  </a:lnTo>
                  <a:lnTo>
                    <a:pt x="8311" y="20266"/>
                  </a:lnTo>
                  <a:lnTo>
                    <a:pt x="9013" y="20004"/>
                  </a:lnTo>
                  <a:lnTo>
                    <a:pt x="9680" y="19682"/>
                  </a:lnTo>
                  <a:lnTo>
                    <a:pt x="10323" y="19289"/>
                  </a:lnTo>
                  <a:lnTo>
                    <a:pt x="10907" y="18837"/>
                  </a:lnTo>
                  <a:lnTo>
                    <a:pt x="11454" y="18325"/>
                  </a:lnTo>
                  <a:lnTo>
                    <a:pt x="11931" y="17753"/>
                  </a:lnTo>
                  <a:lnTo>
                    <a:pt x="12359" y="17134"/>
                  </a:lnTo>
                  <a:lnTo>
                    <a:pt x="12705" y="16455"/>
                  </a:lnTo>
                  <a:lnTo>
                    <a:pt x="12978" y="15729"/>
                  </a:lnTo>
                  <a:lnTo>
                    <a:pt x="13074" y="15348"/>
                  </a:lnTo>
                  <a:lnTo>
                    <a:pt x="13157" y="14991"/>
                  </a:lnTo>
                  <a:lnTo>
                    <a:pt x="13264" y="14253"/>
                  </a:lnTo>
                  <a:lnTo>
                    <a:pt x="13312" y="13133"/>
                  </a:lnTo>
                  <a:lnTo>
                    <a:pt x="13145" y="10907"/>
                  </a:lnTo>
                  <a:lnTo>
                    <a:pt x="12978" y="9442"/>
                  </a:lnTo>
                  <a:lnTo>
                    <a:pt x="12919" y="8692"/>
                  </a:lnTo>
                  <a:lnTo>
                    <a:pt x="12955" y="7275"/>
                  </a:lnTo>
                  <a:lnTo>
                    <a:pt x="13217" y="5180"/>
                  </a:lnTo>
                  <a:lnTo>
                    <a:pt x="13395" y="3727"/>
                  </a:lnTo>
                  <a:lnTo>
                    <a:pt x="13419" y="3382"/>
                  </a:lnTo>
                  <a:lnTo>
                    <a:pt x="13359" y="2667"/>
                  </a:lnTo>
                  <a:lnTo>
                    <a:pt x="13169" y="1977"/>
                  </a:lnTo>
                  <a:lnTo>
                    <a:pt x="12871" y="1334"/>
                  </a:lnTo>
                  <a:lnTo>
                    <a:pt x="12466" y="786"/>
                  </a:lnTo>
                  <a:lnTo>
                    <a:pt x="11954" y="346"/>
                  </a:lnTo>
                  <a:lnTo>
                    <a:pt x="11347" y="72"/>
                  </a:lnTo>
                  <a:lnTo>
                    <a:pt x="1082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9;p27"/>
            <p:cNvSpPr/>
            <p:nvPr/>
          </p:nvSpPr>
          <p:spPr>
            <a:xfrm>
              <a:off x="3643330" y="2733818"/>
              <a:ext cx="313096" cy="374508"/>
            </a:xfrm>
            <a:custGeom>
              <a:avLst/>
              <a:gdLst/>
              <a:ahLst/>
              <a:cxnLst/>
              <a:rect l="l" t="t" r="r" b="b"/>
              <a:pathLst>
                <a:path w="4252" h="5086" extrusionOk="0">
                  <a:moveTo>
                    <a:pt x="3287" y="1"/>
                  </a:moveTo>
                  <a:lnTo>
                    <a:pt x="2811" y="132"/>
                  </a:lnTo>
                  <a:lnTo>
                    <a:pt x="2382" y="406"/>
                  </a:lnTo>
                  <a:lnTo>
                    <a:pt x="2204" y="584"/>
                  </a:lnTo>
                  <a:lnTo>
                    <a:pt x="2037" y="775"/>
                  </a:lnTo>
                  <a:lnTo>
                    <a:pt x="1787" y="1192"/>
                  </a:lnTo>
                  <a:lnTo>
                    <a:pt x="1477" y="1870"/>
                  </a:lnTo>
                  <a:lnTo>
                    <a:pt x="1263" y="2335"/>
                  </a:lnTo>
                  <a:lnTo>
                    <a:pt x="930" y="2823"/>
                  </a:lnTo>
                  <a:lnTo>
                    <a:pt x="215" y="3775"/>
                  </a:lnTo>
                  <a:lnTo>
                    <a:pt x="25" y="4240"/>
                  </a:lnTo>
                  <a:lnTo>
                    <a:pt x="1" y="4526"/>
                  </a:lnTo>
                  <a:lnTo>
                    <a:pt x="48" y="4657"/>
                  </a:lnTo>
                  <a:lnTo>
                    <a:pt x="120" y="4799"/>
                  </a:lnTo>
                  <a:lnTo>
                    <a:pt x="322" y="5002"/>
                  </a:lnTo>
                  <a:lnTo>
                    <a:pt x="596" y="5085"/>
                  </a:lnTo>
                  <a:lnTo>
                    <a:pt x="882" y="5085"/>
                  </a:lnTo>
                  <a:lnTo>
                    <a:pt x="1180" y="4990"/>
                  </a:lnTo>
                  <a:lnTo>
                    <a:pt x="1465" y="4835"/>
                  </a:lnTo>
                  <a:lnTo>
                    <a:pt x="1692" y="4633"/>
                  </a:lnTo>
                  <a:lnTo>
                    <a:pt x="1858" y="4395"/>
                  </a:lnTo>
                  <a:lnTo>
                    <a:pt x="1906" y="4264"/>
                  </a:lnTo>
                  <a:lnTo>
                    <a:pt x="1954" y="4014"/>
                  </a:lnTo>
                  <a:lnTo>
                    <a:pt x="1930" y="3490"/>
                  </a:lnTo>
                  <a:lnTo>
                    <a:pt x="1930" y="3240"/>
                  </a:lnTo>
                  <a:lnTo>
                    <a:pt x="1954" y="3061"/>
                  </a:lnTo>
                  <a:lnTo>
                    <a:pt x="2037" y="2728"/>
                  </a:lnTo>
                  <a:lnTo>
                    <a:pt x="2251" y="2251"/>
                  </a:lnTo>
                  <a:lnTo>
                    <a:pt x="2716" y="1727"/>
                  </a:lnTo>
                  <a:lnTo>
                    <a:pt x="3299" y="1323"/>
                  </a:lnTo>
                  <a:lnTo>
                    <a:pt x="3632" y="1180"/>
                  </a:lnTo>
                  <a:lnTo>
                    <a:pt x="3823" y="1108"/>
                  </a:lnTo>
                  <a:lnTo>
                    <a:pt x="4085" y="965"/>
                  </a:lnTo>
                  <a:lnTo>
                    <a:pt x="4204" y="823"/>
                  </a:lnTo>
                  <a:lnTo>
                    <a:pt x="4240" y="739"/>
                  </a:lnTo>
                  <a:lnTo>
                    <a:pt x="4252" y="656"/>
                  </a:lnTo>
                  <a:lnTo>
                    <a:pt x="4240" y="489"/>
                  </a:lnTo>
                  <a:lnTo>
                    <a:pt x="4109" y="275"/>
                  </a:lnTo>
                  <a:lnTo>
                    <a:pt x="3978" y="168"/>
                  </a:lnTo>
                  <a:lnTo>
                    <a:pt x="3871" y="108"/>
                  </a:lnTo>
                  <a:lnTo>
                    <a:pt x="3644" y="25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0;p27"/>
            <p:cNvSpPr/>
            <p:nvPr/>
          </p:nvSpPr>
          <p:spPr>
            <a:xfrm>
              <a:off x="2902484" y="2985506"/>
              <a:ext cx="973307" cy="1429182"/>
            </a:xfrm>
            <a:custGeom>
              <a:avLst/>
              <a:gdLst/>
              <a:ahLst/>
              <a:cxnLst/>
              <a:rect l="l" t="t" r="r" b="b"/>
              <a:pathLst>
                <a:path w="13218" h="19409" extrusionOk="0">
                  <a:moveTo>
                    <a:pt x="12562" y="0"/>
                  </a:moveTo>
                  <a:lnTo>
                    <a:pt x="12634" y="215"/>
                  </a:lnTo>
                  <a:lnTo>
                    <a:pt x="12741" y="619"/>
                  </a:lnTo>
                  <a:lnTo>
                    <a:pt x="12753" y="822"/>
                  </a:lnTo>
                  <a:lnTo>
                    <a:pt x="12753" y="1239"/>
                  </a:lnTo>
                  <a:lnTo>
                    <a:pt x="12681" y="2072"/>
                  </a:lnTo>
                  <a:lnTo>
                    <a:pt x="12419" y="3310"/>
                  </a:lnTo>
                  <a:lnTo>
                    <a:pt x="11907" y="4942"/>
                  </a:lnTo>
                  <a:lnTo>
                    <a:pt x="11384" y="6561"/>
                  </a:lnTo>
                  <a:lnTo>
                    <a:pt x="11193" y="7382"/>
                  </a:lnTo>
                  <a:lnTo>
                    <a:pt x="11002" y="8359"/>
                  </a:lnTo>
                  <a:lnTo>
                    <a:pt x="10776" y="10323"/>
                  </a:lnTo>
                  <a:lnTo>
                    <a:pt x="10621" y="11312"/>
                  </a:lnTo>
                  <a:lnTo>
                    <a:pt x="10526" y="11800"/>
                  </a:lnTo>
                  <a:lnTo>
                    <a:pt x="10264" y="12752"/>
                  </a:lnTo>
                  <a:lnTo>
                    <a:pt x="9871" y="13669"/>
                  </a:lnTo>
                  <a:lnTo>
                    <a:pt x="9347" y="14503"/>
                  </a:lnTo>
                  <a:lnTo>
                    <a:pt x="9014" y="14872"/>
                  </a:lnTo>
                  <a:lnTo>
                    <a:pt x="8704" y="15169"/>
                  </a:lnTo>
                  <a:lnTo>
                    <a:pt x="7990" y="15669"/>
                  </a:lnTo>
                  <a:lnTo>
                    <a:pt x="7621" y="15896"/>
                  </a:lnTo>
                  <a:lnTo>
                    <a:pt x="7133" y="16158"/>
                  </a:lnTo>
                  <a:lnTo>
                    <a:pt x="6109" y="16610"/>
                  </a:lnTo>
                  <a:lnTo>
                    <a:pt x="5049" y="16920"/>
                  </a:lnTo>
                  <a:lnTo>
                    <a:pt x="3954" y="17051"/>
                  </a:lnTo>
                  <a:lnTo>
                    <a:pt x="3406" y="17039"/>
                  </a:lnTo>
                  <a:lnTo>
                    <a:pt x="2906" y="16991"/>
                  </a:lnTo>
                  <a:lnTo>
                    <a:pt x="1941" y="16741"/>
                  </a:lnTo>
                  <a:lnTo>
                    <a:pt x="1060" y="16289"/>
                  </a:lnTo>
                  <a:lnTo>
                    <a:pt x="489" y="15836"/>
                  </a:lnTo>
                  <a:lnTo>
                    <a:pt x="144" y="15479"/>
                  </a:lnTo>
                  <a:lnTo>
                    <a:pt x="1" y="15277"/>
                  </a:lnTo>
                  <a:lnTo>
                    <a:pt x="84" y="15574"/>
                  </a:lnTo>
                  <a:lnTo>
                    <a:pt x="322" y="16146"/>
                  </a:lnTo>
                  <a:lnTo>
                    <a:pt x="620" y="16670"/>
                  </a:lnTo>
                  <a:lnTo>
                    <a:pt x="977" y="17170"/>
                  </a:lnTo>
                  <a:lnTo>
                    <a:pt x="1394" y="17634"/>
                  </a:lnTo>
                  <a:lnTo>
                    <a:pt x="1870" y="18051"/>
                  </a:lnTo>
                  <a:lnTo>
                    <a:pt x="2406" y="18420"/>
                  </a:lnTo>
                  <a:lnTo>
                    <a:pt x="2977" y="18730"/>
                  </a:lnTo>
                  <a:lnTo>
                    <a:pt x="3287" y="18872"/>
                  </a:lnTo>
                  <a:lnTo>
                    <a:pt x="3644" y="19015"/>
                  </a:lnTo>
                  <a:lnTo>
                    <a:pt x="4394" y="19230"/>
                  </a:lnTo>
                  <a:lnTo>
                    <a:pt x="5144" y="19361"/>
                  </a:lnTo>
                  <a:lnTo>
                    <a:pt x="5894" y="19408"/>
                  </a:lnTo>
                  <a:lnTo>
                    <a:pt x="6645" y="19372"/>
                  </a:lnTo>
                  <a:lnTo>
                    <a:pt x="7383" y="19265"/>
                  </a:lnTo>
                  <a:lnTo>
                    <a:pt x="8109" y="19087"/>
                  </a:lnTo>
                  <a:lnTo>
                    <a:pt x="8812" y="18825"/>
                  </a:lnTo>
                  <a:lnTo>
                    <a:pt x="9490" y="18503"/>
                  </a:lnTo>
                  <a:lnTo>
                    <a:pt x="10121" y="18122"/>
                  </a:lnTo>
                  <a:lnTo>
                    <a:pt x="10717" y="17670"/>
                  </a:lnTo>
                  <a:lnTo>
                    <a:pt x="11253" y="17158"/>
                  </a:lnTo>
                  <a:lnTo>
                    <a:pt x="11741" y="16586"/>
                  </a:lnTo>
                  <a:lnTo>
                    <a:pt x="12157" y="15967"/>
                  </a:lnTo>
                  <a:lnTo>
                    <a:pt x="12515" y="15288"/>
                  </a:lnTo>
                  <a:lnTo>
                    <a:pt x="12789" y="14562"/>
                  </a:lnTo>
                  <a:lnTo>
                    <a:pt x="12884" y="14181"/>
                  </a:lnTo>
                  <a:lnTo>
                    <a:pt x="12967" y="13812"/>
                  </a:lnTo>
                  <a:lnTo>
                    <a:pt x="13074" y="13086"/>
                  </a:lnTo>
                  <a:lnTo>
                    <a:pt x="13122" y="11978"/>
                  </a:lnTo>
                  <a:lnTo>
                    <a:pt x="12955" y="9752"/>
                  </a:lnTo>
                  <a:lnTo>
                    <a:pt x="12789" y="8275"/>
                  </a:lnTo>
                  <a:lnTo>
                    <a:pt x="12729" y="7525"/>
                  </a:lnTo>
                  <a:lnTo>
                    <a:pt x="12777" y="6096"/>
                  </a:lnTo>
                  <a:lnTo>
                    <a:pt x="13027" y="4013"/>
                  </a:lnTo>
                  <a:lnTo>
                    <a:pt x="13193" y="2560"/>
                  </a:lnTo>
                  <a:lnTo>
                    <a:pt x="13217" y="2227"/>
                  </a:lnTo>
                  <a:lnTo>
                    <a:pt x="13170" y="1560"/>
                  </a:lnTo>
                  <a:lnTo>
                    <a:pt x="13003" y="893"/>
                  </a:lnTo>
                  <a:lnTo>
                    <a:pt x="12741" y="274"/>
                  </a:lnTo>
                  <a:lnTo>
                    <a:pt x="12562" y="0"/>
                  </a:lnTo>
                  <a:close/>
                </a:path>
              </a:pathLst>
            </a:custGeom>
            <a:solidFill>
              <a:srgbClr val="E28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01;p27"/>
            <p:cNvSpPr/>
            <p:nvPr/>
          </p:nvSpPr>
          <p:spPr>
            <a:xfrm>
              <a:off x="1446197" y="3863100"/>
              <a:ext cx="811090" cy="621700"/>
            </a:xfrm>
            <a:custGeom>
              <a:avLst/>
              <a:gdLst/>
              <a:ahLst/>
              <a:cxnLst/>
              <a:rect l="l" t="t" r="r" b="b"/>
              <a:pathLst>
                <a:path w="11015" h="8443" extrusionOk="0">
                  <a:moveTo>
                    <a:pt x="8276" y="1"/>
                  </a:moveTo>
                  <a:lnTo>
                    <a:pt x="1" y="5264"/>
                  </a:lnTo>
                  <a:lnTo>
                    <a:pt x="2739" y="6133"/>
                  </a:lnTo>
                  <a:lnTo>
                    <a:pt x="1406" y="8443"/>
                  </a:lnTo>
                  <a:lnTo>
                    <a:pt x="10621" y="6121"/>
                  </a:lnTo>
                  <a:lnTo>
                    <a:pt x="10645" y="6073"/>
                  </a:lnTo>
                  <a:lnTo>
                    <a:pt x="10848" y="5621"/>
                  </a:lnTo>
                  <a:lnTo>
                    <a:pt x="10979" y="4978"/>
                  </a:lnTo>
                  <a:lnTo>
                    <a:pt x="11014" y="4430"/>
                  </a:lnTo>
                  <a:lnTo>
                    <a:pt x="10955" y="3775"/>
                  </a:lnTo>
                  <a:lnTo>
                    <a:pt x="10800" y="3037"/>
                  </a:lnTo>
                  <a:lnTo>
                    <a:pt x="10669" y="2620"/>
                  </a:lnTo>
                  <a:lnTo>
                    <a:pt x="10502" y="2216"/>
                  </a:lnTo>
                  <a:lnTo>
                    <a:pt x="10145" y="1549"/>
                  </a:lnTo>
                  <a:lnTo>
                    <a:pt x="9752" y="1013"/>
                  </a:lnTo>
                  <a:lnTo>
                    <a:pt x="9347" y="620"/>
                  </a:lnTo>
                  <a:lnTo>
                    <a:pt x="8800" y="227"/>
                  </a:lnTo>
                  <a:lnTo>
                    <a:pt x="8323" y="13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02;p27"/>
            <p:cNvSpPr/>
            <p:nvPr/>
          </p:nvSpPr>
          <p:spPr>
            <a:xfrm>
              <a:off x="1446197" y="4108602"/>
              <a:ext cx="348146" cy="376201"/>
            </a:xfrm>
            <a:custGeom>
              <a:avLst/>
              <a:gdLst/>
              <a:ahLst/>
              <a:cxnLst/>
              <a:rect l="l" t="t" r="r" b="b"/>
              <a:pathLst>
                <a:path w="4728" h="5109" extrusionOk="0">
                  <a:moveTo>
                    <a:pt x="3037" y="1"/>
                  </a:moveTo>
                  <a:lnTo>
                    <a:pt x="1" y="1930"/>
                  </a:lnTo>
                  <a:lnTo>
                    <a:pt x="2715" y="2799"/>
                  </a:lnTo>
                  <a:lnTo>
                    <a:pt x="1394" y="5109"/>
                  </a:lnTo>
                  <a:lnTo>
                    <a:pt x="4728" y="4275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03;p27"/>
            <p:cNvSpPr/>
            <p:nvPr/>
          </p:nvSpPr>
          <p:spPr>
            <a:xfrm>
              <a:off x="1961719" y="3863100"/>
              <a:ext cx="293804" cy="518243"/>
            </a:xfrm>
            <a:custGeom>
              <a:avLst/>
              <a:gdLst/>
              <a:ahLst/>
              <a:cxnLst/>
              <a:rect l="l" t="t" r="r" b="b"/>
              <a:pathLst>
                <a:path w="3990" h="7038" extrusionOk="0">
                  <a:moveTo>
                    <a:pt x="1275" y="1"/>
                  </a:moveTo>
                  <a:lnTo>
                    <a:pt x="155" y="715"/>
                  </a:lnTo>
                  <a:lnTo>
                    <a:pt x="310" y="977"/>
                  </a:lnTo>
                  <a:lnTo>
                    <a:pt x="584" y="1513"/>
                  </a:lnTo>
                  <a:lnTo>
                    <a:pt x="691" y="1799"/>
                  </a:lnTo>
                  <a:lnTo>
                    <a:pt x="834" y="2204"/>
                  </a:lnTo>
                  <a:lnTo>
                    <a:pt x="1013" y="3049"/>
                  </a:lnTo>
                  <a:lnTo>
                    <a:pt x="1072" y="3906"/>
                  </a:lnTo>
                  <a:lnTo>
                    <a:pt x="1001" y="4764"/>
                  </a:lnTo>
                  <a:lnTo>
                    <a:pt x="918" y="5180"/>
                  </a:lnTo>
                  <a:lnTo>
                    <a:pt x="834" y="5454"/>
                  </a:lnTo>
                  <a:lnTo>
                    <a:pt x="656" y="5942"/>
                  </a:lnTo>
                  <a:lnTo>
                    <a:pt x="298" y="6621"/>
                  </a:lnTo>
                  <a:lnTo>
                    <a:pt x="1" y="7038"/>
                  </a:lnTo>
                  <a:lnTo>
                    <a:pt x="3608" y="6121"/>
                  </a:lnTo>
                  <a:lnTo>
                    <a:pt x="3632" y="6073"/>
                  </a:lnTo>
                  <a:lnTo>
                    <a:pt x="3835" y="5621"/>
                  </a:lnTo>
                  <a:lnTo>
                    <a:pt x="3966" y="4978"/>
                  </a:lnTo>
                  <a:lnTo>
                    <a:pt x="3989" y="4430"/>
                  </a:lnTo>
                  <a:lnTo>
                    <a:pt x="3942" y="3775"/>
                  </a:lnTo>
                  <a:lnTo>
                    <a:pt x="3787" y="3037"/>
                  </a:lnTo>
                  <a:lnTo>
                    <a:pt x="3656" y="2620"/>
                  </a:lnTo>
                  <a:lnTo>
                    <a:pt x="3501" y="2216"/>
                  </a:lnTo>
                  <a:lnTo>
                    <a:pt x="3144" y="1549"/>
                  </a:lnTo>
                  <a:lnTo>
                    <a:pt x="2751" y="1013"/>
                  </a:lnTo>
                  <a:lnTo>
                    <a:pt x="2358" y="620"/>
                  </a:lnTo>
                  <a:lnTo>
                    <a:pt x="1799" y="227"/>
                  </a:lnTo>
                  <a:lnTo>
                    <a:pt x="1322" y="13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DF6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4;p27"/>
            <p:cNvSpPr/>
            <p:nvPr/>
          </p:nvSpPr>
          <p:spPr>
            <a:xfrm>
              <a:off x="2550065" y="3863100"/>
              <a:ext cx="811900" cy="621700"/>
            </a:xfrm>
            <a:custGeom>
              <a:avLst/>
              <a:gdLst/>
              <a:ahLst/>
              <a:cxnLst/>
              <a:rect l="l" t="t" r="r" b="b"/>
              <a:pathLst>
                <a:path w="11026" h="8443" extrusionOk="0">
                  <a:moveTo>
                    <a:pt x="2751" y="1"/>
                  </a:moveTo>
                  <a:lnTo>
                    <a:pt x="2691" y="13"/>
                  </a:lnTo>
                  <a:lnTo>
                    <a:pt x="2215" y="227"/>
                  </a:lnTo>
                  <a:lnTo>
                    <a:pt x="1655" y="620"/>
                  </a:lnTo>
                  <a:lnTo>
                    <a:pt x="1262" y="1013"/>
                  </a:lnTo>
                  <a:lnTo>
                    <a:pt x="869" y="1549"/>
                  </a:lnTo>
                  <a:lnTo>
                    <a:pt x="500" y="2216"/>
                  </a:lnTo>
                  <a:lnTo>
                    <a:pt x="345" y="2620"/>
                  </a:lnTo>
                  <a:lnTo>
                    <a:pt x="214" y="3037"/>
                  </a:lnTo>
                  <a:lnTo>
                    <a:pt x="60" y="3775"/>
                  </a:lnTo>
                  <a:lnTo>
                    <a:pt x="0" y="4430"/>
                  </a:lnTo>
                  <a:lnTo>
                    <a:pt x="36" y="4978"/>
                  </a:lnTo>
                  <a:lnTo>
                    <a:pt x="167" y="5621"/>
                  </a:lnTo>
                  <a:lnTo>
                    <a:pt x="369" y="6073"/>
                  </a:lnTo>
                  <a:lnTo>
                    <a:pt x="393" y="6121"/>
                  </a:lnTo>
                  <a:lnTo>
                    <a:pt x="9609" y="8443"/>
                  </a:lnTo>
                  <a:lnTo>
                    <a:pt x="8275" y="6133"/>
                  </a:lnTo>
                  <a:lnTo>
                    <a:pt x="11026" y="5264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05;p27"/>
            <p:cNvSpPr/>
            <p:nvPr/>
          </p:nvSpPr>
          <p:spPr>
            <a:xfrm>
              <a:off x="3012938" y="4108602"/>
              <a:ext cx="349030" cy="376201"/>
            </a:xfrm>
            <a:custGeom>
              <a:avLst/>
              <a:gdLst/>
              <a:ahLst/>
              <a:cxnLst/>
              <a:rect l="l" t="t" r="r" b="b"/>
              <a:pathLst>
                <a:path w="4740" h="5109" extrusionOk="0">
                  <a:moveTo>
                    <a:pt x="1680" y="1"/>
                  </a:moveTo>
                  <a:lnTo>
                    <a:pt x="1" y="4275"/>
                  </a:lnTo>
                  <a:lnTo>
                    <a:pt x="3323" y="5109"/>
                  </a:lnTo>
                  <a:lnTo>
                    <a:pt x="2001" y="2799"/>
                  </a:lnTo>
                  <a:lnTo>
                    <a:pt x="4740" y="193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06;p27"/>
            <p:cNvSpPr/>
            <p:nvPr/>
          </p:nvSpPr>
          <p:spPr>
            <a:xfrm>
              <a:off x="2551759" y="3863100"/>
              <a:ext cx="293804" cy="518243"/>
            </a:xfrm>
            <a:custGeom>
              <a:avLst/>
              <a:gdLst/>
              <a:ahLst/>
              <a:cxnLst/>
              <a:rect l="l" t="t" r="r" b="b"/>
              <a:pathLst>
                <a:path w="3990" h="7038" extrusionOk="0">
                  <a:moveTo>
                    <a:pt x="2728" y="1"/>
                  </a:moveTo>
                  <a:lnTo>
                    <a:pt x="2668" y="13"/>
                  </a:lnTo>
                  <a:lnTo>
                    <a:pt x="2192" y="227"/>
                  </a:lnTo>
                  <a:lnTo>
                    <a:pt x="1632" y="620"/>
                  </a:lnTo>
                  <a:lnTo>
                    <a:pt x="1239" y="1013"/>
                  </a:lnTo>
                  <a:lnTo>
                    <a:pt x="846" y="1549"/>
                  </a:lnTo>
                  <a:lnTo>
                    <a:pt x="489" y="2216"/>
                  </a:lnTo>
                  <a:lnTo>
                    <a:pt x="346" y="2620"/>
                  </a:lnTo>
                  <a:lnTo>
                    <a:pt x="203" y="3037"/>
                  </a:lnTo>
                  <a:lnTo>
                    <a:pt x="49" y="3775"/>
                  </a:lnTo>
                  <a:lnTo>
                    <a:pt x="1" y="4430"/>
                  </a:lnTo>
                  <a:lnTo>
                    <a:pt x="25" y="4978"/>
                  </a:lnTo>
                  <a:lnTo>
                    <a:pt x="156" y="5621"/>
                  </a:lnTo>
                  <a:lnTo>
                    <a:pt x="358" y="6073"/>
                  </a:lnTo>
                  <a:lnTo>
                    <a:pt x="382" y="6121"/>
                  </a:lnTo>
                  <a:lnTo>
                    <a:pt x="3990" y="7038"/>
                  </a:lnTo>
                  <a:lnTo>
                    <a:pt x="3692" y="6621"/>
                  </a:lnTo>
                  <a:lnTo>
                    <a:pt x="3335" y="5942"/>
                  </a:lnTo>
                  <a:lnTo>
                    <a:pt x="3156" y="5454"/>
                  </a:lnTo>
                  <a:lnTo>
                    <a:pt x="3085" y="5180"/>
                  </a:lnTo>
                  <a:lnTo>
                    <a:pt x="2990" y="4764"/>
                  </a:lnTo>
                  <a:lnTo>
                    <a:pt x="2918" y="3906"/>
                  </a:lnTo>
                  <a:lnTo>
                    <a:pt x="2978" y="3049"/>
                  </a:lnTo>
                  <a:lnTo>
                    <a:pt x="3156" y="2204"/>
                  </a:lnTo>
                  <a:lnTo>
                    <a:pt x="3299" y="1799"/>
                  </a:lnTo>
                  <a:lnTo>
                    <a:pt x="3406" y="1513"/>
                  </a:lnTo>
                  <a:lnTo>
                    <a:pt x="3680" y="977"/>
                  </a:lnTo>
                  <a:lnTo>
                    <a:pt x="3835" y="715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DF6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07;p27"/>
            <p:cNvSpPr/>
            <p:nvPr/>
          </p:nvSpPr>
          <p:spPr>
            <a:xfrm>
              <a:off x="1744273" y="3387043"/>
              <a:ext cx="1317846" cy="951364"/>
            </a:xfrm>
            <a:custGeom>
              <a:avLst/>
              <a:gdLst/>
              <a:ahLst/>
              <a:cxnLst/>
              <a:rect l="l" t="t" r="r" b="b"/>
              <a:pathLst>
                <a:path w="17897" h="12920" extrusionOk="0">
                  <a:moveTo>
                    <a:pt x="2918" y="1"/>
                  </a:moveTo>
                  <a:lnTo>
                    <a:pt x="1573" y="96"/>
                  </a:lnTo>
                  <a:lnTo>
                    <a:pt x="775" y="239"/>
                  </a:lnTo>
                  <a:lnTo>
                    <a:pt x="382" y="370"/>
                  </a:lnTo>
                  <a:lnTo>
                    <a:pt x="108" y="536"/>
                  </a:lnTo>
                  <a:lnTo>
                    <a:pt x="1" y="751"/>
                  </a:lnTo>
                  <a:lnTo>
                    <a:pt x="13" y="870"/>
                  </a:lnTo>
                  <a:lnTo>
                    <a:pt x="418" y="2763"/>
                  </a:lnTo>
                  <a:lnTo>
                    <a:pt x="1037" y="5144"/>
                  </a:lnTo>
                  <a:lnTo>
                    <a:pt x="1465" y="6537"/>
                  </a:lnTo>
                  <a:lnTo>
                    <a:pt x="1918" y="7752"/>
                  </a:lnTo>
                  <a:lnTo>
                    <a:pt x="2370" y="8800"/>
                  </a:lnTo>
                  <a:lnTo>
                    <a:pt x="2858" y="9716"/>
                  </a:lnTo>
                  <a:lnTo>
                    <a:pt x="3359" y="10478"/>
                  </a:lnTo>
                  <a:lnTo>
                    <a:pt x="3894" y="11121"/>
                  </a:lnTo>
                  <a:lnTo>
                    <a:pt x="4466" y="11645"/>
                  </a:lnTo>
                  <a:lnTo>
                    <a:pt x="5061" y="12062"/>
                  </a:lnTo>
                  <a:lnTo>
                    <a:pt x="5692" y="12384"/>
                  </a:lnTo>
                  <a:lnTo>
                    <a:pt x="6371" y="12622"/>
                  </a:lnTo>
                  <a:lnTo>
                    <a:pt x="7085" y="12776"/>
                  </a:lnTo>
                  <a:lnTo>
                    <a:pt x="8240" y="12907"/>
                  </a:lnTo>
                  <a:lnTo>
                    <a:pt x="9086" y="12919"/>
                  </a:lnTo>
                  <a:lnTo>
                    <a:pt x="9931" y="12907"/>
                  </a:lnTo>
                  <a:lnTo>
                    <a:pt x="11074" y="12776"/>
                  </a:lnTo>
                  <a:lnTo>
                    <a:pt x="11777" y="12622"/>
                  </a:lnTo>
                  <a:lnTo>
                    <a:pt x="12431" y="12384"/>
                  </a:lnTo>
                  <a:lnTo>
                    <a:pt x="13039" y="12062"/>
                  </a:lnTo>
                  <a:lnTo>
                    <a:pt x="13610" y="11645"/>
                  </a:lnTo>
                  <a:lnTo>
                    <a:pt x="14146" y="11121"/>
                  </a:lnTo>
                  <a:lnTo>
                    <a:pt x="14658" y="10478"/>
                  </a:lnTo>
                  <a:lnTo>
                    <a:pt x="15134" y="9716"/>
                  </a:lnTo>
                  <a:lnTo>
                    <a:pt x="15599" y="8800"/>
                  </a:lnTo>
                  <a:lnTo>
                    <a:pt x="16039" y="7752"/>
                  </a:lnTo>
                  <a:lnTo>
                    <a:pt x="16456" y="6537"/>
                  </a:lnTo>
                  <a:lnTo>
                    <a:pt x="16873" y="5144"/>
                  </a:lnTo>
                  <a:lnTo>
                    <a:pt x="17480" y="2763"/>
                  </a:lnTo>
                  <a:lnTo>
                    <a:pt x="17885" y="870"/>
                  </a:lnTo>
                  <a:lnTo>
                    <a:pt x="17897" y="751"/>
                  </a:lnTo>
                  <a:lnTo>
                    <a:pt x="17790" y="536"/>
                  </a:lnTo>
                  <a:lnTo>
                    <a:pt x="17528" y="370"/>
                  </a:lnTo>
                  <a:lnTo>
                    <a:pt x="17123" y="239"/>
                  </a:lnTo>
                  <a:lnTo>
                    <a:pt x="16337" y="96"/>
                  </a:lnTo>
                  <a:lnTo>
                    <a:pt x="14991" y="1"/>
                  </a:lnTo>
                  <a:lnTo>
                    <a:pt x="12670" y="12"/>
                  </a:lnTo>
                  <a:lnTo>
                    <a:pt x="9824" y="167"/>
                  </a:lnTo>
                  <a:lnTo>
                    <a:pt x="8955" y="251"/>
                  </a:lnTo>
                  <a:lnTo>
                    <a:pt x="8086" y="167"/>
                  </a:lnTo>
                  <a:lnTo>
                    <a:pt x="5240" y="12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08;p27"/>
            <p:cNvSpPr/>
            <p:nvPr/>
          </p:nvSpPr>
          <p:spPr>
            <a:xfrm>
              <a:off x="1744273" y="3387043"/>
              <a:ext cx="1318729" cy="297264"/>
            </a:xfrm>
            <a:custGeom>
              <a:avLst/>
              <a:gdLst/>
              <a:ahLst/>
              <a:cxnLst/>
              <a:rect l="l" t="t" r="r" b="b"/>
              <a:pathLst>
                <a:path w="17909" h="4037" extrusionOk="0">
                  <a:moveTo>
                    <a:pt x="2918" y="1"/>
                  </a:moveTo>
                  <a:lnTo>
                    <a:pt x="1573" y="96"/>
                  </a:lnTo>
                  <a:lnTo>
                    <a:pt x="775" y="239"/>
                  </a:lnTo>
                  <a:lnTo>
                    <a:pt x="382" y="370"/>
                  </a:lnTo>
                  <a:lnTo>
                    <a:pt x="108" y="536"/>
                  </a:lnTo>
                  <a:lnTo>
                    <a:pt x="1" y="751"/>
                  </a:lnTo>
                  <a:lnTo>
                    <a:pt x="13" y="870"/>
                  </a:lnTo>
                  <a:lnTo>
                    <a:pt x="144" y="1513"/>
                  </a:lnTo>
                  <a:lnTo>
                    <a:pt x="299" y="2120"/>
                  </a:lnTo>
                  <a:lnTo>
                    <a:pt x="799" y="2382"/>
                  </a:lnTo>
                  <a:lnTo>
                    <a:pt x="1834" y="2834"/>
                  </a:lnTo>
                  <a:lnTo>
                    <a:pt x="2894" y="3215"/>
                  </a:lnTo>
                  <a:lnTo>
                    <a:pt x="3990" y="3513"/>
                  </a:lnTo>
                  <a:lnTo>
                    <a:pt x="5097" y="3739"/>
                  </a:lnTo>
                  <a:lnTo>
                    <a:pt x="6228" y="3894"/>
                  </a:lnTo>
                  <a:lnTo>
                    <a:pt x="7919" y="4025"/>
                  </a:lnTo>
                  <a:lnTo>
                    <a:pt x="9062" y="4037"/>
                  </a:lnTo>
                  <a:lnTo>
                    <a:pt x="10181" y="4025"/>
                  </a:lnTo>
                  <a:lnTo>
                    <a:pt x="11848" y="3882"/>
                  </a:lnTo>
                  <a:lnTo>
                    <a:pt x="12943" y="3715"/>
                  </a:lnTo>
                  <a:lnTo>
                    <a:pt x="14015" y="3489"/>
                  </a:lnTo>
                  <a:lnTo>
                    <a:pt x="15075" y="3203"/>
                  </a:lnTo>
                  <a:lnTo>
                    <a:pt x="16111" y="2834"/>
                  </a:lnTo>
                  <a:lnTo>
                    <a:pt x="17123" y="2382"/>
                  </a:lnTo>
                  <a:lnTo>
                    <a:pt x="17623" y="2120"/>
                  </a:lnTo>
                  <a:lnTo>
                    <a:pt x="17754" y="1513"/>
                  </a:lnTo>
                  <a:lnTo>
                    <a:pt x="17897" y="870"/>
                  </a:lnTo>
                  <a:lnTo>
                    <a:pt x="17909" y="751"/>
                  </a:lnTo>
                  <a:lnTo>
                    <a:pt x="17801" y="536"/>
                  </a:lnTo>
                  <a:lnTo>
                    <a:pt x="17528" y="370"/>
                  </a:lnTo>
                  <a:lnTo>
                    <a:pt x="17135" y="239"/>
                  </a:lnTo>
                  <a:lnTo>
                    <a:pt x="16337" y="96"/>
                  </a:lnTo>
                  <a:lnTo>
                    <a:pt x="14991" y="1"/>
                  </a:lnTo>
                  <a:lnTo>
                    <a:pt x="12670" y="12"/>
                  </a:lnTo>
                  <a:lnTo>
                    <a:pt x="9824" y="167"/>
                  </a:lnTo>
                  <a:lnTo>
                    <a:pt x="8955" y="251"/>
                  </a:lnTo>
                  <a:lnTo>
                    <a:pt x="8086" y="167"/>
                  </a:lnTo>
                  <a:lnTo>
                    <a:pt x="5240" y="12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DF6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09;p27"/>
            <p:cNvSpPr/>
            <p:nvPr/>
          </p:nvSpPr>
          <p:spPr>
            <a:xfrm>
              <a:off x="1613644" y="3387927"/>
              <a:ext cx="462133" cy="612054"/>
            </a:xfrm>
            <a:custGeom>
              <a:avLst/>
              <a:gdLst/>
              <a:ahLst/>
              <a:cxnLst/>
              <a:rect l="l" t="t" r="r" b="b"/>
              <a:pathLst>
                <a:path w="6276" h="8312" extrusionOk="0">
                  <a:moveTo>
                    <a:pt x="1715" y="0"/>
                  </a:moveTo>
                  <a:lnTo>
                    <a:pt x="1" y="7335"/>
                  </a:lnTo>
                  <a:lnTo>
                    <a:pt x="1965" y="6335"/>
                  </a:lnTo>
                  <a:lnTo>
                    <a:pt x="2489" y="8311"/>
                  </a:lnTo>
                  <a:lnTo>
                    <a:pt x="6276" y="20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10;p27"/>
            <p:cNvSpPr/>
            <p:nvPr/>
          </p:nvSpPr>
          <p:spPr>
            <a:xfrm>
              <a:off x="1714525" y="3387927"/>
              <a:ext cx="361253" cy="373550"/>
            </a:xfrm>
            <a:custGeom>
              <a:avLst/>
              <a:gdLst/>
              <a:ahLst/>
              <a:cxnLst/>
              <a:rect l="l" t="t" r="r" b="b"/>
              <a:pathLst>
                <a:path w="4906" h="5073" extrusionOk="0">
                  <a:moveTo>
                    <a:pt x="345" y="0"/>
                  </a:moveTo>
                  <a:lnTo>
                    <a:pt x="0" y="1465"/>
                  </a:lnTo>
                  <a:lnTo>
                    <a:pt x="83" y="1524"/>
                  </a:lnTo>
                  <a:lnTo>
                    <a:pt x="179" y="1572"/>
                  </a:lnTo>
                  <a:lnTo>
                    <a:pt x="476" y="1751"/>
                  </a:lnTo>
                  <a:lnTo>
                    <a:pt x="1024" y="2144"/>
                  </a:lnTo>
                  <a:lnTo>
                    <a:pt x="1274" y="2394"/>
                  </a:lnTo>
                  <a:lnTo>
                    <a:pt x="1560" y="2679"/>
                  </a:lnTo>
                  <a:lnTo>
                    <a:pt x="2072" y="3310"/>
                  </a:lnTo>
                  <a:lnTo>
                    <a:pt x="2536" y="3989"/>
                  </a:lnTo>
                  <a:lnTo>
                    <a:pt x="2929" y="4704"/>
                  </a:lnTo>
                  <a:lnTo>
                    <a:pt x="3096" y="5073"/>
                  </a:lnTo>
                  <a:lnTo>
                    <a:pt x="4906" y="20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DF6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11;p27"/>
            <p:cNvSpPr/>
            <p:nvPr/>
          </p:nvSpPr>
          <p:spPr>
            <a:xfrm>
              <a:off x="1614528" y="3747418"/>
              <a:ext cx="270977" cy="252568"/>
            </a:xfrm>
            <a:custGeom>
              <a:avLst/>
              <a:gdLst/>
              <a:ahLst/>
              <a:cxnLst/>
              <a:rect l="l" t="t" r="r" b="b"/>
              <a:pathLst>
                <a:path w="3680" h="3430" extrusionOk="0">
                  <a:moveTo>
                    <a:pt x="572" y="0"/>
                  </a:moveTo>
                  <a:lnTo>
                    <a:pt x="1" y="2453"/>
                  </a:lnTo>
                  <a:lnTo>
                    <a:pt x="1965" y="1453"/>
                  </a:lnTo>
                  <a:lnTo>
                    <a:pt x="2477" y="3429"/>
                  </a:lnTo>
                  <a:lnTo>
                    <a:pt x="3680" y="1441"/>
                  </a:lnTo>
                  <a:lnTo>
                    <a:pt x="2037" y="66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12;p27"/>
            <p:cNvSpPr/>
            <p:nvPr/>
          </p:nvSpPr>
          <p:spPr>
            <a:xfrm>
              <a:off x="2717512" y="3352876"/>
              <a:ext cx="475240" cy="647104"/>
            </a:xfrm>
            <a:custGeom>
              <a:avLst/>
              <a:gdLst/>
              <a:ahLst/>
              <a:cxnLst/>
              <a:rect l="l" t="t" r="r" b="b"/>
              <a:pathLst>
                <a:path w="6454" h="8788" extrusionOk="0">
                  <a:moveTo>
                    <a:pt x="4680" y="0"/>
                  </a:moveTo>
                  <a:lnTo>
                    <a:pt x="0" y="2274"/>
                  </a:lnTo>
                  <a:lnTo>
                    <a:pt x="3989" y="8787"/>
                  </a:lnTo>
                  <a:lnTo>
                    <a:pt x="4489" y="6811"/>
                  </a:lnTo>
                  <a:lnTo>
                    <a:pt x="6454" y="7811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13;p27"/>
            <p:cNvSpPr/>
            <p:nvPr/>
          </p:nvSpPr>
          <p:spPr>
            <a:xfrm>
              <a:off x="2716629" y="3352876"/>
              <a:ext cx="376201" cy="408601"/>
            </a:xfrm>
            <a:custGeom>
              <a:avLst/>
              <a:gdLst/>
              <a:ahLst/>
              <a:cxnLst/>
              <a:rect l="l" t="t" r="r" b="b"/>
              <a:pathLst>
                <a:path w="5109" h="5549" extrusionOk="0">
                  <a:moveTo>
                    <a:pt x="4692" y="0"/>
                  </a:moveTo>
                  <a:lnTo>
                    <a:pt x="0" y="2274"/>
                  </a:lnTo>
                  <a:lnTo>
                    <a:pt x="2013" y="5549"/>
                  </a:lnTo>
                  <a:lnTo>
                    <a:pt x="2179" y="5180"/>
                  </a:lnTo>
                  <a:lnTo>
                    <a:pt x="2572" y="4465"/>
                  </a:lnTo>
                  <a:lnTo>
                    <a:pt x="3037" y="3786"/>
                  </a:lnTo>
                  <a:lnTo>
                    <a:pt x="3549" y="3155"/>
                  </a:lnTo>
                  <a:lnTo>
                    <a:pt x="3834" y="2870"/>
                  </a:lnTo>
                  <a:lnTo>
                    <a:pt x="4084" y="2620"/>
                  </a:lnTo>
                  <a:lnTo>
                    <a:pt x="4632" y="2227"/>
                  </a:lnTo>
                  <a:lnTo>
                    <a:pt x="4930" y="2048"/>
                  </a:lnTo>
                  <a:lnTo>
                    <a:pt x="5025" y="2000"/>
                  </a:lnTo>
                  <a:lnTo>
                    <a:pt x="5108" y="1941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rgbClr val="DF6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14;p27"/>
            <p:cNvSpPr/>
            <p:nvPr/>
          </p:nvSpPr>
          <p:spPr>
            <a:xfrm>
              <a:off x="2920893" y="3747418"/>
              <a:ext cx="270977" cy="252568"/>
            </a:xfrm>
            <a:custGeom>
              <a:avLst/>
              <a:gdLst/>
              <a:ahLst/>
              <a:cxnLst/>
              <a:rect l="l" t="t" r="r" b="b"/>
              <a:pathLst>
                <a:path w="3680" h="3430" extrusionOk="0">
                  <a:moveTo>
                    <a:pt x="3108" y="0"/>
                  </a:moveTo>
                  <a:lnTo>
                    <a:pt x="1644" y="667"/>
                  </a:lnTo>
                  <a:lnTo>
                    <a:pt x="1" y="1441"/>
                  </a:lnTo>
                  <a:lnTo>
                    <a:pt x="1203" y="3429"/>
                  </a:lnTo>
                  <a:lnTo>
                    <a:pt x="1715" y="1453"/>
                  </a:lnTo>
                  <a:lnTo>
                    <a:pt x="3680" y="245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15;p27"/>
            <p:cNvSpPr/>
            <p:nvPr/>
          </p:nvSpPr>
          <p:spPr>
            <a:xfrm>
              <a:off x="2456254" y="1360875"/>
              <a:ext cx="832076" cy="1060933"/>
            </a:xfrm>
            <a:custGeom>
              <a:avLst/>
              <a:gdLst/>
              <a:ahLst/>
              <a:cxnLst/>
              <a:rect l="l" t="t" r="r" b="b"/>
              <a:pathLst>
                <a:path w="11300" h="14408" extrusionOk="0">
                  <a:moveTo>
                    <a:pt x="10430" y="0"/>
                  </a:moveTo>
                  <a:lnTo>
                    <a:pt x="9585" y="155"/>
                  </a:lnTo>
                  <a:lnTo>
                    <a:pt x="7882" y="512"/>
                  </a:lnTo>
                  <a:lnTo>
                    <a:pt x="6215" y="988"/>
                  </a:lnTo>
                  <a:lnTo>
                    <a:pt x="5025" y="1465"/>
                  </a:lnTo>
                  <a:lnTo>
                    <a:pt x="4263" y="1858"/>
                  </a:lnTo>
                  <a:lnTo>
                    <a:pt x="3894" y="2084"/>
                  </a:lnTo>
                  <a:lnTo>
                    <a:pt x="3394" y="2417"/>
                  </a:lnTo>
                  <a:lnTo>
                    <a:pt x="2465" y="3215"/>
                  </a:lnTo>
                  <a:lnTo>
                    <a:pt x="1655" y="4120"/>
                  </a:lnTo>
                  <a:lnTo>
                    <a:pt x="976" y="5144"/>
                  </a:lnTo>
                  <a:lnTo>
                    <a:pt x="715" y="5691"/>
                  </a:lnTo>
                  <a:lnTo>
                    <a:pt x="476" y="6251"/>
                  </a:lnTo>
                  <a:lnTo>
                    <a:pt x="143" y="7418"/>
                  </a:lnTo>
                  <a:lnTo>
                    <a:pt x="0" y="8632"/>
                  </a:lnTo>
                  <a:lnTo>
                    <a:pt x="48" y="9847"/>
                  </a:lnTo>
                  <a:lnTo>
                    <a:pt x="143" y="10454"/>
                  </a:lnTo>
                  <a:lnTo>
                    <a:pt x="6513" y="14407"/>
                  </a:lnTo>
                  <a:lnTo>
                    <a:pt x="6989" y="14241"/>
                  </a:lnTo>
                  <a:lnTo>
                    <a:pt x="7882" y="13836"/>
                  </a:lnTo>
                  <a:lnTo>
                    <a:pt x="8692" y="13348"/>
                  </a:lnTo>
                  <a:lnTo>
                    <a:pt x="9406" y="12788"/>
                  </a:lnTo>
                  <a:lnTo>
                    <a:pt x="10026" y="12133"/>
                  </a:lnTo>
                  <a:lnTo>
                    <a:pt x="10526" y="11395"/>
                  </a:lnTo>
                  <a:lnTo>
                    <a:pt x="10907" y="10549"/>
                  </a:lnTo>
                  <a:lnTo>
                    <a:pt x="11169" y="9609"/>
                  </a:lnTo>
                  <a:lnTo>
                    <a:pt x="11240" y="9097"/>
                  </a:lnTo>
                  <a:lnTo>
                    <a:pt x="11276" y="8644"/>
                  </a:lnTo>
                  <a:lnTo>
                    <a:pt x="11300" y="7716"/>
                  </a:lnTo>
                  <a:lnTo>
                    <a:pt x="11264" y="6787"/>
                  </a:lnTo>
                  <a:lnTo>
                    <a:pt x="11169" y="5870"/>
                  </a:lnTo>
                  <a:lnTo>
                    <a:pt x="11085" y="5418"/>
                  </a:lnTo>
                  <a:lnTo>
                    <a:pt x="10883" y="4548"/>
                  </a:lnTo>
                  <a:lnTo>
                    <a:pt x="10478" y="3262"/>
                  </a:lnTo>
                  <a:lnTo>
                    <a:pt x="10252" y="2393"/>
                  </a:lnTo>
                  <a:lnTo>
                    <a:pt x="10168" y="1953"/>
                  </a:lnTo>
                  <a:lnTo>
                    <a:pt x="10121" y="1703"/>
                  </a:lnTo>
                  <a:lnTo>
                    <a:pt x="10109" y="1203"/>
                  </a:lnTo>
                  <a:lnTo>
                    <a:pt x="10168" y="703"/>
                  </a:lnTo>
                  <a:lnTo>
                    <a:pt x="10311" y="226"/>
                  </a:lnTo>
                  <a:lnTo>
                    <a:pt x="10430" y="0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16;p27"/>
            <p:cNvSpPr/>
            <p:nvPr/>
          </p:nvSpPr>
          <p:spPr>
            <a:xfrm>
              <a:off x="2607869" y="1727361"/>
              <a:ext cx="443725" cy="562940"/>
            </a:xfrm>
            <a:custGeom>
              <a:avLst/>
              <a:gdLst/>
              <a:ahLst/>
              <a:cxnLst/>
              <a:rect l="l" t="t" r="r" b="b"/>
              <a:pathLst>
                <a:path w="6026" h="7645" extrusionOk="0">
                  <a:moveTo>
                    <a:pt x="5561" y="0"/>
                  </a:moveTo>
                  <a:lnTo>
                    <a:pt x="4657" y="167"/>
                  </a:lnTo>
                  <a:lnTo>
                    <a:pt x="3323" y="512"/>
                  </a:lnTo>
                  <a:lnTo>
                    <a:pt x="2478" y="869"/>
                  </a:lnTo>
                  <a:lnTo>
                    <a:pt x="2085" y="1095"/>
                  </a:lnTo>
                  <a:lnTo>
                    <a:pt x="1811" y="1274"/>
                  </a:lnTo>
                  <a:lnTo>
                    <a:pt x="1311" y="1703"/>
                  </a:lnTo>
                  <a:lnTo>
                    <a:pt x="882" y="2179"/>
                  </a:lnTo>
                  <a:lnTo>
                    <a:pt x="525" y="2727"/>
                  </a:lnTo>
                  <a:lnTo>
                    <a:pt x="382" y="3024"/>
                  </a:lnTo>
                  <a:lnTo>
                    <a:pt x="251" y="3322"/>
                  </a:lnTo>
                  <a:lnTo>
                    <a:pt x="84" y="3941"/>
                  </a:lnTo>
                  <a:lnTo>
                    <a:pt x="1" y="4584"/>
                  </a:lnTo>
                  <a:lnTo>
                    <a:pt x="25" y="5227"/>
                  </a:lnTo>
                  <a:lnTo>
                    <a:pt x="84" y="5549"/>
                  </a:lnTo>
                  <a:lnTo>
                    <a:pt x="3478" y="7644"/>
                  </a:lnTo>
                  <a:lnTo>
                    <a:pt x="3978" y="7466"/>
                  </a:lnTo>
                  <a:lnTo>
                    <a:pt x="4633" y="7085"/>
                  </a:lnTo>
                  <a:lnTo>
                    <a:pt x="5014" y="6787"/>
                  </a:lnTo>
                  <a:lnTo>
                    <a:pt x="5335" y="6442"/>
                  </a:lnTo>
                  <a:lnTo>
                    <a:pt x="5609" y="6049"/>
                  </a:lnTo>
                  <a:lnTo>
                    <a:pt x="5811" y="5596"/>
                  </a:lnTo>
                  <a:lnTo>
                    <a:pt x="5954" y="5096"/>
                  </a:lnTo>
                  <a:lnTo>
                    <a:pt x="5990" y="4822"/>
                  </a:lnTo>
                  <a:lnTo>
                    <a:pt x="6026" y="4346"/>
                  </a:lnTo>
                  <a:lnTo>
                    <a:pt x="5978" y="3346"/>
                  </a:lnTo>
                  <a:lnTo>
                    <a:pt x="5907" y="2870"/>
                  </a:lnTo>
                  <a:lnTo>
                    <a:pt x="5800" y="2405"/>
                  </a:lnTo>
                  <a:lnTo>
                    <a:pt x="5514" y="1500"/>
                  </a:lnTo>
                  <a:lnTo>
                    <a:pt x="5419" y="1024"/>
                  </a:lnTo>
                  <a:lnTo>
                    <a:pt x="5383" y="750"/>
                  </a:lnTo>
                  <a:lnTo>
                    <a:pt x="5407" y="357"/>
                  </a:lnTo>
                  <a:lnTo>
                    <a:pt x="5490" y="107"/>
                  </a:lnTo>
                  <a:lnTo>
                    <a:pt x="5561" y="0"/>
                  </a:lnTo>
                  <a:close/>
                </a:path>
              </a:pathLst>
            </a:custGeom>
            <a:solidFill>
              <a:srgbClr val="F59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17;p27"/>
            <p:cNvSpPr/>
            <p:nvPr/>
          </p:nvSpPr>
          <p:spPr>
            <a:xfrm>
              <a:off x="1010423" y="1761528"/>
              <a:ext cx="1002246" cy="918008"/>
            </a:xfrm>
            <a:custGeom>
              <a:avLst/>
              <a:gdLst/>
              <a:ahLst/>
              <a:cxnLst/>
              <a:rect l="l" t="t" r="r" b="b"/>
              <a:pathLst>
                <a:path w="13611" h="12467" extrusionOk="0">
                  <a:moveTo>
                    <a:pt x="5549" y="0"/>
                  </a:moveTo>
                  <a:lnTo>
                    <a:pt x="4264" y="36"/>
                  </a:lnTo>
                  <a:lnTo>
                    <a:pt x="2549" y="262"/>
                  </a:lnTo>
                  <a:lnTo>
                    <a:pt x="846" y="620"/>
                  </a:lnTo>
                  <a:lnTo>
                    <a:pt x="1" y="810"/>
                  </a:lnTo>
                  <a:lnTo>
                    <a:pt x="203" y="965"/>
                  </a:lnTo>
                  <a:lnTo>
                    <a:pt x="537" y="1334"/>
                  </a:lnTo>
                  <a:lnTo>
                    <a:pt x="787" y="1775"/>
                  </a:lnTo>
                  <a:lnTo>
                    <a:pt x="965" y="2239"/>
                  </a:lnTo>
                  <a:lnTo>
                    <a:pt x="1037" y="2477"/>
                  </a:lnTo>
                  <a:lnTo>
                    <a:pt x="1132" y="2918"/>
                  </a:lnTo>
                  <a:lnTo>
                    <a:pt x="1251" y="3799"/>
                  </a:lnTo>
                  <a:lnTo>
                    <a:pt x="1394" y="5144"/>
                  </a:lnTo>
                  <a:lnTo>
                    <a:pt x="1549" y="6025"/>
                  </a:lnTo>
                  <a:lnTo>
                    <a:pt x="1656" y="6466"/>
                  </a:lnTo>
                  <a:lnTo>
                    <a:pt x="1930" y="7347"/>
                  </a:lnTo>
                  <a:lnTo>
                    <a:pt x="2275" y="8216"/>
                  </a:lnTo>
                  <a:lnTo>
                    <a:pt x="2668" y="9050"/>
                  </a:lnTo>
                  <a:lnTo>
                    <a:pt x="2894" y="9442"/>
                  </a:lnTo>
                  <a:lnTo>
                    <a:pt x="3156" y="9883"/>
                  </a:lnTo>
                  <a:lnTo>
                    <a:pt x="3775" y="10645"/>
                  </a:lnTo>
                  <a:lnTo>
                    <a:pt x="4466" y="11264"/>
                  </a:lnTo>
                  <a:lnTo>
                    <a:pt x="5216" y="11740"/>
                  </a:lnTo>
                  <a:lnTo>
                    <a:pt x="6050" y="12098"/>
                  </a:lnTo>
                  <a:lnTo>
                    <a:pt x="6931" y="12324"/>
                  </a:lnTo>
                  <a:lnTo>
                    <a:pt x="7859" y="12455"/>
                  </a:lnTo>
                  <a:lnTo>
                    <a:pt x="8836" y="12467"/>
                  </a:lnTo>
                  <a:lnTo>
                    <a:pt x="9336" y="12431"/>
                  </a:lnTo>
                  <a:lnTo>
                    <a:pt x="13610" y="6275"/>
                  </a:lnTo>
                  <a:lnTo>
                    <a:pt x="13467" y="5692"/>
                  </a:lnTo>
                  <a:lnTo>
                    <a:pt x="13039" y="4561"/>
                  </a:lnTo>
                  <a:lnTo>
                    <a:pt x="12420" y="3501"/>
                  </a:lnTo>
                  <a:lnTo>
                    <a:pt x="11646" y="2560"/>
                  </a:lnTo>
                  <a:lnTo>
                    <a:pt x="11193" y="2132"/>
                  </a:lnTo>
                  <a:lnTo>
                    <a:pt x="10729" y="1739"/>
                  </a:lnTo>
                  <a:lnTo>
                    <a:pt x="9717" y="1084"/>
                  </a:lnTo>
                  <a:lnTo>
                    <a:pt x="8609" y="572"/>
                  </a:lnTo>
                  <a:lnTo>
                    <a:pt x="7431" y="227"/>
                  </a:lnTo>
                  <a:lnTo>
                    <a:pt x="6835" y="108"/>
                  </a:lnTo>
                  <a:lnTo>
                    <a:pt x="6407" y="48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18;p27"/>
            <p:cNvSpPr/>
            <p:nvPr/>
          </p:nvSpPr>
          <p:spPr>
            <a:xfrm>
              <a:off x="1347968" y="2042965"/>
              <a:ext cx="533191" cy="489305"/>
            </a:xfrm>
            <a:custGeom>
              <a:avLst/>
              <a:gdLst/>
              <a:ahLst/>
              <a:cxnLst/>
              <a:rect l="l" t="t" r="r" b="b"/>
              <a:pathLst>
                <a:path w="7241" h="6645" extrusionOk="0">
                  <a:moveTo>
                    <a:pt x="3180" y="0"/>
                  </a:moveTo>
                  <a:lnTo>
                    <a:pt x="2275" y="12"/>
                  </a:lnTo>
                  <a:lnTo>
                    <a:pt x="906" y="215"/>
                  </a:lnTo>
                  <a:lnTo>
                    <a:pt x="1" y="429"/>
                  </a:lnTo>
                  <a:lnTo>
                    <a:pt x="108" y="512"/>
                  </a:lnTo>
                  <a:lnTo>
                    <a:pt x="287" y="715"/>
                  </a:lnTo>
                  <a:lnTo>
                    <a:pt x="477" y="1060"/>
                  </a:lnTo>
                  <a:lnTo>
                    <a:pt x="561" y="1322"/>
                  </a:lnTo>
                  <a:lnTo>
                    <a:pt x="644" y="1798"/>
                  </a:lnTo>
                  <a:lnTo>
                    <a:pt x="751" y="2739"/>
                  </a:lnTo>
                  <a:lnTo>
                    <a:pt x="834" y="3215"/>
                  </a:lnTo>
                  <a:lnTo>
                    <a:pt x="954" y="3680"/>
                  </a:lnTo>
                  <a:lnTo>
                    <a:pt x="1311" y="4608"/>
                  </a:lnTo>
                  <a:lnTo>
                    <a:pt x="1549" y="5025"/>
                  </a:lnTo>
                  <a:lnTo>
                    <a:pt x="1692" y="5263"/>
                  </a:lnTo>
                  <a:lnTo>
                    <a:pt x="2025" y="5668"/>
                  </a:lnTo>
                  <a:lnTo>
                    <a:pt x="2382" y="6001"/>
                  </a:lnTo>
                  <a:lnTo>
                    <a:pt x="2787" y="6252"/>
                  </a:lnTo>
                  <a:lnTo>
                    <a:pt x="3228" y="6442"/>
                  </a:lnTo>
                  <a:lnTo>
                    <a:pt x="3692" y="6573"/>
                  </a:lnTo>
                  <a:lnTo>
                    <a:pt x="4442" y="6644"/>
                  </a:lnTo>
                  <a:lnTo>
                    <a:pt x="4978" y="6621"/>
                  </a:lnTo>
                  <a:lnTo>
                    <a:pt x="7240" y="3346"/>
                  </a:lnTo>
                  <a:lnTo>
                    <a:pt x="7157" y="3025"/>
                  </a:lnTo>
                  <a:lnTo>
                    <a:pt x="6931" y="2418"/>
                  </a:lnTo>
                  <a:lnTo>
                    <a:pt x="6597" y="1858"/>
                  </a:lnTo>
                  <a:lnTo>
                    <a:pt x="6192" y="1358"/>
                  </a:lnTo>
                  <a:lnTo>
                    <a:pt x="5954" y="1132"/>
                  </a:lnTo>
                  <a:lnTo>
                    <a:pt x="5716" y="917"/>
                  </a:lnTo>
                  <a:lnTo>
                    <a:pt x="5169" y="560"/>
                  </a:lnTo>
                  <a:lnTo>
                    <a:pt x="4585" y="286"/>
                  </a:lnTo>
                  <a:lnTo>
                    <a:pt x="3954" y="108"/>
                  </a:lnTo>
                  <a:lnTo>
                    <a:pt x="3633" y="60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F59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19;p27"/>
            <p:cNvSpPr/>
            <p:nvPr/>
          </p:nvSpPr>
          <p:spPr>
            <a:xfrm>
              <a:off x="1454076" y="2070137"/>
              <a:ext cx="1923714" cy="1541401"/>
            </a:xfrm>
            <a:custGeom>
              <a:avLst/>
              <a:gdLst/>
              <a:ahLst/>
              <a:cxnLst/>
              <a:rect l="l" t="t" r="r" b="b"/>
              <a:pathLst>
                <a:path w="26125" h="20933" extrusionOk="0">
                  <a:moveTo>
                    <a:pt x="13562" y="1"/>
                  </a:moveTo>
                  <a:lnTo>
                    <a:pt x="12300" y="72"/>
                  </a:lnTo>
                  <a:lnTo>
                    <a:pt x="10622" y="346"/>
                  </a:lnTo>
                  <a:lnTo>
                    <a:pt x="8990" y="786"/>
                  </a:lnTo>
                  <a:lnTo>
                    <a:pt x="7466" y="1370"/>
                  </a:lnTo>
                  <a:lnTo>
                    <a:pt x="6752" y="1715"/>
                  </a:lnTo>
                  <a:lnTo>
                    <a:pt x="6168" y="2013"/>
                  </a:lnTo>
                  <a:lnTo>
                    <a:pt x="5085" y="2739"/>
                  </a:lnTo>
                  <a:lnTo>
                    <a:pt x="4109" y="3596"/>
                  </a:lnTo>
                  <a:lnTo>
                    <a:pt x="3466" y="4335"/>
                  </a:lnTo>
                  <a:lnTo>
                    <a:pt x="3096" y="4870"/>
                  </a:lnTo>
                  <a:lnTo>
                    <a:pt x="2942" y="5156"/>
                  </a:lnTo>
                  <a:lnTo>
                    <a:pt x="2763" y="5478"/>
                  </a:lnTo>
                  <a:lnTo>
                    <a:pt x="2465" y="6156"/>
                  </a:lnTo>
                  <a:lnTo>
                    <a:pt x="2108" y="7204"/>
                  </a:lnTo>
                  <a:lnTo>
                    <a:pt x="1727" y="8645"/>
                  </a:lnTo>
                  <a:lnTo>
                    <a:pt x="1322" y="10098"/>
                  </a:lnTo>
                  <a:lnTo>
                    <a:pt x="1060" y="10788"/>
                  </a:lnTo>
                  <a:lnTo>
                    <a:pt x="846" y="11324"/>
                  </a:lnTo>
                  <a:lnTo>
                    <a:pt x="382" y="12396"/>
                  </a:lnTo>
                  <a:lnTo>
                    <a:pt x="203" y="12955"/>
                  </a:lnTo>
                  <a:lnTo>
                    <a:pt x="120" y="13265"/>
                  </a:lnTo>
                  <a:lnTo>
                    <a:pt x="25" y="13860"/>
                  </a:lnTo>
                  <a:lnTo>
                    <a:pt x="1" y="14443"/>
                  </a:lnTo>
                  <a:lnTo>
                    <a:pt x="60" y="15015"/>
                  </a:lnTo>
                  <a:lnTo>
                    <a:pt x="167" y="15551"/>
                  </a:lnTo>
                  <a:lnTo>
                    <a:pt x="346" y="16063"/>
                  </a:lnTo>
                  <a:lnTo>
                    <a:pt x="715" y="16801"/>
                  </a:lnTo>
                  <a:lnTo>
                    <a:pt x="1382" y="17694"/>
                  </a:lnTo>
                  <a:lnTo>
                    <a:pt x="2203" y="18468"/>
                  </a:lnTo>
                  <a:lnTo>
                    <a:pt x="3156" y="19147"/>
                  </a:lnTo>
                  <a:lnTo>
                    <a:pt x="4192" y="19706"/>
                  </a:lnTo>
                  <a:lnTo>
                    <a:pt x="4728" y="19932"/>
                  </a:lnTo>
                  <a:lnTo>
                    <a:pt x="5335" y="20159"/>
                  </a:lnTo>
                  <a:lnTo>
                    <a:pt x="6561" y="20516"/>
                  </a:lnTo>
                  <a:lnTo>
                    <a:pt x="7812" y="20766"/>
                  </a:lnTo>
                  <a:lnTo>
                    <a:pt x="9086" y="20897"/>
                  </a:lnTo>
                  <a:lnTo>
                    <a:pt x="10360" y="20933"/>
                  </a:lnTo>
                  <a:lnTo>
                    <a:pt x="11634" y="20885"/>
                  </a:lnTo>
                  <a:lnTo>
                    <a:pt x="12920" y="20754"/>
                  </a:lnTo>
                  <a:lnTo>
                    <a:pt x="14182" y="20552"/>
                  </a:lnTo>
                  <a:lnTo>
                    <a:pt x="14813" y="20421"/>
                  </a:lnTo>
                  <a:lnTo>
                    <a:pt x="15432" y="20290"/>
                  </a:lnTo>
                  <a:lnTo>
                    <a:pt x="16658" y="19968"/>
                  </a:lnTo>
                  <a:lnTo>
                    <a:pt x="17849" y="19587"/>
                  </a:lnTo>
                  <a:lnTo>
                    <a:pt x="19016" y="19123"/>
                  </a:lnTo>
                  <a:lnTo>
                    <a:pt x="20135" y="18599"/>
                  </a:lnTo>
                  <a:lnTo>
                    <a:pt x="21219" y="17968"/>
                  </a:lnTo>
                  <a:lnTo>
                    <a:pt x="22243" y="17253"/>
                  </a:lnTo>
                  <a:lnTo>
                    <a:pt x="23207" y="16444"/>
                  </a:lnTo>
                  <a:lnTo>
                    <a:pt x="23671" y="15991"/>
                  </a:lnTo>
                  <a:lnTo>
                    <a:pt x="24064" y="15563"/>
                  </a:lnTo>
                  <a:lnTo>
                    <a:pt x="24779" y="14646"/>
                  </a:lnTo>
                  <a:lnTo>
                    <a:pt x="25386" y="13658"/>
                  </a:lnTo>
                  <a:lnTo>
                    <a:pt x="25826" y="12610"/>
                  </a:lnTo>
                  <a:lnTo>
                    <a:pt x="26076" y="11538"/>
                  </a:lnTo>
                  <a:lnTo>
                    <a:pt x="26124" y="10717"/>
                  </a:lnTo>
                  <a:lnTo>
                    <a:pt x="26076" y="10169"/>
                  </a:lnTo>
                  <a:lnTo>
                    <a:pt x="25969" y="9633"/>
                  </a:lnTo>
                  <a:lnTo>
                    <a:pt x="25791" y="9097"/>
                  </a:lnTo>
                  <a:lnTo>
                    <a:pt x="25541" y="8573"/>
                  </a:lnTo>
                  <a:lnTo>
                    <a:pt x="25207" y="8050"/>
                  </a:lnTo>
                  <a:lnTo>
                    <a:pt x="25017" y="7800"/>
                  </a:lnTo>
                  <a:lnTo>
                    <a:pt x="24624" y="7371"/>
                  </a:lnTo>
                  <a:lnTo>
                    <a:pt x="23778" y="6573"/>
                  </a:lnTo>
                  <a:lnTo>
                    <a:pt x="23362" y="6168"/>
                  </a:lnTo>
                  <a:lnTo>
                    <a:pt x="22838" y="5621"/>
                  </a:lnTo>
                  <a:lnTo>
                    <a:pt x="21897" y="4466"/>
                  </a:lnTo>
                  <a:lnTo>
                    <a:pt x="20980" y="3287"/>
                  </a:lnTo>
                  <a:lnTo>
                    <a:pt x="20230" y="2465"/>
                  </a:lnTo>
                  <a:lnTo>
                    <a:pt x="19694" y="1953"/>
                  </a:lnTo>
                  <a:lnTo>
                    <a:pt x="19397" y="1727"/>
                  </a:lnTo>
                  <a:lnTo>
                    <a:pt x="19063" y="1477"/>
                  </a:lnTo>
                  <a:lnTo>
                    <a:pt x="18361" y="1060"/>
                  </a:lnTo>
                  <a:lnTo>
                    <a:pt x="17611" y="715"/>
                  </a:lnTo>
                  <a:lnTo>
                    <a:pt x="16849" y="441"/>
                  </a:lnTo>
                  <a:lnTo>
                    <a:pt x="16051" y="227"/>
                  </a:lnTo>
                  <a:lnTo>
                    <a:pt x="15229" y="96"/>
                  </a:lnTo>
                  <a:lnTo>
                    <a:pt x="14408" y="24"/>
                  </a:lnTo>
                  <a:lnTo>
                    <a:pt x="13562" y="1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20;p27"/>
            <p:cNvSpPr/>
            <p:nvPr/>
          </p:nvSpPr>
          <p:spPr>
            <a:xfrm>
              <a:off x="2166867" y="2836467"/>
              <a:ext cx="541954" cy="434888"/>
            </a:xfrm>
            <a:custGeom>
              <a:avLst/>
              <a:gdLst/>
              <a:ahLst/>
              <a:cxnLst/>
              <a:rect l="l" t="t" r="r" b="b"/>
              <a:pathLst>
                <a:path w="7360" h="5906" extrusionOk="0">
                  <a:moveTo>
                    <a:pt x="3942" y="0"/>
                  </a:moveTo>
                  <a:lnTo>
                    <a:pt x="3216" y="48"/>
                  </a:lnTo>
                  <a:lnTo>
                    <a:pt x="2299" y="298"/>
                  </a:lnTo>
                  <a:lnTo>
                    <a:pt x="1894" y="488"/>
                  </a:lnTo>
                  <a:lnTo>
                    <a:pt x="1573" y="667"/>
                  </a:lnTo>
                  <a:lnTo>
                    <a:pt x="1144" y="1012"/>
                  </a:lnTo>
                  <a:lnTo>
                    <a:pt x="918" y="1298"/>
                  </a:lnTo>
                  <a:lnTo>
                    <a:pt x="822" y="1453"/>
                  </a:lnTo>
                  <a:lnTo>
                    <a:pt x="644" y="1834"/>
                  </a:lnTo>
                  <a:lnTo>
                    <a:pt x="430" y="2655"/>
                  </a:lnTo>
                  <a:lnTo>
                    <a:pt x="299" y="3048"/>
                  </a:lnTo>
                  <a:lnTo>
                    <a:pt x="168" y="3358"/>
                  </a:lnTo>
                  <a:lnTo>
                    <a:pt x="60" y="3655"/>
                  </a:lnTo>
                  <a:lnTo>
                    <a:pt x="13" y="3834"/>
                  </a:lnTo>
                  <a:lnTo>
                    <a:pt x="1" y="4156"/>
                  </a:lnTo>
                  <a:lnTo>
                    <a:pt x="72" y="4465"/>
                  </a:lnTo>
                  <a:lnTo>
                    <a:pt x="203" y="4739"/>
                  </a:lnTo>
                  <a:lnTo>
                    <a:pt x="501" y="5108"/>
                  </a:lnTo>
                  <a:lnTo>
                    <a:pt x="1037" y="5489"/>
                  </a:lnTo>
                  <a:lnTo>
                    <a:pt x="1346" y="5620"/>
                  </a:lnTo>
                  <a:lnTo>
                    <a:pt x="1680" y="5751"/>
                  </a:lnTo>
                  <a:lnTo>
                    <a:pt x="2394" y="5894"/>
                  </a:lnTo>
                  <a:lnTo>
                    <a:pt x="3109" y="5906"/>
                  </a:lnTo>
                  <a:lnTo>
                    <a:pt x="3835" y="5834"/>
                  </a:lnTo>
                  <a:lnTo>
                    <a:pt x="4180" y="5751"/>
                  </a:lnTo>
                  <a:lnTo>
                    <a:pt x="4537" y="5680"/>
                  </a:lnTo>
                  <a:lnTo>
                    <a:pt x="5204" y="5465"/>
                  </a:lnTo>
                  <a:lnTo>
                    <a:pt x="5835" y="5168"/>
                  </a:lnTo>
                  <a:lnTo>
                    <a:pt x="6419" y="4763"/>
                  </a:lnTo>
                  <a:lnTo>
                    <a:pt x="6681" y="4501"/>
                  </a:lnTo>
                  <a:lnTo>
                    <a:pt x="6895" y="4263"/>
                  </a:lnTo>
                  <a:lnTo>
                    <a:pt x="7228" y="3715"/>
                  </a:lnTo>
                  <a:lnTo>
                    <a:pt x="7347" y="3251"/>
                  </a:lnTo>
                  <a:lnTo>
                    <a:pt x="7359" y="2953"/>
                  </a:lnTo>
                  <a:lnTo>
                    <a:pt x="7288" y="2643"/>
                  </a:lnTo>
                  <a:lnTo>
                    <a:pt x="7145" y="2346"/>
                  </a:lnTo>
                  <a:lnTo>
                    <a:pt x="7038" y="2203"/>
                  </a:lnTo>
                  <a:lnTo>
                    <a:pt x="6823" y="1965"/>
                  </a:lnTo>
                  <a:lnTo>
                    <a:pt x="6585" y="1738"/>
                  </a:lnTo>
                  <a:lnTo>
                    <a:pt x="6300" y="1429"/>
                  </a:lnTo>
                  <a:lnTo>
                    <a:pt x="5776" y="762"/>
                  </a:lnTo>
                  <a:lnTo>
                    <a:pt x="5466" y="488"/>
                  </a:lnTo>
                  <a:lnTo>
                    <a:pt x="5276" y="357"/>
                  </a:lnTo>
                  <a:lnTo>
                    <a:pt x="4859" y="155"/>
                  </a:lnTo>
                  <a:lnTo>
                    <a:pt x="4406" y="48"/>
                  </a:lnTo>
                  <a:lnTo>
                    <a:pt x="3942" y="0"/>
                  </a:lnTo>
                  <a:close/>
                </a:path>
              </a:pathLst>
            </a:custGeom>
            <a:solidFill>
              <a:srgbClr val="F59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21;p27"/>
            <p:cNvSpPr/>
            <p:nvPr/>
          </p:nvSpPr>
          <p:spPr>
            <a:xfrm>
              <a:off x="2045884" y="2818868"/>
              <a:ext cx="110526" cy="111483"/>
            </a:xfrm>
            <a:custGeom>
              <a:avLst/>
              <a:gdLst/>
              <a:ahLst/>
              <a:cxnLst/>
              <a:rect l="l" t="t" r="r" b="b"/>
              <a:pathLst>
                <a:path w="1501" h="1514" extrusionOk="0">
                  <a:moveTo>
                    <a:pt x="751" y="1"/>
                  </a:moveTo>
                  <a:lnTo>
                    <a:pt x="608" y="25"/>
                  </a:lnTo>
                  <a:lnTo>
                    <a:pt x="453" y="60"/>
                  </a:lnTo>
                  <a:lnTo>
                    <a:pt x="215" y="227"/>
                  </a:lnTo>
                  <a:lnTo>
                    <a:pt x="60" y="465"/>
                  </a:lnTo>
                  <a:lnTo>
                    <a:pt x="1" y="751"/>
                  </a:lnTo>
                  <a:lnTo>
                    <a:pt x="25" y="906"/>
                  </a:lnTo>
                  <a:lnTo>
                    <a:pt x="60" y="1049"/>
                  </a:lnTo>
                  <a:lnTo>
                    <a:pt x="227" y="1299"/>
                  </a:lnTo>
                  <a:lnTo>
                    <a:pt x="465" y="1454"/>
                  </a:lnTo>
                  <a:lnTo>
                    <a:pt x="751" y="1513"/>
                  </a:lnTo>
                  <a:lnTo>
                    <a:pt x="906" y="1489"/>
                  </a:lnTo>
                  <a:lnTo>
                    <a:pt x="1049" y="1454"/>
                  </a:lnTo>
                  <a:lnTo>
                    <a:pt x="1287" y="1287"/>
                  </a:lnTo>
                  <a:lnTo>
                    <a:pt x="1441" y="1049"/>
                  </a:lnTo>
                  <a:lnTo>
                    <a:pt x="1501" y="763"/>
                  </a:lnTo>
                  <a:lnTo>
                    <a:pt x="1477" y="608"/>
                  </a:lnTo>
                  <a:lnTo>
                    <a:pt x="1441" y="465"/>
                  </a:lnTo>
                  <a:lnTo>
                    <a:pt x="1275" y="215"/>
                  </a:lnTo>
                  <a:lnTo>
                    <a:pt x="1037" y="60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22;p27"/>
            <p:cNvSpPr/>
            <p:nvPr/>
          </p:nvSpPr>
          <p:spPr>
            <a:xfrm>
              <a:off x="2600874" y="2704069"/>
              <a:ext cx="110526" cy="110526"/>
            </a:xfrm>
            <a:custGeom>
              <a:avLst/>
              <a:gdLst/>
              <a:ahLst/>
              <a:cxnLst/>
              <a:rect l="l" t="t" r="r" b="b"/>
              <a:pathLst>
                <a:path w="1501" h="1501" extrusionOk="0">
                  <a:moveTo>
                    <a:pt x="751" y="0"/>
                  </a:moveTo>
                  <a:lnTo>
                    <a:pt x="596" y="24"/>
                  </a:lnTo>
                  <a:lnTo>
                    <a:pt x="453" y="60"/>
                  </a:lnTo>
                  <a:lnTo>
                    <a:pt x="215" y="226"/>
                  </a:lnTo>
                  <a:lnTo>
                    <a:pt x="60" y="465"/>
                  </a:lnTo>
                  <a:lnTo>
                    <a:pt x="1" y="750"/>
                  </a:lnTo>
                  <a:lnTo>
                    <a:pt x="13" y="905"/>
                  </a:lnTo>
                  <a:lnTo>
                    <a:pt x="48" y="1048"/>
                  </a:lnTo>
                  <a:lnTo>
                    <a:pt x="215" y="1286"/>
                  </a:lnTo>
                  <a:lnTo>
                    <a:pt x="453" y="1453"/>
                  </a:lnTo>
                  <a:lnTo>
                    <a:pt x="739" y="1500"/>
                  </a:lnTo>
                  <a:lnTo>
                    <a:pt x="894" y="1489"/>
                  </a:lnTo>
                  <a:lnTo>
                    <a:pt x="1037" y="1441"/>
                  </a:lnTo>
                  <a:lnTo>
                    <a:pt x="1287" y="1286"/>
                  </a:lnTo>
                  <a:lnTo>
                    <a:pt x="1441" y="1036"/>
                  </a:lnTo>
                  <a:lnTo>
                    <a:pt x="1501" y="750"/>
                  </a:lnTo>
                  <a:lnTo>
                    <a:pt x="1477" y="607"/>
                  </a:lnTo>
                  <a:lnTo>
                    <a:pt x="1441" y="453"/>
                  </a:lnTo>
                  <a:lnTo>
                    <a:pt x="1275" y="214"/>
                  </a:lnTo>
                  <a:lnTo>
                    <a:pt x="1037" y="60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23;p27"/>
            <p:cNvSpPr/>
            <p:nvPr/>
          </p:nvSpPr>
          <p:spPr>
            <a:xfrm>
              <a:off x="2308910" y="3003915"/>
              <a:ext cx="81661" cy="142116"/>
            </a:xfrm>
            <a:custGeom>
              <a:avLst/>
              <a:gdLst/>
              <a:ahLst/>
              <a:cxnLst/>
              <a:rect l="l" t="t" r="r" b="b"/>
              <a:pathLst>
                <a:path w="1109" h="1930" extrusionOk="0">
                  <a:moveTo>
                    <a:pt x="441" y="0"/>
                  </a:moveTo>
                  <a:lnTo>
                    <a:pt x="346" y="12"/>
                  </a:lnTo>
                  <a:lnTo>
                    <a:pt x="263" y="48"/>
                  </a:lnTo>
                  <a:lnTo>
                    <a:pt x="120" y="143"/>
                  </a:lnTo>
                  <a:lnTo>
                    <a:pt x="25" y="286"/>
                  </a:lnTo>
                  <a:lnTo>
                    <a:pt x="1" y="453"/>
                  </a:lnTo>
                  <a:lnTo>
                    <a:pt x="13" y="536"/>
                  </a:lnTo>
                  <a:lnTo>
                    <a:pt x="227" y="1584"/>
                  </a:lnTo>
                  <a:lnTo>
                    <a:pt x="263" y="1667"/>
                  </a:lnTo>
                  <a:lnTo>
                    <a:pt x="358" y="1810"/>
                  </a:lnTo>
                  <a:lnTo>
                    <a:pt x="501" y="1893"/>
                  </a:lnTo>
                  <a:lnTo>
                    <a:pt x="668" y="1929"/>
                  </a:lnTo>
                  <a:lnTo>
                    <a:pt x="751" y="1917"/>
                  </a:lnTo>
                  <a:lnTo>
                    <a:pt x="834" y="1893"/>
                  </a:lnTo>
                  <a:lnTo>
                    <a:pt x="977" y="1810"/>
                  </a:lnTo>
                  <a:lnTo>
                    <a:pt x="1072" y="1667"/>
                  </a:lnTo>
                  <a:lnTo>
                    <a:pt x="1108" y="1489"/>
                  </a:lnTo>
                  <a:lnTo>
                    <a:pt x="1096" y="1405"/>
                  </a:lnTo>
                  <a:lnTo>
                    <a:pt x="870" y="357"/>
                  </a:lnTo>
                  <a:lnTo>
                    <a:pt x="846" y="274"/>
                  </a:lnTo>
                  <a:lnTo>
                    <a:pt x="739" y="131"/>
                  </a:lnTo>
                  <a:lnTo>
                    <a:pt x="608" y="3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24;p27"/>
            <p:cNvSpPr/>
            <p:nvPr/>
          </p:nvSpPr>
          <p:spPr>
            <a:xfrm>
              <a:off x="2466784" y="2971441"/>
              <a:ext cx="81588" cy="142116"/>
            </a:xfrm>
            <a:custGeom>
              <a:avLst/>
              <a:gdLst/>
              <a:ahLst/>
              <a:cxnLst/>
              <a:rect l="l" t="t" r="r" b="b"/>
              <a:pathLst>
                <a:path w="1108" h="1930" extrusionOk="0">
                  <a:moveTo>
                    <a:pt x="441" y="1"/>
                  </a:moveTo>
                  <a:lnTo>
                    <a:pt x="345" y="13"/>
                  </a:lnTo>
                  <a:lnTo>
                    <a:pt x="262" y="36"/>
                  </a:lnTo>
                  <a:lnTo>
                    <a:pt x="119" y="132"/>
                  </a:lnTo>
                  <a:lnTo>
                    <a:pt x="24" y="275"/>
                  </a:lnTo>
                  <a:lnTo>
                    <a:pt x="0" y="441"/>
                  </a:lnTo>
                  <a:lnTo>
                    <a:pt x="12" y="537"/>
                  </a:lnTo>
                  <a:lnTo>
                    <a:pt x="226" y="1572"/>
                  </a:lnTo>
                  <a:lnTo>
                    <a:pt x="262" y="1656"/>
                  </a:lnTo>
                  <a:lnTo>
                    <a:pt x="357" y="1799"/>
                  </a:lnTo>
                  <a:lnTo>
                    <a:pt x="500" y="1894"/>
                  </a:lnTo>
                  <a:lnTo>
                    <a:pt x="667" y="1930"/>
                  </a:lnTo>
                  <a:lnTo>
                    <a:pt x="750" y="1918"/>
                  </a:lnTo>
                  <a:lnTo>
                    <a:pt x="833" y="1894"/>
                  </a:lnTo>
                  <a:lnTo>
                    <a:pt x="976" y="1799"/>
                  </a:lnTo>
                  <a:lnTo>
                    <a:pt x="1072" y="1656"/>
                  </a:lnTo>
                  <a:lnTo>
                    <a:pt x="1107" y="1489"/>
                  </a:lnTo>
                  <a:lnTo>
                    <a:pt x="1095" y="1394"/>
                  </a:lnTo>
                  <a:lnTo>
                    <a:pt x="869" y="358"/>
                  </a:lnTo>
                  <a:lnTo>
                    <a:pt x="845" y="263"/>
                  </a:lnTo>
                  <a:lnTo>
                    <a:pt x="738" y="120"/>
                  </a:lnTo>
                  <a:lnTo>
                    <a:pt x="607" y="36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F5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5;p27"/>
            <p:cNvSpPr/>
            <p:nvPr/>
          </p:nvSpPr>
          <p:spPr>
            <a:xfrm>
              <a:off x="2707866" y="2813640"/>
              <a:ext cx="275395" cy="130702"/>
            </a:xfrm>
            <a:custGeom>
              <a:avLst/>
              <a:gdLst/>
              <a:ahLst/>
              <a:cxnLst/>
              <a:rect l="l" t="t" r="r" b="b"/>
              <a:pathLst>
                <a:path w="3740" h="1775" extrusionOk="0">
                  <a:moveTo>
                    <a:pt x="2775" y="1"/>
                  </a:moveTo>
                  <a:lnTo>
                    <a:pt x="2084" y="12"/>
                  </a:lnTo>
                  <a:lnTo>
                    <a:pt x="1703" y="84"/>
                  </a:lnTo>
                  <a:lnTo>
                    <a:pt x="1322" y="167"/>
                  </a:lnTo>
                  <a:lnTo>
                    <a:pt x="679" y="429"/>
                  </a:lnTo>
                  <a:lnTo>
                    <a:pt x="227" y="751"/>
                  </a:lnTo>
                  <a:lnTo>
                    <a:pt x="36" y="1013"/>
                  </a:lnTo>
                  <a:lnTo>
                    <a:pt x="0" y="1191"/>
                  </a:lnTo>
                  <a:lnTo>
                    <a:pt x="12" y="1275"/>
                  </a:lnTo>
                  <a:lnTo>
                    <a:pt x="24" y="1358"/>
                  </a:lnTo>
                  <a:lnTo>
                    <a:pt x="131" y="1501"/>
                  </a:lnTo>
                  <a:lnTo>
                    <a:pt x="405" y="1667"/>
                  </a:lnTo>
                  <a:lnTo>
                    <a:pt x="953" y="1775"/>
                  </a:lnTo>
                  <a:lnTo>
                    <a:pt x="1643" y="1763"/>
                  </a:lnTo>
                  <a:lnTo>
                    <a:pt x="2036" y="1691"/>
                  </a:lnTo>
                  <a:lnTo>
                    <a:pt x="2406" y="1608"/>
                  </a:lnTo>
                  <a:lnTo>
                    <a:pt x="3048" y="1346"/>
                  </a:lnTo>
                  <a:lnTo>
                    <a:pt x="3513" y="1024"/>
                  </a:lnTo>
                  <a:lnTo>
                    <a:pt x="3691" y="763"/>
                  </a:lnTo>
                  <a:lnTo>
                    <a:pt x="3739" y="584"/>
                  </a:lnTo>
                  <a:lnTo>
                    <a:pt x="3727" y="501"/>
                  </a:lnTo>
                  <a:lnTo>
                    <a:pt x="3703" y="417"/>
                  </a:lnTo>
                  <a:lnTo>
                    <a:pt x="3596" y="274"/>
                  </a:lnTo>
                  <a:lnTo>
                    <a:pt x="3322" y="108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F59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6;p27"/>
            <p:cNvSpPr/>
            <p:nvPr/>
          </p:nvSpPr>
          <p:spPr>
            <a:xfrm>
              <a:off x="1837201" y="2994269"/>
              <a:ext cx="275395" cy="130702"/>
            </a:xfrm>
            <a:custGeom>
              <a:avLst/>
              <a:gdLst/>
              <a:ahLst/>
              <a:cxnLst/>
              <a:rect l="l" t="t" r="r" b="b"/>
              <a:pathLst>
                <a:path w="3740" h="1775" extrusionOk="0">
                  <a:moveTo>
                    <a:pt x="2787" y="0"/>
                  </a:moveTo>
                  <a:lnTo>
                    <a:pt x="2097" y="24"/>
                  </a:lnTo>
                  <a:lnTo>
                    <a:pt x="1716" y="84"/>
                  </a:lnTo>
                  <a:lnTo>
                    <a:pt x="1335" y="179"/>
                  </a:lnTo>
                  <a:lnTo>
                    <a:pt x="692" y="429"/>
                  </a:lnTo>
                  <a:lnTo>
                    <a:pt x="227" y="762"/>
                  </a:lnTo>
                  <a:lnTo>
                    <a:pt x="49" y="1024"/>
                  </a:lnTo>
                  <a:lnTo>
                    <a:pt x="1" y="1191"/>
                  </a:lnTo>
                  <a:lnTo>
                    <a:pt x="13" y="1274"/>
                  </a:lnTo>
                  <a:lnTo>
                    <a:pt x="37" y="1358"/>
                  </a:lnTo>
                  <a:lnTo>
                    <a:pt x="144" y="1501"/>
                  </a:lnTo>
                  <a:lnTo>
                    <a:pt x="418" y="1667"/>
                  </a:lnTo>
                  <a:lnTo>
                    <a:pt x="965" y="1774"/>
                  </a:lnTo>
                  <a:lnTo>
                    <a:pt x="1656" y="1762"/>
                  </a:lnTo>
                  <a:lnTo>
                    <a:pt x="2037" y="1691"/>
                  </a:lnTo>
                  <a:lnTo>
                    <a:pt x="2418" y="1608"/>
                  </a:lnTo>
                  <a:lnTo>
                    <a:pt x="3061" y="1346"/>
                  </a:lnTo>
                  <a:lnTo>
                    <a:pt x="3513" y="1024"/>
                  </a:lnTo>
                  <a:lnTo>
                    <a:pt x="3704" y="762"/>
                  </a:lnTo>
                  <a:lnTo>
                    <a:pt x="3740" y="584"/>
                  </a:lnTo>
                  <a:lnTo>
                    <a:pt x="3740" y="500"/>
                  </a:lnTo>
                  <a:lnTo>
                    <a:pt x="3716" y="417"/>
                  </a:lnTo>
                  <a:lnTo>
                    <a:pt x="3609" y="274"/>
                  </a:lnTo>
                  <a:lnTo>
                    <a:pt x="3335" y="119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59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7;p27"/>
            <p:cNvSpPr/>
            <p:nvPr/>
          </p:nvSpPr>
          <p:spPr>
            <a:xfrm>
              <a:off x="2550065" y="3143308"/>
              <a:ext cx="272744" cy="192114"/>
            </a:xfrm>
            <a:custGeom>
              <a:avLst/>
              <a:gdLst/>
              <a:ahLst/>
              <a:cxnLst/>
              <a:rect l="l" t="t" r="r" b="b"/>
              <a:pathLst>
                <a:path w="3704" h="2609" extrusionOk="0">
                  <a:moveTo>
                    <a:pt x="3548" y="0"/>
                  </a:moveTo>
                  <a:lnTo>
                    <a:pt x="3405" y="12"/>
                  </a:lnTo>
                  <a:lnTo>
                    <a:pt x="3346" y="72"/>
                  </a:lnTo>
                  <a:lnTo>
                    <a:pt x="3024" y="453"/>
                  </a:lnTo>
                  <a:lnTo>
                    <a:pt x="2310" y="1120"/>
                  </a:lnTo>
                  <a:lnTo>
                    <a:pt x="1500" y="1667"/>
                  </a:lnTo>
                  <a:lnTo>
                    <a:pt x="607" y="2072"/>
                  </a:lnTo>
                  <a:lnTo>
                    <a:pt x="143" y="2215"/>
                  </a:lnTo>
                  <a:lnTo>
                    <a:pt x="72" y="2239"/>
                  </a:lnTo>
                  <a:lnTo>
                    <a:pt x="0" y="2370"/>
                  </a:lnTo>
                  <a:lnTo>
                    <a:pt x="12" y="2453"/>
                  </a:lnTo>
                  <a:lnTo>
                    <a:pt x="36" y="2513"/>
                  </a:lnTo>
                  <a:lnTo>
                    <a:pt x="131" y="2596"/>
                  </a:lnTo>
                  <a:lnTo>
                    <a:pt x="203" y="2608"/>
                  </a:lnTo>
                  <a:lnTo>
                    <a:pt x="250" y="2608"/>
                  </a:lnTo>
                  <a:lnTo>
                    <a:pt x="750" y="2453"/>
                  </a:lnTo>
                  <a:lnTo>
                    <a:pt x="1703" y="2013"/>
                  </a:lnTo>
                  <a:lnTo>
                    <a:pt x="2560" y="1441"/>
                  </a:lnTo>
                  <a:lnTo>
                    <a:pt x="3322" y="727"/>
                  </a:lnTo>
                  <a:lnTo>
                    <a:pt x="3656" y="322"/>
                  </a:lnTo>
                  <a:lnTo>
                    <a:pt x="3703" y="250"/>
                  </a:lnTo>
                  <a:lnTo>
                    <a:pt x="3679" y="108"/>
                  </a:lnTo>
                  <a:lnTo>
                    <a:pt x="3620" y="48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8;p27"/>
            <p:cNvSpPr/>
            <p:nvPr/>
          </p:nvSpPr>
          <p:spPr>
            <a:xfrm>
              <a:off x="1330442" y="4024436"/>
              <a:ext cx="220169" cy="555061"/>
            </a:xfrm>
            <a:custGeom>
              <a:avLst/>
              <a:gdLst/>
              <a:ahLst/>
              <a:cxnLst/>
              <a:rect l="l" t="t" r="r" b="b"/>
              <a:pathLst>
                <a:path w="2990" h="7538" extrusionOk="0">
                  <a:moveTo>
                    <a:pt x="1" y="1"/>
                  </a:moveTo>
                  <a:lnTo>
                    <a:pt x="394" y="965"/>
                  </a:lnTo>
                  <a:lnTo>
                    <a:pt x="811" y="1882"/>
                  </a:lnTo>
                  <a:lnTo>
                    <a:pt x="1215" y="2799"/>
                  </a:lnTo>
                  <a:lnTo>
                    <a:pt x="1596" y="3716"/>
                  </a:lnTo>
                  <a:lnTo>
                    <a:pt x="1965" y="4632"/>
                  </a:lnTo>
                  <a:lnTo>
                    <a:pt x="2263" y="5585"/>
                  </a:lnTo>
                  <a:lnTo>
                    <a:pt x="2549" y="6538"/>
                  </a:lnTo>
                  <a:lnTo>
                    <a:pt x="2823" y="7538"/>
                  </a:lnTo>
                  <a:lnTo>
                    <a:pt x="2930" y="7026"/>
                  </a:lnTo>
                  <a:lnTo>
                    <a:pt x="2989" y="5966"/>
                  </a:lnTo>
                  <a:lnTo>
                    <a:pt x="2954" y="5442"/>
                  </a:lnTo>
                  <a:lnTo>
                    <a:pt x="2882" y="4918"/>
                  </a:lnTo>
                  <a:lnTo>
                    <a:pt x="2620" y="3882"/>
                  </a:lnTo>
                  <a:lnTo>
                    <a:pt x="2430" y="3394"/>
                  </a:lnTo>
                  <a:lnTo>
                    <a:pt x="2216" y="2906"/>
                  </a:lnTo>
                  <a:lnTo>
                    <a:pt x="1715" y="1989"/>
                  </a:lnTo>
                  <a:lnTo>
                    <a:pt x="1418" y="1549"/>
                  </a:lnTo>
                  <a:lnTo>
                    <a:pt x="1108" y="1120"/>
                  </a:lnTo>
                  <a:lnTo>
                    <a:pt x="406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9;p27"/>
            <p:cNvSpPr/>
            <p:nvPr/>
          </p:nvSpPr>
          <p:spPr>
            <a:xfrm>
              <a:off x="1163879" y="3604490"/>
              <a:ext cx="458599" cy="936416"/>
            </a:xfrm>
            <a:custGeom>
              <a:avLst/>
              <a:gdLst/>
              <a:ahLst/>
              <a:cxnLst/>
              <a:rect l="l" t="t" r="r" b="b"/>
              <a:pathLst>
                <a:path w="6228" h="12717" extrusionOk="0">
                  <a:moveTo>
                    <a:pt x="1" y="0"/>
                  </a:moveTo>
                  <a:lnTo>
                    <a:pt x="167" y="429"/>
                  </a:lnTo>
                  <a:lnTo>
                    <a:pt x="596" y="1263"/>
                  </a:lnTo>
                  <a:lnTo>
                    <a:pt x="834" y="1655"/>
                  </a:lnTo>
                  <a:lnTo>
                    <a:pt x="1370" y="2417"/>
                  </a:lnTo>
                  <a:lnTo>
                    <a:pt x="1953" y="3132"/>
                  </a:lnTo>
                  <a:lnTo>
                    <a:pt x="2549" y="3822"/>
                  </a:lnTo>
                  <a:lnTo>
                    <a:pt x="3394" y="4858"/>
                  </a:lnTo>
                  <a:lnTo>
                    <a:pt x="3906" y="5561"/>
                  </a:lnTo>
                  <a:lnTo>
                    <a:pt x="4144" y="5930"/>
                  </a:lnTo>
                  <a:lnTo>
                    <a:pt x="4358" y="6299"/>
                  </a:lnTo>
                  <a:lnTo>
                    <a:pt x="4716" y="7073"/>
                  </a:lnTo>
                  <a:lnTo>
                    <a:pt x="4859" y="7478"/>
                  </a:lnTo>
                  <a:lnTo>
                    <a:pt x="5120" y="8323"/>
                  </a:lnTo>
                  <a:lnTo>
                    <a:pt x="5382" y="9180"/>
                  </a:lnTo>
                  <a:lnTo>
                    <a:pt x="5609" y="10050"/>
                  </a:lnTo>
                  <a:lnTo>
                    <a:pt x="5954" y="11800"/>
                  </a:lnTo>
                  <a:lnTo>
                    <a:pt x="6049" y="12717"/>
                  </a:lnTo>
                  <a:lnTo>
                    <a:pt x="6133" y="12252"/>
                  </a:lnTo>
                  <a:lnTo>
                    <a:pt x="6228" y="11336"/>
                  </a:lnTo>
                  <a:lnTo>
                    <a:pt x="6204" y="10407"/>
                  </a:lnTo>
                  <a:lnTo>
                    <a:pt x="6109" y="9466"/>
                  </a:lnTo>
                  <a:lnTo>
                    <a:pt x="6037" y="9002"/>
                  </a:lnTo>
                  <a:lnTo>
                    <a:pt x="5859" y="8097"/>
                  </a:lnTo>
                  <a:lnTo>
                    <a:pt x="5644" y="7204"/>
                  </a:lnTo>
                  <a:lnTo>
                    <a:pt x="5513" y="6752"/>
                  </a:lnTo>
                  <a:lnTo>
                    <a:pt x="5335" y="6299"/>
                  </a:lnTo>
                  <a:lnTo>
                    <a:pt x="5120" y="5870"/>
                  </a:lnTo>
                  <a:lnTo>
                    <a:pt x="4882" y="5454"/>
                  </a:lnTo>
                  <a:lnTo>
                    <a:pt x="4632" y="5037"/>
                  </a:lnTo>
                  <a:lnTo>
                    <a:pt x="4049" y="4287"/>
                  </a:lnTo>
                  <a:lnTo>
                    <a:pt x="3108" y="3263"/>
                  </a:lnTo>
                  <a:lnTo>
                    <a:pt x="2465" y="2632"/>
                  </a:lnTo>
                  <a:lnTo>
                    <a:pt x="1810" y="2013"/>
                  </a:lnTo>
                  <a:lnTo>
                    <a:pt x="870" y="1048"/>
                  </a:lnTo>
                  <a:lnTo>
                    <a:pt x="286" y="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30;p27"/>
            <p:cNvSpPr/>
            <p:nvPr/>
          </p:nvSpPr>
          <p:spPr>
            <a:xfrm>
              <a:off x="1180521" y="4201531"/>
              <a:ext cx="265749" cy="359560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" y="1"/>
                  </a:moveTo>
                  <a:lnTo>
                    <a:pt x="322" y="275"/>
                  </a:lnTo>
                  <a:lnTo>
                    <a:pt x="1037" y="703"/>
                  </a:lnTo>
                  <a:lnTo>
                    <a:pt x="1370" y="906"/>
                  </a:lnTo>
                  <a:lnTo>
                    <a:pt x="1692" y="1132"/>
                  </a:lnTo>
                  <a:lnTo>
                    <a:pt x="1965" y="1370"/>
                  </a:lnTo>
                  <a:lnTo>
                    <a:pt x="2215" y="1632"/>
                  </a:lnTo>
                  <a:lnTo>
                    <a:pt x="2442" y="1942"/>
                  </a:lnTo>
                  <a:lnTo>
                    <a:pt x="2644" y="2263"/>
                  </a:lnTo>
                  <a:lnTo>
                    <a:pt x="2966" y="2954"/>
                  </a:lnTo>
                  <a:lnTo>
                    <a:pt x="3097" y="3323"/>
                  </a:lnTo>
                  <a:lnTo>
                    <a:pt x="3323" y="4085"/>
                  </a:lnTo>
                  <a:lnTo>
                    <a:pt x="3513" y="4883"/>
                  </a:lnTo>
                  <a:lnTo>
                    <a:pt x="3585" y="4478"/>
                  </a:lnTo>
                  <a:lnTo>
                    <a:pt x="3609" y="3632"/>
                  </a:lnTo>
                  <a:lnTo>
                    <a:pt x="3561" y="3204"/>
                  </a:lnTo>
                  <a:lnTo>
                    <a:pt x="3478" y="2787"/>
                  </a:lnTo>
                  <a:lnTo>
                    <a:pt x="3168" y="1977"/>
                  </a:lnTo>
                  <a:lnTo>
                    <a:pt x="2930" y="1596"/>
                  </a:lnTo>
                  <a:lnTo>
                    <a:pt x="2811" y="1418"/>
                  </a:lnTo>
                  <a:lnTo>
                    <a:pt x="2513" y="1084"/>
                  </a:lnTo>
                  <a:lnTo>
                    <a:pt x="2335" y="942"/>
                  </a:lnTo>
                  <a:lnTo>
                    <a:pt x="2156" y="799"/>
                  </a:lnTo>
                  <a:lnTo>
                    <a:pt x="1775" y="584"/>
                  </a:lnTo>
                  <a:lnTo>
                    <a:pt x="1572" y="489"/>
                  </a:lnTo>
                  <a:lnTo>
                    <a:pt x="799" y="2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31;p27"/>
            <p:cNvSpPr/>
            <p:nvPr/>
          </p:nvSpPr>
          <p:spPr>
            <a:xfrm>
              <a:off x="3428889" y="4231354"/>
              <a:ext cx="52649" cy="285925"/>
            </a:xfrm>
            <a:custGeom>
              <a:avLst/>
              <a:gdLst/>
              <a:ahLst/>
              <a:cxnLst/>
              <a:rect l="l" t="t" r="r" b="b"/>
              <a:pathLst>
                <a:path w="715" h="3883" extrusionOk="0">
                  <a:moveTo>
                    <a:pt x="679" y="1"/>
                  </a:moveTo>
                  <a:lnTo>
                    <a:pt x="524" y="227"/>
                  </a:lnTo>
                  <a:lnTo>
                    <a:pt x="310" y="679"/>
                  </a:lnTo>
                  <a:lnTo>
                    <a:pt x="227" y="929"/>
                  </a:lnTo>
                  <a:lnTo>
                    <a:pt x="155" y="1156"/>
                  </a:lnTo>
                  <a:lnTo>
                    <a:pt x="48" y="1668"/>
                  </a:lnTo>
                  <a:lnTo>
                    <a:pt x="24" y="1918"/>
                  </a:lnTo>
                  <a:lnTo>
                    <a:pt x="0" y="2180"/>
                  </a:lnTo>
                  <a:lnTo>
                    <a:pt x="36" y="2704"/>
                  </a:lnTo>
                  <a:lnTo>
                    <a:pt x="96" y="2965"/>
                  </a:lnTo>
                  <a:lnTo>
                    <a:pt x="167" y="3216"/>
                  </a:lnTo>
                  <a:lnTo>
                    <a:pt x="405" y="3680"/>
                  </a:lnTo>
                  <a:lnTo>
                    <a:pt x="572" y="3882"/>
                  </a:lnTo>
                  <a:lnTo>
                    <a:pt x="560" y="3382"/>
                  </a:lnTo>
                  <a:lnTo>
                    <a:pt x="560" y="2906"/>
                  </a:lnTo>
                  <a:lnTo>
                    <a:pt x="572" y="2430"/>
                  </a:lnTo>
                  <a:lnTo>
                    <a:pt x="620" y="1965"/>
                  </a:lnTo>
                  <a:lnTo>
                    <a:pt x="655" y="1501"/>
                  </a:lnTo>
                  <a:lnTo>
                    <a:pt x="691" y="1013"/>
                  </a:lnTo>
                  <a:lnTo>
                    <a:pt x="715" y="513"/>
                  </a:lnTo>
                  <a:lnTo>
                    <a:pt x="679" y="1"/>
                  </a:lnTo>
                  <a:close/>
                  <a:moveTo>
                    <a:pt x="572" y="3882"/>
                  </a:moveTo>
                  <a:lnTo>
                    <a:pt x="572" y="3882"/>
                  </a:lnTo>
                  <a:lnTo>
                    <a:pt x="572" y="388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32;p27"/>
            <p:cNvSpPr/>
            <p:nvPr/>
          </p:nvSpPr>
          <p:spPr>
            <a:xfrm>
              <a:off x="3524468" y="3849993"/>
              <a:ext cx="544531" cy="689150"/>
            </a:xfrm>
            <a:custGeom>
              <a:avLst/>
              <a:gdLst/>
              <a:ahLst/>
              <a:cxnLst/>
              <a:rect l="l" t="t" r="r" b="b"/>
              <a:pathLst>
                <a:path w="7395" h="9359" extrusionOk="0">
                  <a:moveTo>
                    <a:pt x="7394" y="0"/>
                  </a:moveTo>
                  <a:lnTo>
                    <a:pt x="7073" y="238"/>
                  </a:lnTo>
                  <a:lnTo>
                    <a:pt x="6382" y="631"/>
                  </a:lnTo>
                  <a:lnTo>
                    <a:pt x="5299" y="1096"/>
                  </a:lnTo>
                  <a:lnTo>
                    <a:pt x="4561" y="1381"/>
                  </a:lnTo>
                  <a:lnTo>
                    <a:pt x="4180" y="1536"/>
                  </a:lnTo>
                  <a:lnTo>
                    <a:pt x="3441" y="1870"/>
                  </a:lnTo>
                  <a:lnTo>
                    <a:pt x="3072" y="2072"/>
                  </a:lnTo>
                  <a:lnTo>
                    <a:pt x="2894" y="2167"/>
                  </a:lnTo>
                  <a:lnTo>
                    <a:pt x="2715" y="2298"/>
                  </a:lnTo>
                  <a:lnTo>
                    <a:pt x="2358" y="2548"/>
                  </a:lnTo>
                  <a:lnTo>
                    <a:pt x="2012" y="2822"/>
                  </a:lnTo>
                  <a:lnTo>
                    <a:pt x="1715" y="3120"/>
                  </a:lnTo>
                  <a:lnTo>
                    <a:pt x="1429" y="3441"/>
                  </a:lnTo>
                  <a:lnTo>
                    <a:pt x="929" y="4132"/>
                  </a:lnTo>
                  <a:lnTo>
                    <a:pt x="715" y="4513"/>
                  </a:lnTo>
                  <a:lnTo>
                    <a:pt x="536" y="4894"/>
                  </a:lnTo>
                  <a:lnTo>
                    <a:pt x="238" y="5692"/>
                  </a:lnTo>
                  <a:lnTo>
                    <a:pt x="131" y="6097"/>
                  </a:lnTo>
                  <a:lnTo>
                    <a:pt x="84" y="6311"/>
                  </a:lnTo>
                  <a:lnTo>
                    <a:pt x="60" y="6513"/>
                  </a:lnTo>
                  <a:lnTo>
                    <a:pt x="12" y="6930"/>
                  </a:lnTo>
                  <a:lnTo>
                    <a:pt x="0" y="7359"/>
                  </a:lnTo>
                  <a:lnTo>
                    <a:pt x="12" y="7561"/>
                  </a:lnTo>
                  <a:lnTo>
                    <a:pt x="12" y="7775"/>
                  </a:lnTo>
                  <a:lnTo>
                    <a:pt x="60" y="8180"/>
                  </a:lnTo>
                  <a:lnTo>
                    <a:pt x="238" y="8978"/>
                  </a:lnTo>
                  <a:lnTo>
                    <a:pt x="393" y="9359"/>
                  </a:lnTo>
                  <a:lnTo>
                    <a:pt x="369" y="8549"/>
                  </a:lnTo>
                  <a:lnTo>
                    <a:pt x="405" y="7752"/>
                  </a:lnTo>
                  <a:lnTo>
                    <a:pt x="429" y="7549"/>
                  </a:lnTo>
                  <a:lnTo>
                    <a:pt x="465" y="7371"/>
                  </a:lnTo>
                  <a:lnTo>
                    <a:pt x="536" y="6990"/>
                  </a:lnTo>
                  <a:lnTo>
                    <a:pt x="643" y="6620"/>
                  </a:lnTo>
                  <a:lnTo>
                    <a:pt x="691" y="6442"/>
                  </a:lnTo>
                  <a:lnTo>
                    <a:pt x="762" y="6263"/>
                  </a:lnTo>
                  <a:lnTo>
                    <a:pt x="893" y="5906"/>
                  </a:lnTo>
                  <a:lnTo>
                    <a:pt x="1227" y="5227"/>
                  </a:lnTo>
                  <a:lnTo>
                    <a:pt x="1417" y="4894"/>
                  </a:lnTo>
                  <a:lnTo>
                    <a:pt x="1608" y="4584"/>
                  </a:lnTo>
                  <a:lnTo>
                    <a:pt x="2072" y="3989"/>
                  </a:lnTo>
                  <a:lnTo>
                    <a:pt x="2322" y="3727"/>
                  </a:lnTo>
                  <a:lnTo>
                    <a:pt x="2453" y="3584"/>
                  </a:lnTo>
                  <a:lnTo>
                    <a:pt x="2596" y="3453"/>
                  </a:lnTo>
                  <a:lnTo>
                    <a:pt x="2870" y="3215"/>
                  </a:lnTo>
                  <a:lnTo>
                    <a:pt x="3167" y="2989"/>
                  </a:lnTo>
                  <a:lnTo>
                    <a:pt x="3322" y="2894"/>
                  </a:lnTo>
                  <a:lnTo>
                    <a:pt x="3489" y="2786"/>
                  </a:lnTo>
                  <a:lnTo>
                    <a:pt x="4144" y="2394"/>
                  </a:lnTo>
                  <a:lnTo>
                    <a:pt x="4834" y="2013"/>
                  </a:lnTo>
                  <a:lnTo>
                    <a:pt x="5192" y="1822"/>
                  </a:lnTo>
                  <a:lnTo>
                    <a:pt x="5894" y="1405"/>
                  </a:lnTo>
                  <a:lnTo>
                    <a:pt x="6239" y="1167"/>
                  </a:lnTo>
                  <a:lnTo>
                    <a:pt x="6573" y="905"/>
                  </a:lnTo>
                  <a:lnTo>
                    <a:pt x="7156" y="334"/>
                  </a:lnTo>
                  <a:lnTo>
                    <a:pt x="739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33;p27"/>
            <p:cNvSpPr/>
            <p:nvPr/>
          </p:nvSpPr>
          <p:spPr>
            <a:xfrm>
              <a:off x="3334724" y="4307641"/>
              <a:ext cx="45654" cy="261331"/>
            </a:xfrm>
            <a:custGeom>
              <a:avLst/>
              <a:gdLst/>
              <a:ahLst/>
              <a:cxnLst/>
              <a:rect l="l" t="t" r="r" b="b"/>
              <a:pathLst>
                <a:path w="620" h="3549" extrusionOk="0">
                  <a:moveTo>
                    <a:pt x="13" y="1"/>
                  </a:moveTo>
                  <a:lnTo>
                    <a:pt x="1" y="477"/>
                  </a:lnTo>
                  <a:lnTo>
                    <a:pt x="13" y="917"/>
                  </a:lnTo>
                  <a:lnTo>
                    <a:pt x="24" y="1775"/>
                  </a:lnTo>
                  <a:lnTo>
                    <a:pt x="13" y="2203"/>
                  </a:lnTo>
                  <a:lnTo>
                    <a:pt x="13" y="2644"/>
                  </a:lnTo>
                  <a:lnTo>
                    <a:pt x="1" y="3073"/>
                  </a:lnTo>
                  <a:lnTo>
                    <a:pt x="13" y="3549"/>
                  </a:lnTo>
                  <a:lnTo>
                    <a:pt x="155" y="3358"/>
                  </a:lnTo>
                  <a:lnTo>
                    <a:pt x="382" y="2942"/>
                  </a:lnTo>
                  <a:lnTo>
                    <a:pt x="465" y="2715"/>
                  </a:lnTo>
                  <a:lnTo>
                    <a:pt x="536" y="2489"/>
                  </a:lnTo>
                  <a:lnTo>
                    <a:pt x="608" y="2013"/>
                  </a:lnTo>
                  <a:lnTo>
                    <a:pt x="620" y="1775"/>
                  </a:lnTo>
                  <a:lnTo>
                    <a:pt x="608" y="1537"/>
                  </a:lnTo>
                  <a:lnTo>
                    <a:pt x="536" y="1072"/>
                  </a:lnTo>
                  <a:lnTo>
                    <a:pt x="465" y="834"/>
                  </a:lnTo>
                  <a:lnTo>
                    <a:pt x="382" y="620"/>
                  </a:lnTo>
                  <a:lnTo>
                    <a:pt x="167" y="19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34;p27"/>
            <p:cNvSpPr/>
            <p:nvPr/>
          </p:nvSpPr>
          <p:spPr>
            <a:xfrm>
              <a:off x="3688984" y="4152489"/>
              <a:ext cx="61412" cy="357792"/>
            </a:xfrm>
            <a:custGeom>
              <a:avLst/>
              <a:gdLst/>
              <a:ahLst/>
              <a:cxnLst/>
              <a:rect l="l" t="t" r="r" b="b"/>
              <a:pathLst>
                <a:path w="834" h="4859" extrusionOk="0">
                  <a:moveTo>
                    <a:pt x="0" y="0"/>
                  </a:moveTo>
                  <a:lnTo>
                    <a:pt x="24" y="631"/>
                  </a:lnTo>
                  <a:lnTo>
                    <a:pt x="60" y="1238"/>
                  </a:lnTo>
                  <a:lnTo>
                    <a:pt x="119" y="1834"/>
                  </a:lnTo>
                  <a:lnTo>
                    <a:pt x="179" y="2441"/>
                  </a:lnTo>
                  <a:lnTo>
                    <a:pt x="250" y="3024"/>
                  </a:lnTo>
                  <a:lnTo>
                    <a:pt x="333" y="3632"/>
                  </a:lnTo>
                  <a:lnTo>
                    <a:pt x="417" y="4239"/>
                  </a:lnTo>
                  <a:lnTo>
                    <a:pt x="560" y="4858"/>
                  </a:lnTo>
                  <a:lnTo>
                    <a:pt x="643" y="4548"/>
                  </a:lnTo>
                  <a:lnTo>
                    <a:pt x="774" y="3929"/>
                  </a:lnTo>
                  <a:lnTo>
                    <a:pt x="810" y="3620"/>
                  </a:lnTo>
                  <a:lnTo>
                    <a:pt x="833" y="2989"/>
                  </a:lnTo>
                  <a:lnTo>
                    <a:pt x="774" y="2370"/>
                  </a:lnTo>
                  <a:lnTo>
                    <a:pt x="738" y="2060"/>
                  </a:lnTo>
                  <a:lnTo>
                    <a:pt x="607" y="1453"/>
                  </a:lnTo>
                  <a:lnTo>
                    <a:pt x="524" y="1143"/>
                  </a:lnTo>
                  <a:lnTo>
                    <a:pt x="417" y="845"/>
                  </a:lnTo>
                  <a:lnTo>
                    <a:pt x="167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35;p27"/>
            <p:cNvSpPr/>
            <p:nvPr/>
          </p:nvSpPr>
          <p:spPr>
            <a:xfrm>
              <a:off x="3779007" y="4222498"/>
              <a:ext cx="58761" cy="242038"/>
            </a:xfrm>
            <a:custGeom>
              <a:avLst/>
              <a:gdLst/>
              <a:ahLst/>
              <a:cxnLst/>
              <a:rect l="l" t="t" r="r" b="b"/>
              <a:pathLst>
                <a:path w="798" h="3287" extrusionOk="0">
                  <a:moveTo>
                    <a:pt x="786" y="0"/>
                  </a:moveTo>
                  <a:lnTo>
                    <a:pt x="631" y="167"/>
                  </a:lnTo>
                  <a:lnTo>
                    <a:pt x="405" y="548"/>
                  </a:lnTo>
                  <a:lnTo>
                    <a:pt x="310" y="739"/>
                  </a:lnTo>
                  <a:lnTo>
                    <a:pt x="155" y="1143"/>
                  </a:lnTo>
                  <a:lnTo>
                    <a:pt x="60" y="1560"/>
                  </a:lnTo>
                  <a:lnTo>
                    <a:pt x="0" y="2001"/>
                  </a:lnTo>
                  <a:lnTo>
                    <a:pt x="0" y="2429"/>
                  </a:lnTo>
                  <a:lnTo>
                    <a:pt x="12" y="2644"/>
                  </a:lnTo>
                  <a:lnTo>
                    <a:pt x="95" y="3072"/>
                  </a:lnTo>
                  <a:lnTo>
                    <a:pt x="179" y="3287"/>
                  </a:lnTo>
                  <a:lnTo>
                    <a:pt x="262" y="3084"/>
                  </a:lnTo>
                  <a:lnTo>
                    <a:pt x="405" y="2679"/>
                  </a:lnTo>
                  <a:lnTo>
                    <a:pt x="452" y="2465"/>
                  </a:lnTo>
                  <a:lnTo>
                    <a:pt x="560" y="2072"/>
                  </a:lnTo>
                  <a:lnTo>
                    <a:pt x="631" y="1667"/>
                  </a:lnTo>
                  <a:lnTo>
                    <a:pt x="703" y="1262"/>
                  </a:lnTo>
                  <a:lnTo>
                    <a:pt x="750" y="858"/>
                  </a:lnTo>
                  <a:lnTo>
                    <a:pt x="798" y="44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36;p27"/>
            <p:cNvSpPr/>
            <p:nvPr/>
          </p:nvSpPr>
          <p:spPr>
            <a:xfrm>
              <a:off x="889440" y="4178777"/>
              <a:ext cx="142999" cy="294614"/>
            </a:xfrm>
            <a:custGeom>
              <a:avLst/>
              <a:gdLst/>
              <a:ahLst/>
              <a:cxnLst/>
              <a:rect l="l" t="t" r="r" b="b"/>
              <a:pathLst>
                <a:path w="1942" h="4001" extrusionOk="0">
                  <a:moveTo>
                    <a:pt x="1" y="0"/>
                  </a:moveTo>
                  <a:lnTo>
                    <a:pt x="203" y="548"/>
                  </a:lnTo>
                  <a:lnTo>
                    <a:pt x="477" y="1048"/>
                  </a:lnTo>
                  <a:lnTo>
                    <a:pt x="989" y="2001"/>
                  </a:lnTo>
                  <a:lnTo>
                    <a:pt x="1239" y="2465"/>
                  </a:lnTo>
                  <a:lnTo>
                    <a:pt x="1453" y="2965"/>
                  </a:lnTo>
                  <a:lnTo>
                    <a:pt x="1644" y="3465"/>
                  </a:lnTo>
                  <a:lnTo>
                    <a:pt x="1822" y="4001"/>
                  </a:lnTo>
                  <a:lnTo>
                    <a:pt x="1906" y="3715"/>
                  </a:lnTo>
                  <a:lnTo>
                    <a:pt x="1942" y="3132"/>
                  </a:lnTo>
                  <a:lnTo>
                    <a:pt x="1918" y="2846"/>
                  </a:lnTo>
                  <a:lnTo>
                    <a:pt x="1858" y="2548"/>
                  </a:lnTo>
                  <a:lnTo>
                    <a:pt x="1656" y="1989"/>
                  </a:lnTo>
                  <a:lnTo>
                    <a:pt x="1525" y="1727"/>
                  </a:lnTo>
                  <a:lnTo>
                    <a:pt x="1382" y="1465"/>
                  </a:lnTo>
                  <a:lnTo>
                    <a:pt x="1049" y="989"/>
                  </a:lnTo>
                  <a:lnTo>
                    <a:pt x="858" y="774"/>
                  </a:lnTo>
                  <a:lnTo>
                    <a:pt x="668" y="560"/>
                  </a:lnTo>
                  <a:lnTo>
                    <a:pt x="239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37;p27"/>
            <p:cNvSpPr/>
            <p:nvPr/>
          </p:nvSpPr>
          <p:spPr>
            <a:xfrm>
              <a:off x="3674920" y="1623903"/>
              <a:ext cx="518243" cy="527816"/>
            </a:xfrm>
            <a:custGeom>
              <a:avLst/>
              <a:gdLst/>
              <a:ahLst/>
              <a:cxnLst/>
              <a:rect l="l" t="t" r="r" b="b"/>
              <a:pathLst>
                <a:path w="7038" h="7168" extrusionOk="0">
                  <a:moveTo>
                    <a:pt x="1358" y="0"/>
                  </a:moveTo>
                  <a:lnTo>
                    <a:pt x="858" y="107"/>
                  </a:lnTo>
                  <a:lnTo>
                    <a:pt x="560" y="262"/>
                  </a:lnTo>
                  <a:lnTo>
                    <a:pt x="429" y="381"/>
                  </a:lnTo>
                  <a:lnTo>
                    <a:pt x="310" y="500"/>
                  </a:lnTo>
                  <a:lnTo>
                    <a:pt x="143" y="774"/>
                  </a:lnTo>
                  <a:lnTo>
                    <a:pt x="36" y="1095"/>
                  </a:lnTo>
                  <a:lnTo>
                    <a:pt x="1" y="1429"/>
                  </a:lnTo>
                  <a:lnTo>
                    <a:pt x="1" y="1596"/>
                  </a:lnTo>
                  <a:lnTo>
                    <a:pt x="24" y="2000"/>
                  </a:lnTo>
                  <a:lnTo>
                    <a:pt x="239" y="2774"/>
                  </a:lnTo>
                  <a:lnTo>
                    <a:pt x="763" y="3882"/>
                  </a:lnTo>
                  <a:lnTo>
                    <a:pt x="1132" y="4620"/>
                  </a:lnTo>
                  <a:lnTo>
                    <a:pt x="1394" y="5227"/>
                  </a:lnTo>
                  <a:lnTo>
                    <a:pt x="1775" y="6501"/>
                  </a:lnTo>
                  <a:lnTo>
                    <a:pt x="1882" y="7168"/>
                  </a:lnTo>
                  <a:lnTo>
                    <a:pt x="2644" y="6811"/>
                  </a:lnTo>
                  <a:lnTo>
                    <a:pt x="4120" y="6025"/>
                  </a:lnTo>
                  <a:lnTo>
                    <a:pt x="4835" y="5596"/>
                  </a:lnTo>
                  <a:lnTo>
                    <a:pt x="5275" y="5322"/>
                  </a:lnTo>
                  <a:lnTo>
                    <a:pt x="5882" y="4870"/>
                  </a:lnTo>
                  <a:lnTo>
                    <a:pt x="6252" y="4525"/>
                  </a:lnTo>
                  <a:lnTo>
                    <a:pt x="6418" y="4334"/>
                  </a:lnTo>
                  <a:lnTo>
                    <a:pt x="6573" y="4132"/>
                  </a:lnTo>
                  <a:lnTo>
                    <a:pt x="6823" y="3691"/>
                  </a:lnTo>
                  <a:lnTo>
                    <a:pt x="6990" y="3215"/>
                  </a:lnTo>
                  <a:lnTo>
                    <a:pt x="7037" y="2715"/>
                  </a:lnTo>
                  <a:lnTo>
                    <a:pt x="7014" y="2465"/>
                  </a:lnTo>
                  <a:lnTo>
                    <a:pt x="6954" y="2215"/>
                  </a:lnTo>
                  <a:lnTo>
                    <a:pt x="6728" y="1750"/>
                  </a:lnTo>
                  <a:lnTo>
                    <a:pt x="6371" y="1393"/>
                  </a:lnTo>
                  <a:lnTo>
                    <a:pt x="5918" y="1167"/>
                  </a:lnTo>
                  <a:lnTo>
                    <a:pt x="5668" y="1131"/>
                  </a:lnTo>
                  <a:lnTo>
                    <a:pt x="5430" y="1143"/>
                  </a:lnTo>
                  <a:lnTo>
                    <a:pt x="4966" y="1274"/>
                  </a:lnTo>
                  <a:lnTo>
                    <a:pt x="4751" y="1357"/>
                  </a:lnTo>
                  <a:lnTo>
                    <a:pt x="4597" y="1429"/>
                  </a:lnTo>
                  <a:lnTo>
                    <a:pt x="3965" y="1762"/>
                  </a:lnTo>
                  <a:lnTo>
                    <a:pt x="3882" y="1846"/>
                  </a:lnTo>
                  <a:lnTo>
                    <a:pt x="3739" y="1560"/>
                  </a:lnTo>
                  <a:lnTo>
                    <a:pt x="3584" y="1286"/>
                  </a:lnTo>
                  <a:lnTo>
                    <a:pt x="3418" y="1024"/>
                  </a:lnTo>
                  <a:lnTo>
                    <a:pt x="3025" y="584"/>
                  </a:lnTo>
                  <a:lnTo>
                    <a:pt x="2549" y="250"/>
                  </a:lnTo>
                  <a:lnTo>
                    <a:pt x="2013" y="48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38;p27"/>
            <p:cNvSpPr/>
            <p:nvPr/>
          </p:nvSpPr>
          <p:spPr>
            <a:xfrm>
              <a:off x="457200" y="2216599"/>
              <a:ext cx="512131" cy="530467"/>
            </a:xfrm>
            <a:custGeom>
              <a:avLst/>
              <a:gdLst/>
              <a:ahLst/>
              <a:cxnLst/>
              <a:rect l="l" t="t" r="r" b="b"/>
              <a:pathLst>
                <a:path w="6955" h="7204" extrusionOk="0">
                  <a:moveTo>
                    <a:pt x="5109" y="0"/>
                  </a:moveTo>
                  <a:lnTo>
                    <a:pt x="4597" y="36"/>
                  </a:lnTo>
                  <a:lnTo>
                    <a:pt x="4144" y="238"/>
                  </a:lnTo>
                  <a:lnTo>
                    <a:pt x="3966" y="405"/>
                  </a:lnTo>
                  <a:lnTo>
                    <a:pt x="3811" y="595"/>
                  </a:lnTo>
                  <a:lnTo>
                    <a:pt x="3597" y="1036"/>
                  </a:lnTo>
                  <a:lnTo>
                    <a:pt x="3525" y="1250"/>
                  </a:lnTo>
                  <a:lnTo>
                    <a:pt x="3478" y="1417"/>
                  </a:lnTo>
                  <a:lnTo>
                    <a:pt x="3335" y="2119"/>
                  </a:lnTo>
                  <a:lnTo>
                    <a:pt x="3347" y="2238"/>
                  </a:lnTo>
                  <a:lnTo>
                    <a:pt x="3037" y="2167"/>
                  </a:lnTo>
                  <a:lnTo>
                    <a:pt x="2727" y="2108"/>
                  </a:lnTo>
                  <a:lnTo>
                    <a:pt x="2418" y="2072"/>
                  </a:lnTo>
                  <a:lnTo>
                    <a:pt x="1822" y="2084"/>
                  </a:lnTo>
                  <a:lnTo>
                    <a:pt x="1275" y="2227"/>
                  </a:lnTo>
                  <a:lnTo>
                    <a:pt x="763" y="2512"/>
                  </a:lnTo>
                  <a:lnTo>
                    <a:pt x="537" y="2727"/>
                  </a:lnTo>
                  <a:lnTo>
                    <a:pt x="417" y="2858"/>
                  </a:lnTo>
                  <a:lnTo>
                    <a:pt x="215" y="3131"/>
                  </a:lnTo>
                  <a:lnTo>
                    <a:pt x="72" y="3441"/>
                  </a:lnTo>
                  <a:lnTo>
                    <a:pt x="1" y="3763"/>
                  </a:lnTo>
                  <a:lnTo>
                    <a:pt x="1" y="3929"/>
                  </a:lnTo>
                  <a:lnTo>
                    <a:pt x="25" y="4096"/>
                  </a:lnTo>
                  <a:lnTo>
                    <a:pt x="120" y="4406"/>
                  </a:lnTo>
                  <a:lnTo>
                    <a:pt x="394" y="4822"/>
                  </a:lnTo>
                  <a:lnTo>
                    <a:pt x="644" y="5048"/>
                  </a:lnTo>
                  <a:lnTo>
                    <a:pt x="965" y="5287"/>
                  </a:lnTo>
                  <a:lnTo>
                    <a:pt x="1691" y="5632"/>
                  </a:lnTo>
                  <a:lnTo>
                    <a:pt x="2882" y="5941"/>
                  </a:lnTo>
                  <a:lnTo>
                    <a:pt x="3680" y="6144"/>
                  </a:lnTo>
                  <a:lnTo>
                    <a:pt x="4323" y="6334"/>
                  </a:lnTo>
                  <a:lnTo>
                    <a:pt x="5537" y="6870"/>
                  </a:lnTo>
                  <a:lnTo>
                    <a:pt x="6109" y="7204"/>
                  </a:lnTo>
                  <a:lnTo>
                    <a:pt x="6323" y="6406"/>
                  </a:lnTo>
                  <a:lnTo>
                    <a:pt x="6692" y="4763"/>
                  </a:lnTo>
                  <a:lnTo>
                    <a:pt x="6835" y="3929"/>
                  </a:lnTo>
                  <a:lnTo>
                    <a:pt x="6907" y="3429"/>
                  </a:lnTo>
                  <a:lnTo>
                    <a:pt x="6954" y="2667"/>
                  </a:lnTo>
                  <a:lnTo>
                    <a:pt x="6930" y="2167"/>
                  </a:lnTo>
                  <a:lnTo>
                    <a:pt x="6895" y="1917"/>
                  </a:lnTo>
                  <a:lnTo>
                    <a:pt x="6835" y="1655"/>
                  </a:lnTo>
                  <a:lnTo>
                    <a:pt x="6657" y="1179"/>
                  </a:lnTo>
                  <a:lnTo>
                    <a:pt x="6395" y="738"/>
                  </a:lnTo>
                  <a:lnTo>
                    <a:pt x="6049" y="381"/>
                  </a:lnTo>
                  <a:lnTo>
                    <a:pt x="5835" y="250"/>
                  </a:lnTo>
                  <a:lnTo>
                    <a:pt x="5609" y="119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39;p27"/>
            <p:cNvSpPr/>
            <p:nvPr/>
          </p:nvSpPr>
          <p:spPr>
            <a:xfrm>
              <a:off x="4040520" y="2238469"/>
              <a:ext cx="361327" cy="363094"/>
            </a:xfrm>
            <a:custGeom>
              <a:avLst/>
              <a:gdLst/>
              <a:ahLst/>
              <a:cxnLst/>
              <a:rect l="l" t="t" r="r" b="b"/>
              <a:pathLst>
                <a:path w="4907" h="4931" extrusionOk="0">
                  <a:moveTo>
                    <a:pt x="1120" y="1"/>
                  </a:moveTo>
                  <a:lnTo>
                    <a:pt x="786" y="84"/>
                  </a:lnTo>
                  <a:lnTo>
                    <a:pt x="489" y="251"/>
                  </a:lnTo>
                  <a:lnTo>
                    <a:pt x="370" y="382"/>
                  </a:lnTo>
                  <a:lnTo>
                    <a:pt x="251" y="513"/>
                  </a:lnTo>
                  <a:lnTo>
                    <a:pt x="96" y="810"/>
                  </a:lnTo>
                  <a:lnTo>
                    <a:pt x="13" y="1156"/>
                  </a:lnTo>
                  <a:lnTo>
                    <a:pt x="1" y="1501"/>
                  </a:lnTo>
                  <a:lnTo>
                    <a:pt x="24" y="1680"/>
                  </a:lnTo>
                  <a:lnTo>
                    <a:pt x="72" y="2001"/>
                  </a:lnTo>
                  <a:lnTo>
                    <a:pt x="310" y="2656"/>
                  </a:lnTo>
                  <a:lnTo>
                    <a:pt x="465" y="2965"/>
                  </a:lnTo>
                  <a:lnTo>
                    <a:pt x="727" y="3466"/>
                  </a:lnTo>
                  <a:lnTo>
                    <a:pt x="1310" y="4454"/>
                  </a:lnTo>
                  <a:lnTo>
                    <a:pt x="1620" y="4930"/>
                  </a:lnTo>
                  <a:lnTo>
                    <a:pt x="1906" y="4597"/>
                  </a:lnTo>
                  <a:lnTo>
                    <a:pt x="2584" y="4001"/>
                  </a:lnTo>
                  <a:lnTo>
                    <a:pt x="2953" y="3739"/>
                  </a:lnTo>
                  <a:lnTo>
                    <a:pt x="3430" y="3454"/>
                  </a:lnTo>
                  <a:lnTo>
                    <a:pt x="4132" y="3013"/>
                  </a:lnTo>
                  <a:lnTo>
                    <a:pt x="4537" y="2644"/>
                  </a:lnTo>
                  <a:lnTo>
                    <a:pt x="4692" y="2418"/>
                  </a:lnTo>
                  <a:lnTo>
                    <a:pt x="4811" y="2227"/>
                  </a:lnTo>
                  <a:lnTo>
                    <a:pt x="4906" y="1906"/>
                  </a:lnTo>
                  <a:lnTo>
                    <a:pt x="4906" y="1680"/>
                  </a:lnTo>
                  <a:lnTo>
                    <a:pt x="4894" y="1572"/>
                  </a:lnTo>
                  <a:lnTo>
                    <a:pt x="4859" y="1465"/>
                  </a:lnTo>
                  <a:lnTo>
                    <a:pt x="4739" y="1263"/>
                  </a:lnTo>
                  <a:lnTo>
                    <a:pt x="4489" y="1025"/>
                  </a:lnTo>
                  <a:lnTo>
                    <a:pt x="4299" y="906"/>
                  </a:lnTo>
                  <a:lnTo>
                    <a:pt x="4097" y="810"/>
                  </a:lnTo>
                  <a:lnTo>
                    <a:pt x="3704" y="727"/>
                  </a:lnTo>
                  <a:lnTo>
                    <a:pt x="3323" y="751"/>
                  </a:lnTo>
                  <a:lnTo>
                    <a:pt x="2930" y="858"/>
                  </a:lnTo>
                  <a:lnTo>
                    <a:pt x="2751" y="941"/>
                  </a:lnTo>
                  <a:lnTo>
                    <a:pt x="2561" y="1048"/>
                  </a:lnTo>
                  <a:lnTo>
                    <a:pt x="2370" y="1168"/>
                  </a:lnTo>
                  <a:lnTo>
                    <a:pt x="2251" y="882"/>
                  </a:lnTo>
                  <a:lnTo>
                    <a:pt x="2060" y="572"/>
                  </a:lnTo>
                  <a:lnTo>
                    <a:pt x="1965" y="441"/>
                  </a:lnTo>
                  <a:lnTo>
                    <a:pt x="1751" y="203"/>
                  </a:lnTo>
                  <a:lnTo>
                    <a:pt x="1620" y="108"/>
                  </a:lnTo>
                  <a:lnTo>
                    <a:pt x="1453" y="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40;p27"/>
            <p:cNvSpPr/>
            <p:nvPr/>
          </p:nvSpPr>
          <p:spPr>
            <a:xfrm>
              <a:off x="1798690" y="1386279"/>
              <a:ext cx="351607" cy="358676"/>
            </a:xfrm>
            <a:custGeom>
              <a:avLst/>
              <a:gdLst/>
              <a:ahLst/>
              <a:cxnLst/>
              <a:rect l="l" t="t" r="r" b="b"/>
              <a:pathLst>
                <a:path w="4775" h="4871" extrusionOk="0">
                  <a:moveTo>
                    <a:pt x="3858" y="0"/>
                  </a:moveTo>
                  <a:lnTo>
                    <a:pt x="3620" y="12"/>
                  </a:lnTo>
                  <a:lnTo>
                    <a:pt x="3405" y="36"/>
                  </a:lnTo>
                  <a:lnTo>
                    <a:pt x="3036" y="179"/>
                  </a:lnTo>
                  <a:lnTo>
                    <a:pt x="2715" y="405"/>
                  </a:lnTo>
                  <a:lnTo>
                    <a:pt x="2453" y="703"/>
                  </a:lnTo>
                  <a:lnTo>
                    <a:pt x="2334" y="881"/>
                  </a:lnTo>
                  <a:lnTo>
                    <a:pt x="2239" y="1060"/>
                  </a:lnTo>
                  <a:lnTo>
                    <a:pt x="2143" y="1262"/>
                  </a:lnTo>
                  <a:lnTo>
                    <a:pt x="1881" y="1084"/>
                  </a:lnTo>
                  <a:lnTo>
                    <a:pt x="1548" y="941"/>
                  </a:lnTo>
                  <a:lnTo>
                    <a:pt x="1405" y="870"/>
                  </a:lnTo>
                  <a:lnTo>
                    <a:pt x="1084" y="786"/>
                  </a:lnTo>
                  <a:lnTo>
                    <a:pt x="929" y="786"/>
                  </a:lnTo>
                  <a:lnTo>
                    <a:pt x="750" y="810"/>
                  </a:lnTo>
                  <a:lnTo>
                    <a:pt x="453" y="965"/>
                  </a:lnTo>
                  <a:lnTo>
                    <a:pt x="214" y="1215"/>
                  </a:lnTo>
                  <a:lnTo>
                    <a:pt x="48" y="1524"/>
                  </a:lnTo>
                  <a:lnTo>
                    <a:pt x="12" y="1703"/>
                  </a:lnTo>
                  <a:lnTo>
                    <a:pt x="0" y="1870"/>
                  </a:lnTo>
                  <a:lnTo>
                    <a:pt x="36" y="2215"/>
                  </a:lnTo>
                  <a:lnTo>
                    <a:pt x="143" y="2536"/>
                  </a:lnTo>
                  <a:lnTo>
                    <a:pt x="322" y="2834"/>
                  </a:lnTo>
                  <a:lnTo>
                    <a:pt x="429" y="2977"/>
                  </a:lnTo>
                  <a:lnTo>
                    <a:pt x="667" y="3227"/>
                  </a:lnTo>
                  <a:lnTo>
                    <a:pt x="1215" y="3644"/>
                  </a:lnTo>
                  <a:lnTo>
                    <a:pt x="1524" y="3822"/>
                  </a:lnTo>
                  <a:lnTo>
                    <a:pt x="2012" y="4108"/>
                  </a:lnTo>
                  <a:lnTo>
                    <a:pt x="3024" y="4632"/>
                  </a:lnTo>
                  <a:lnTo>
                    <a:pt x="3548" y="4870"/>
                  </a:lnTo>
                  <a:lnTo>
                    <a:pt x="3608" y="4418"/>
                  </a:lnTo>
                  <a:lnTo>
                    <a:pt x="3858" y="3560"/>
                  </a:lnTo>
                  <a:lnTo>
                    <a:pt x="4036" y="3144"/>
                  </a:lnTo>
                  <a:lnTo>
                    <a:pt x="4275" y="2644"/>
                  </a:lnTo>
                  <a:lnTo>
                    <a:pt x="4620" y="1882"/>
                  </a:lnTo>
                  <a:lnTo>
                    <a:pt x="4763" y="1358"/>
                  </a:lnTo>
                  <a:lnTo>
                    <a:pt x="4775" y="1084"/>
                  </a:lnTo>
                  <a:lnTo>
                    <a:pt x="4763" y="858"/>
                  </a:lnTo>
                  <a:lnTo>
                    <a:pt x="4679" y="536"/>
                  </a:lnTo>
                  <a:lnTo>
                    <a:pt x="4560" y="346"/>
                  </a:lnTo>
                  <a:lnTo>
                    <a:pt x="4477" y="274"/>
                  </a:lnTo>
                  <a:lnTo>
                    <a:pt x="4394" y="191"/>
                  </a:lnTo>
                  <a:lnTo>
                    <a:pt x="4191" y="84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2041;p27"/>
            <p:cNvGrpSpPr/>
            <p:nvPr/>
          </p:nvGrpSpPr>
          <p:grpSpPr>
            <a:xfrm>
              <a:off x="1635159" y="4219042"/>
              <a:ext cx="1390975" cy="311678"/>
              <a:chOff x="1646314" y="4219047"/>
              <a:chExt cx="1241277" cy="311678"/>
            </a:xfrm>
          </p:grpSpPr>
          <p:grpSp>
            <p:nvGrpSpPr>
              <p:cNvPr id="68" name="Google Shape;2042;p27"/>
              <p:cNvGrpSpPr/>
              <p:nvPr/>
            </p:nvGrpSpPr>
            <p:grpSpPr>
              <a:xfrm>
                <a:off x="1646314" y="4262922"/>
                <a:ext cx="501788" cy="192125"/>
                <a:chOff x="1646314" y="4262922"/>
                <a:chExt cx="501788" cy="192125"/>
              </a:xfrm>
            </p:grpSpPr>
            <p:sp>
              <p:nvSpPr>
                <p:cNvPr id="70" name="Google Shape;2043;p27"/>
                <p:cNvSpPr/>
                <p:nvPr/>
              </p:nvSpPr>
              <p:spPr>
                <a:xfrm rot="-5400000">
                  <a:off x="1841281" y="4148226"/>
                  <a:ext cx="111854" cy="501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4383" extrusionOk="0">
                      <a:moveTo>
                        <a:pt x="0" y="1"/>
                      </a:moveTo>
                      <a:lnTo>
                        <a:pt x="71" y="572"/>
                      </a:lnTo>
                      <a:lnTo>
                        <a:pt x="155" y="1120"/>
                      </a:lnTo>
                      <a:lnTo>
                        <a:pt x="333" y="2192"/>
                      </a:lnTo>
                      <a:lnTo>
                        <a:pt x="500" y="3263"/>
                      </a:lnTo>
                      <a:lnTo>
                        <a:pt x="583" y="3811"/>
                      </a:lnTo>
                      <a:lnTo>
                        <a:pt x="691" y="4382"/>
                      </a:lnTo>
                      <a:lnTo>
                        <a:pt x="810" y="4109"/>
                      </a:lnTo>
                      <a:lnTo>
                        <a:pt x="941" y="3549"/>
                      </a:lnTo>
                      <a:lnTo>
                        <a:pt x="964" y="3263"/>
                      </a:lnTo>
                      <a:lnTo>
                        <a:pt x="976" y="2977"/>
                      </a:lnTo>
                      <a:lnTo>
                        <a:pt x="953" y="2394"/>
                      </a:lnTo>
                      <a:lnTo>
                        <a:pt x="917" y="2108"/>
                      </a:lnTo>
                      <a:lnTo>
                        <a:pt x="869" y="1811"/>
                      </a:lnTo>
                      <a:lnTo>
                        <a:pt x="714" y="1251"/>
                      </a:lnTo>
                      <a:lnTo>
                        <a:pt x="607" y="989"/>
                      </a:lnTo>
                      <a:lnTo>
                        <a:pt x="488" y="727"/>
                      </a:lnTo>
                      <a:lnTo>
                        <a:pt x="191" y="2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044;p27"/>
                <p:cNvSpPr/>
                <p:nvPr/>
              </p:nvSpPr>
              <p:spPr>
                <a:xfrm rot="-4618989">
                  <a:off x="1890339" y="4151717"/>
                  <a:ext cx="70977" cy="376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2192" extrusionOk="0">
                      <a:moveTo>
                        <a:pt x="429" y="0"/>
                      </a:moveTo>
                      <a:lnTo>
                        <a:pt x="310" y="119"/>
                      </a:lnTo>
                      <a:lnTo>
                        <a:pt x="167" y="393"/>
                      </a:lnTo>
                      <a:lnTo>
                        <a:pt x="120" y="524"/>
                      </a:lnTo>
                      <a:lnTo>
                        <a:pt x="48" y="786"/>
                      </a:lnTo>
                      <a:lnTo>
                        <a:pt x="13" y="1072"/>
                      </a:lnTo>
                      <a:lnTo>
                        <a:pt x="1" y="1358"/>
                      </a:lnTo>
                      <a:lnTo>
                        <a:pt x="60" y="1643"/>
                      </a:lnTo>
                      <a:lnTo>
                        <a:pt x="96" y="1786"/>
                      </a:lnTo>
                      <a:lnTo>
                        <a:pt x="215" y="2060"/>
                      </a:lnTo>
                      <a:lnTo>
                        <a:pt x="310" y="2191"/>
                      </a:lnTo>
                      <a:lnTo>
                        <a:pt x="441" y="1905"/>
                      </a:lnTo>
                      <a:lnTo>
                        <a:pt x="536" y="1643"/>
                      </a:lnTo>
                      <a:lnTo>
                        <a:pt x="584" y="1370"/>
                      </a:lnTo>
                      <a:lnTo>
                        <a:pt x="608" y="1108"/>
                      </a:lnTo>
                      <a:lnTo>
                        <a:pt x="620" y="834"/>
                      </a:lnTo>
                      <a:lnTo>
                        <a:pt x="596" y="572"/>
                      </a:lnTo>
                      <a:lnTo>
                        <a:pt x="536" y="286"/>
                      </a:lnTo>
                      <a:lnTo>
                        <a:pt x="42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" name="Google Shape;2045;p27"/>
              <p:cNvSpPr/>
              <p:nvPr/>
            </p:nvSpPr>
            <p:spPr>
              <a:xfrm rot="-5400000">
                <a:off x="2319706" y="3962840"/>
                <a:ext cx="311678" cy="824092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14691" extrusionOk="0">
                    <a:moveTo>
                      <a:pt x="2983" y="0"/>
                    </a:moveTo>
                    <a:lnTo>
                      <a:pt x="2429" y="36"/>
                    </a:lnTo>
                    <a:lnTo>
                      <a:pt x="1929" y="116"/>
                    </a:lnTo>
                    <a:lnTo>
                      <a:pt x="1385" y="268"/>
                    </a:lnTo>
                    <a:lnTo>
                      <a:pt x="867" y="509"/>
                    </a:lnTo>
                    <a:lnTo>
                      <a:pt x="527" y="777"/>
                    </a:lnTo>
                    <a:lnTo>
                      <a:pt x="340" y="991"/>
                    </a:lnTo>
                    <a:lnTo>
                      <a:pt x="188" y="1250"/>
                    </a:lnTo>
                    <a:lnTo>
                      <a:pt x="90" y="1545"/>
                    </a:lnTo>
                    <a:lnTo>
                      <a:pt x="63" y="1715"/>
                    </a:lnTo>
                    <a:lnTo>
                      <a:pt x="18" y="2126"/>
                    </a:lnTo>
                    <a:lnTo>
                      <a:pt x="0" y="3554"/>
                    </a:lnTo>
                    <a:lnTo>
                      <a:pt x="81" y="5510"/>
                    </a:lnTo>
                    <a:lnTo>
                      <a:pt x="277" y="7734"/>
                    </a:lnTo>
                    <a:lnTo>
                      <a:pt x="518" y="9439"/>
                    </a:lnTo>
                    <a:lnTo>
                      <a:pt x="724" y="10538"/>
                    </a:lnTo>
                    <a:lnTo>
                      <a:pt x="965" y="11565"/>
                    </a:lnTo>
                    <a:lnTo>
                      <a:pt x="1242" y="12502"/>
                    </a:lnTo>
                    <a:lnTo>
                      <a:pt x="1563" y="13306"/>
                    </a:lnTo>
                    <a:lnTo>
                      <a:pt x="1938" y="13958"/>
                    </a:lnTo>
                    <a:lnTo>
                      <a:pt x="2242" y="14315"/>
                    </a:lnTo>
                    <a:lnTo>
                      <a:pt x="2465" y="14494"/>
                    </a:lnTo>
                    <a:lnTo>
                      <a:pt x="2697" y="14619"/>
                    </a:lnTo>
                    <a:lnTo>
                      <a:pt x="2938" y="14681"/>
                    </a:lnTo>
                    <a:lnTo>
                      <a:pt x="3063" y="14690"/>
                    </a:lnTo>
                    <a:lnTo>
                      <a:pt x="3197" y="14681"/>
                    </a:lnTo>
                    <a:lnTo>
                      <a:pt x="3438" y="14619"/>
                    </a:lnTo>
                    <a:lnTo>
                      <a:pt x="3671" y="14494"/>
                    </a:lnTo>
                    <a:lnTo>
                      <a:pt x="3894" y="14315"/>
                    </a:lnTo>
                    <a:lnTo>
                      <a:pt x="4198" y="13958"/>
                    </a:lnTo>
                    <a:lnTo>
                      <a:pt x="4564" y="13306"/>
                    </a:lnTo>
                    <a:lnTo>
                      <a:pt x="4894" y="12502"/>
                    </a:lnTo>
                    <a:lnTo>
                      <a:pt x="5171" y="11565"/>
                    </a:lnTo>
                    <a:lnTo>
                      <a:pt x="5412" y="10538"/>
                    </a:lnTo>
                    <a:lnTo>
                      <a:pt x="5617" y="9439"/>
                    </a:lnTo>
                    <a:lnTo>
                      <a:pt x="5850" y="7734"/>
                    </a:lnTo>
                    <a:lnTo>
                      <a:pt x="6046" y="5510"/>
                    </a:lnTo>
                    <a:lnTo>
                      <a:pt x="6135" y="3554"/>
                    </a:lnTo>
                    <a:lnTo>
                      <a:pt x="6117" y="2126"/>
                    </a:lnTo>
                    <a:lnTo>
                      <a:pt x="6073" y="1715"/>
                    </a:lnTo>
                    <a:lnTo>
                      <a:pt x="6046" y="1545"/>
                    </a:lnTo>
                    <a:lnTo>
                      <a:pt x="5939" y="1250"/>
                    </a:lnTo>
                    <a:lnTo>
                      <a:pt x="5796" y="991"/>
                    </a:lnTo>
                    <a:lnTo>
                      <a:pt x="5600" y="777"/>
                    </a:lnTo>
                    <a:lnTo>
                      <a:pt x="5269" y="509"/>
                    </a:lnTo>
                    <a:lnTo>
                      <a:pt x="4742" y="268"/>
                    </a:lnTo>
                    <a:lnTo>
                      <a:pt x="4206" y="116"/>
                    </a:lnTo>
                    <a:lnTo>
                      <a:pt x="3706" y="36"/>
                    </a:lnTo>
                    <a:lnTo>
                      <a:pt x="3153" y="0"/>
                    </a:lnTo>
                    <a:lnTo>
                      <a:pt x="3063" y="9"/>
                    </a:lnTo>
                    <a:lnTo>
                      <a:pt x="2983" y="0"/>
                    </a:lnTo>
                    <a:close/>
                  </a:path>
                </a:pathLst>
              </a:custGeom>
              <a:solidFill>
                <a:srgbClr val="FA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646</Words>
  <Application>Microsoft Office PowerPoint</Application>
  <PresentationFormat>Niestandardowy</PresentationFormat>
  <Paragraphs>83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GraphPaper</vt:lpstr>
      <vt:lpstr>Slajd 1</vt:lpstr>
      <vt:lpstr>Slajd 2</vt:lpstr>
      <vt:lpstr>Slajd 3</vt:lpstr>
      <vt:lpstr>Zdrowa 5 !</vt:lpstr>
      <vt:lpstr>Co to jest porcja?</vt:lpstr>
      <vt:lpstr>Warzywa i owoce – co kryje się w środku?</vt:lpstr>
      <vt:lpstr>5 porcji warzyw, owoców lub soku codziennie, czyli rady jak się odżywiać</vt:lpstr>
      <vt:lpstr>Slajd 8</vt:lpstr>
      <vt:lpstr>Slajd 9</vt:lpstr>
      <vt:lpstr>Slajd 10</vt:lpstr>
      <vt:lpstr>Slajd 11</vt:lpstr>
      <vt:lpstr>Dlaczego warto jeść warzywa i owoce?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Spożywaj więcej różnych warzyw i owoców.  Jedz co najmniej pięć porcji dziennie.</dc:title>
  <dc:creator>Krzysztof Pietrzak</dc:creator>
  <cp:lastModifiedBy>Krzysztof Pietrzak</cp:lastModifiedBy>
  <cp:revision>27</cp:revision>
  <dcterms:modified xsi:type="dcterms:W3CDTF">2022-04-01T07:43:59Z</dcterms:modified>
</cp:coreProperties>
</file>